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82884B-BCAE-0E10-B79E-4AC0E8B476CD}" v="4" dt="2021-07-21T15:45:46.720"/>
    <p1510:client id="{59524359-F390-222F-2D3F-9C4301A18B61}" v="139" dt="2022-07-19T13:57:32.318"/>
    <p1510:client id="{EFEBF860-12C8-BE2E-555D-6FF9DD4C09BF}" v="49" dt="2023-06-27T15:28:33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76940-6732-4F37-A273-A1848632783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5E672B3-0CA6-4A64-93CE-E7349141869A}">
      <dgm:prSet/>
      <dgm:spPr/>
      <dgm:t>
        <a:bodyPr/>
        <a:lstStyle/>
        <a:p>
          <a:r>
            <a:rPr lang="en-GB" b="1"/>
            <a:t>What to expect in September</a:t>
          </a:r>
          <a:endParaRPr lang="en-US"/>
        </a:p>
      </dgm:t>
    </dgm:pt>
    <dgm:pt modelId="{CF23999C-BC5D-42FD-9010-07AD40FB7B27}" type="parTrans" cxnId="{B33C9D43-C963-4E03-8281-9ACA7B978670}">
      <dgm:prSet/>
      <dgm:spPr/>
      <dgm:t>
        <a:bodyPr/>
        <a:lstStyle/>
        <a:p>
          <a:endParaRPr lang="en-US"/>
        </a:p>
      </dgm:t>
    </dgm:pt>
    <dgm:pt modelId="{D37918B1-F7B0-49B5-BB3A-9B6C1A260B80}" type="sibTrans" cxnId="{B33C9D43-C963-4E03-8281-9ACA7B978670}">
      <dgm:prSet/>
      <dgm:spPr/>
      <dgm:t>
        <a:bodyPr/>
        <a:lstStyle/>
        <a:p>
          <a:endParaRPr lang="en-US"/>
        </a:p>
      </dgm:t>
    </dgm:pt>
    <dgm:pt modelId="{CE5A5F86-80A9-4FCC-BDBD-CE623665C9FC}">
      <dgm:prSet/>
      <dgm:spPr/>
      <dgm:t>
        <a:bodyPr/>
        <a:lstStyle/>
        <a:p>
          <a:r>
            <a:rPr lang="en-GB" b="1"/>
            <a:t>Similarities and differences</a:t>
          </a:r>
          <a:br>
            <a:rPr lang="en-GB" b="1"/>
          </a:br>
          <a:endParaRPr lang="en-US"/>
        </a:p>
      </dgm:t>
    </dgm:pt>
    <dgm:pt modelId="{135F9489-BFD8-40EA-B0F9-17549FE323EC}" type="parTrans" cxnId="{CE22CD6E-B1BF-44CC-BEA3-C4F7CBA83F0E}">
      <dgm:prSet/>
      <dgm:spPr/>
      <dgm:t>
        <a:bodyPr/>
        <a:lstStyle/>
        <a:p>
          <a:endParaRPr lang="en-US"/>
        </a:p>
      </dgm:t>
    </dgm:pt>
    <dgm:pt modelId="{A44D42D6-D9B4-4B69-9A50-66FC6E0710F9}" type="sibTrans" cxnId="{CE22CD6E-B1BF-44CC-BEA3-C4F7CBA83F0E}">
      <dgm:prSet/>
      <dgm:spPr/>
      <dgm:t>
        <a:bodyPr/>
        <a:lstStyle/>
        <a:p>
          <a:endParaRPr lang="en-US"/>
        </a:p>
      </dgm:t>
    </dgm:pt>
    <dgm:pt modelId="{31B5060A-335C-4CE1-8882-7DC36A3C5006}">
      <dgm:prSet/>
      <dgm:spPr/>
      <dgm:t>
        <a:bodyPr/>
        <a:lstStyle/>
        <a:p>
          <a:r>
            <a:rPr lang="en-GB" b="1"/>
            <a:t>Settling In</a:t>
          </a:r>
          <a:endParaRPr lang="en-US"/>
        </a:p>
      </dgm:t>
    </dgm:pt>
    <dgm:pt modelId="{DE7236B6-8D97-4716-B73B-E94C08003A89}" type="parTrans" cxnId="{B4827E64-9F91-40C2-8E47-D1801D838F7C}">
      <dgm:prSet/>
      <dgm:spPr/>
      <dgm:t>
        <a:bodyPr/>
        <a:lstStyle/>
        <a:p>
          <a:endParaRPr lang="en-US"/>
        </a:p>
      </dgm:t>
    </dgm:pt>
    <dgm:pt modelId="{D348F02A-9C54-422F-B11E-5A625C75C2EF}" type="sibTrans" cxnId="{B4827E64-9F91-40C2-8E47-D1801D838F7C}">
      <dgm:prSet/>
      <dgm:spPr/>
      <dgm:t>
        <a:bodyPr/>
        <a:lstStyle/>
        <a:p>
          <a:endParaRPr lang="en-US"/>
        </a:p>
      </dgm:t>
    </dgm:pt>
    <dgm:pt modelId="{73E38A40-CC71-462E-A65A-33CBABFB5C03}">
      <dgm:prSet/>
      <dgm:spPr/>
      <dgm:t>
        <a:bodyPr/>
        <a:lstStyle/>
        <a:p>
          <a:r>
            <a:rPr lang="en-GB" b="1"/>
            <a:t>The Year 2 Curriculum </a:t>
          </a:r>
          <a:endParaRPr lang="en-US"/>
        </a:p>
      </dgm:t>
    </dgm:pt>
    <dgm:pt modelId="{388F113C-9A28-4CE4-932F-E25E7A915024}" type="parTrans" cxnId="{8A494B15-FC3A-4F43-8131-E8E565A5F649}">
      <dgm:prSet/>
      <dgm:spPr/>
      <dgm:t>
        <a:bodyPr/>
        <a:lstStyle/>
        <a:p>
          <a:endParaRPr lang="en-US"/>
        </a:p>
      </dgm:t>
    </dgm:pt>
    <dgm:pt modelId="{3192ADFA-37AF-4FBB-934B-1F40958E2009}" type="sibTrans" cxnId="{8A494B15-FC3A-4F43-8131-E8E565A5F649}">
      <dgm:prSet/>
      <dgm:spPr/>
      <dgm:t>
        <a:bodyPr/>
        <a:lstStyle/>
        <a:p>
          <a:endParaRPr lang="en-US"/>
        </a:p>
      </dgm:t>
    </dgm:pt>
    <dgm:pt modelId="{EA058A68-A472-4068-A5E5-BAA966AFA085}">
      <dgm:prSet/>
      <dgm:spPr/>
      <dgm:t>
        <a:bodyPr/>
        <a:lstStyle/>
        <a:p>
          <a:r>
            <a:rPr lang="en-GB" b="1"/>
            <a:t>Home Support</a:t>
          </a:r>
          <a:br>
            <a:rPr lang="en-GB" b="1"/>
          </a:br>
          <a:endParaRPr lang="en-US"/>
        </a:p>
      </dgm:t>
    </dgm:pt>
    <dgm:pt modelId="{A0645B12-8AB6-47BC-BBE6-39FB8FFAF33D}" type="parTrans" cxnId="{26BD40F4-3BF2-4843-824E-808BA7476BA5}">
      <dgm:prSet/>
      <dgm:spPr/>
      <dgm:t>
        <a:bodyPr/>
        <a:lstStyle/>
        <a:p>
          <a:endParaRPr lang="en-US"/>
        </a:p>
      </dgm:t>
    </dgm:pt>
    <dgm:pt modelId="{96C23D21-DBC6-4DAA-8856-79DEF58908BA}" type="sibTrans" cxnId="{26BD40F4-3BF2-4843-824E-808BA7476BA5}">
      <dgm:prSet/>
      <dgm:spPr/>
      <dgm:t>
        <a:bodyPr/>
        <a:lstStyle/>
        <a:p>
          <a:endParaRPr lang="en-US"/>
        </a:p>
      </dgm:t>
    </dgm:pt>
    <dgm:pt modelId="{C078EB60-267E-4D5B-9068-92FF409C79F1}">
      <dgm:prSet/>
      <dgm:spPr/>
      <dgm:t>
        <a:bodyPr/>
        <a:lstStyle/>
        <a:p>
          <a:r>
            <a:rPr lang="en-GB" b="1"/>
            <a:t>*Any questions?</a:t>
          </a:r>
          <a:endParaRPr lang="en-US"/>
        </a:p>
      </dgm:t>
    </dgm:pt>
    <dgm:pt modelId="{FBCFA0A5-4804-4F6A-9ED3-8C74B770F912}" type="parTrans" cxnId="{7448726A-BDD1-422F-96D2-73B18D330F34}">
      <dgm:prSet/>
      <dgm:spPr/>
      <dgm:t>
        <a:bodyPr/>
        <a:lstStyle/>
        <a:p>
          <a:endParaRPr lang="en-US"/>
        </a:p>
      </dgm:t>
    </dgm:pt>
    <dgm:pt modelId="{CF0920B6-6C27-4A6E-B182-60C5F2B62B90}" type="sibTrans" cxnId="{7448726A-BDD1-422F-96D2-73B18D330F34}">
      <dgm:prSet/>
      <dgm:spPr/>
      <dgm:t>
        <a:bodyPr/>
        <a:lstStyle/>
        <a:p>
          <a:endParaRPr lang="en-US"/>
        </a:p>
      </dgm:t>
    </dgm:pt>
    <dgm:pt modelId="{7D670580-17BD-4AED-9208-8BA0E685ECE4}" type="pres">
      <dgm:prSet presAssocID="{68776940-6732-4F37-A273-A18486327836}" presName="Name0" presStyleCnt="0">
        <dgm:presLayoutVars>
          <dgm:dir/>
          <dgm:resizeHandles val="exact"/>
        </dgm:presLayoutVars>
      </dgm:prSet>
      <dgm:spPr/>
    </dgm:pt>
    <dgm:pt modelId="{FDFA240D-3FCE-43AC-8741-713BC7926CF3}" type="pres">
      <dgm:prSet presAssocID="{55E672B3-0CA6-4A64-93CE-E7349141869A}" presName="node" presStyleLbl="node1" presStyleIdx="0" presStyleCnt="6">
        <dgm:presLayoutVars>
          <dgm:bulletEnabled val="1"/>
        </dgm:presLayoutVars>
      </dgm:prSet>
      <dgm:spPr/>
    </dgm:pt>
    <dgm:pt modelId="{A6E1B893-0EF7-4FF3-B3FD-19D3F33C858F}" type="pres">
      <dgm:prSet presAssocID="{D37918B1-F7B0-49B5-BB3A-9B6C1A260B80}" presName="sibTrans" presStyleLbl="sibTrans1D1" presStyleIdx="0" presStyleCnt="5"/>
      <dgm:spPr/>
    </dgm:pt>
    <dgm:pt modelId="{2E2F895C-CEAB-44A7-9788-7BA770E2EA72}" type="pres">
      <dgm:prSet presAssocID="{D37918B1-F7B0-49B5-BB3A-9B6C1A260B80}" presName="connectorText" presStyleLbl="sibTrans1D1" presStyleIdx="0" presStyleCnt="5"/>
      <dgm:spPr/>
    </dgm:pt>
    <dgm:pt modelId="{FBD2BE16-7F97-4BEB-87E8-AE7E4923121C}" type="pres">
      <dgm:prSet presAssocID="{CE5A5F86-80A9-4FCC-BDBD-CE623665C9FC}" presName="node" presStyleLbl="node1" presStyleIdx="1" presStyleCnt="6">
        <dgm:presLayoutVars>
          <dgm:bulletEnabled val="1"/>
        </dgm:presLayoutVars>
      </dgm:prSet>
      <dgm:spPr/>
    </dgm:pt>
    <dgm:pt modelId="{F0DBD861-10C3-479C-866D-6EE13AACC7F1}" type="pres">
      <dgm:prSet presAssocID="{A44D42D6-D9B4-4B69-9A50-66FC6E0710F9}" presName="sibTrans" presStyleLbl="sibTrans1D1" presStyleIdx="1" presStyleCnt="5"/>
      <dgm:spPr/>
    </dgm:pt>
    <dgm:pt modelId="{13740F8C-6D84-4BEC-9F2F-342F3D037FEE}" type="pres">
      <dgm:prSet presAssocID="{A44D42D6-D9B4-4B69-9A50-66FC6E0710F9}" presName="connectorText" presStyleLbl="sibTrans1D1" presStyleIdx="1" presStyleCnt="5"/>
      <dgm:spPr/>
    </dgm:pt>
    <dgm:pt modelId="{4CE81735-3F36-4640-8DF1-18EAF5EA4293}" type="pres">
      <dgm:prSet presAssocID="{31B5060A-335C-4CE1-8882-7DC36A3C5006}" presName="node" presStyleLbl="node1" presStyleIdx="2" presStyleCnt="6">
        <dgm:presLayoutVars>
          <dgm:bulletEnabled val="1"/>
        </dgm:presLayoutVars>
      </dgm:prSet>
      <dgm:spPr/>
    </dgm:pt>
    <dgm:pt modelId="{D77F2DB5-DAC9-4492-BFE2-A5C6DE1B0133}" type="pres">
      <dgm:prSet presAssocID="{D348F02A-9C54-422F-B11E-5A625C75C2EF}" presName="sibTrans" presStyleLbl="sibTrans1D1" presStyleIdx="2" presStyleCnt="5"/>
      <dgm:spPr/>
    </dgm:pt>
    <dgm:pt modelId="{945AE009-21E6-4227-A86C-DB2271084A4E}" type="pres">
      <dgm:prSet presAssocID="{D348F02A-9C54-422F-B11E-5A625C75C2EF}" presName="connectorText" presStyleLbl="sibTrans1D1" presStyleIdx="2" presStyleCnt="5"/>
      <dgm:spPr/>
    </dgm:pt>
    <dgm:pt modelId="{0C2B8E54-ACC4-42DE-BBA3-1C153538F7FC}" type="pres">
      <dgm:prSet presAssocID="{73E38A40-CC71-462E-A65A-33CBABFB5C03}" presName="node" presStyleLbl="node1" presStyleIdx="3" presStyleCnt="6">
        <dgm:presLayoutVars>
          <dgm:bulletEnabled val="1"/>
        </dgm:presLayoutVars>
      </dgm:prSet>
      <dgm:spPr/>
    </dgm:pt>
    <dgm:pt modelId="{793F0996-4849-4728-9E61-9846F8C4421A}" type="pres">
      <dgm:prSet presAssocID="{3192ADFA-37AF-4FBB-934B-1F40958E2009}" presName="sibTrans" presStyleLbl="sibTrans1D1" presStyleIdx="3" presStyleCnt="5"/>
      <dgm:spPr/>
    </dgm:pt>
    <dgm:pt modelId="{BC43934D-91B7-49DA-9F69-EACA68C40426}" type="pres">
      <dgm:prSet presAssocID="{3192ADFA-37AF-4FBB-934B-1F40958E2009}" presName="connectorText" presStyleLbl="sibTrans1D1" presStyleIdx="3" presStyleCnt="5"/>
      <dgm:spPr/>
    </dgm:pt>
    <dgm:pt modelId="{B8EAA1CC-1B47-442F-B794-D238ED6EB238}" type="pres">
      <dgm:prSet presAssocID="{EA058A68-A472-4068-A5E5-BAA966AFA085}" presName="node" presStyleLbl="node1" presStyleIdx="4" presStyleCnt="6">
        <dgm:presLayoutVars>
          <dgm:bulletEnabled val="1"/>
        </dgm:presLayoutVars>
      </dgm:prSet>
      <dgm:spPr/>
    </dgm:pt>
    <dgm:pt modelId="{9920DAF1-FB87-4FCA-9448-664007750A5B}" type="pres">
      <dgm:prSet presAssocID="{96C23D21-DBC6-4DAA-8856-79DEF58908BA}" presName="sibTrans" presStyleLbl="sibTrans1D1" presStyleIdx="4" presStyleCnt="5"/>
      <dgm:spPr/>
    </dgm:pt>
    <dgm:pt modelId="{6673A703-A6CC-46D2-917F-321C8451FC7A}" type="pres">
      <dgm:prSet presAssocID="{96C23D21-DBC6-4DAA-8856-79DEF58908BA}" presName="connectorText" presStyleLbl="sibTrans1D1" presStyleIdx="4" presStyleCnt="5"/>
      <dgm:spPr/>
    </dgm:pt>
    <dgm:pt modelId="{923E20F9-CE2B-4199-9E49-E1348A2265C8}" type="pres">
      <dgm:prSet presAssocID="{C078EB60-267E-4D5B-9068-92FF409C79F1}" presName="node" presStyleLbl="node1" presStyleIdx="5" presStyleCnt="6">
        <dgm:presLayoutVars>
          <dgm:bulletEnabled val="1"/>
        </dgm:presLayoutVars>
      </dgm:prSet>
      <dgm:spPr/>
    </dgm:pt>
  </dgm:ptLst>
  <dgm:cxnLst>
    <dgm:cxn modelId="{7ED8A502-F08B-4B3F-8975-060CA7F8781A}" type="presOf" srcId="{A44D42D6-D9B4-4B69-9A50-66FC6E0710F9}" destId="{13740F8C-6D84-4BEC-9F2F-342F3D037FEE}" srcOrd="1" destOrd="0" presId="urn:microsoft.com/office/officeart/2016/7/layout/RepeatingBendingProcessNew"/>
    <dgm:cxn modelId="{8A494B15-FC3A-4F43-8131-E8E565A5F649}" srcId="{68776940-6732-4F37-A273-A18486327836}" destId="{73E38A40-CC71-462E-A65A-33CBABFB5C03}" srcOrd="3" destOrd="0" parTransId="{388F113C-9A28-4CE4-932F-E25E7A915024}" sibTransId="{3192ADFA-37AF-4FBB-934B-1F40958E2009}"/>
    <dgm:cxn modelId="{FEA2641C-D1FB-445E-AB05-8BFFC7F17A43}" type="presOf" srcId="{96C23D21-DBC6-4DAA-8856-79DEF58908BA}" destId="{9920DAF1-FB87-4FCA-9448-664007750A5B}" srcOrd="0" destOrd="0" presId="urn:microsoft.com/office/officeart/2016/7/layout/RepeatingBendingProcessNew"/>
    <dgm:cxn modelId="{461ECE28-4AA7-4C98-A2BF-FAC576B5720B}" type="presOf" srcId="{D348F02A-9C54-422F-B11E-5A625C75C2EF}" destId="{D77F2DB5-DAC9-4492-BFE2-A5C6DE1B0133}" srcOrd="0" destOrd="0" presId="urn:microsoft.com/office/officeart/2016/7/layout/RepeatingBendingProcessNew"/>
    <dgm:cxn modelId="{B33C9D43-C963-4E03-8281-9ACA7B978670}" srcId="{68776940-6732-4F37-A273-A18486327836}" destId="{55E672B3-0CA6-4A64-93CE-E7349141869A}" srcOrd="0" destOrd="0" parTransId="{CF23999C-BC5D-42FD-9010-07AD40FB7B27}" sibTransId="{D37918B1-F7B0-49B5-BB3A-9B6C1A260B80}"/>
    <dgm:cxn modelId="{B4827E64-9F91-40C2-8E47-D1801D838F7C}" srcId="{68776940-6732-4F37-A273-A18486327836}" destId="{31B5060A-335C-4CE1-8882-7DC36A3C5006}" srcOrd="2" destOrd="0" parTransId="{DE7236B6-8D97-4716-B73B-E94C08003A89}" sibTransId="{D348F02A-9C54-422F-B11E-5A625C75C2EF}"/>
    <dgm:cxn modelId="{58594745-5FCD-468D-88CF-5646F0C7FBAB}" type="presOf" srcId="{CE5A5F86-80A9-4FCC-BDBD-CE623665C9FC}" destId="{FBD2BE16-7F97-4BEB-87E8-AE7E4923121C}" srcOrd="0" destOrd="0" presId="urn:microsoft.com/office/officeart/2016/7/layout/RepeatingBendingProcessNew"/>
    <dgm:cxn modelId="{7448726A-BDD1-422F-96D2-73B18D330F34}" srcId="{68776940-6732-4F37-A273-A18486327836}" destId="{C078EB60-267E-4D5B-9068-92FF409C79F1}" srcOrd="5" destOrd="0" parTransId="{FBCFA0A5-4804-4F6A-9ED3-8C74B770F912}" sibTransId="{CF0920B6-6C27-4A6E-B182-60C5F2B62B90}"/>
    <dgm:cxn modelId="{FFD44E4D-C506-4D1D-BCA3-24EE060A9E93}" type="presOf" srcId="{D37918B1-F7B0-49B5-BB3A-9B6C1A260B80}" destId="{A6E1B893-0EF7-4FF3-B3FD-19D3F33C858F}" srcOrd="0" destOrd="0" presId="urn:microsoft.com/office/officeart/2016/7/layout/RepeatingBendingProcessNew"/>
    <dgm:cxn modelId="{CE22CD6E-B1BF-44CC-BEA3-C4F7CBA83F0E}" srcId="{68776940-6732-4F37-A273-A18486327836}" destId="{CE5A5F86-80A9-4FCC-BDBD-CE623665C9FC}" srcOrd="1" destOrd="0" parTransId="{135F9489-BFD8-40EA-B0F9-17549FE323EC}" sibTransId="{A44D42D6-D9B4-4B69-9A50-66FC6E0710F9}"/>
    <dgm:cxn modelId="{19464853-AB25-4CCE-AD4A-EFBF881497DA}" type="presOf" srcId="{D348F02A-9C54-422F-B11E-5A625C75C2EF}" destId="{945AE009-21E6-4227-A86C-DB2271084A4E}" srcOrd="1" destOrd="0" presId="urn:microsoft.com/office/officeart/2016/7/layout/RepeatingBendingProcessNew"/>
    <dgm:cxn modelId="{27AECE85-AAA4-4B62-A4E8-C8F9C92E1605}" type="presOf" srcId="{31B5060A-335C-4CE1-8882-7DC36A3C5006}" destId="{4CE81735-3F36-4640-8DF1-18EAF5EA4293}" srcOrd="0" destOrd="0" presId="urn:microsoft.com/office/officeart/2016/7/layout/RepeatingBendingProcessNew"/>
    <dgm:cxn modelId="{6804EB88-D55D-44B8-B361-4E14F9970734}" type="presOf" srcId="{A44D42D6-D9B4-4B69-9A50-66FC6E0710F9}" destId="{F0DBD861-10C3-479C-866D-6EE13AACC7F1}" srcOrd="0" destOrd="0" presId="urn:microsoft.com/office/officeart/2016/7/layout/RepeatingBendingProcessNew"/>
    <dgm:cxn modelId="{A131DE8D-924F-42B7-887A-B02DF0BC39D8}" type="presOf" srcId="{96C23D21-DBC6-4DAA-8856-79DEF58908BA}" destId="{6673A703-A6CC-46D2-917F-321C8451FC7A}" srcOrd="1" destOrd="0" presId="urn:microsoft.com/office/officeart/2016/7/layout/RepeatingBendingProcessNew"/>
    <dgm:cxn modelId="{E6B70497-804E-4D57-892D-426B4E79C688}" type="presOf" srcId="{C078EB60-267E-4D5B-9068-92FF409C79F1}" destId="{923E20F9-CE2B-4199-9E49-E1348A2265C8}" srcOrd="0" destOrd="0" presId="urn:microsoft.com/office/officeart/2016/7/layout/RepeatingBendingProcessNew"/>
    <dgm:cxn modelId="{35A27E99-934A-45E8-90A4-D15A2C98088F}" type="presOf" srcId="{55E672B3-0CA6-4A64-93CE-E7349141869A}" destId="{FDFA240D-3FCE-43AC-8741-713BC7926CF3}" srcOrd="0" destOrd="0" presId="urn:microsoft.com/office/officeart/2016/7/layout/RepeatingBendingProcessNew"/>
    <dgm:cxn modelId="{2F99A9A1-C04B-4A72-A27E-3D58023DB0B7}" type="presOf" srcId="{3192ADFA-37AF-4FBB-934B-1F40958E2009}" destId="{793F0996-4849-4728-9E61-9846F8C4421A}" srcOrd="0" destOrd="0" presId="urn:microsoft.com/office/officeart/2016/7/layout/RepeatingBendingProcessNew"/>
    <dgm:cxn modelId="{D3B58EBD-0787-404A-BBA3-66451922EDB8}" type="presOf" srcId="{D37918B1-F7B0-49B5-BB3A-9B6C1A260B80}" destId="{2E2F895C-CEAB-44A7-9788-7BA770E2EA72}" srcOrd="1" destOrd="0" presId="urn:microsoft.com/office/officeart/2016/7/layout/RepeatingBendingProcessNew"/>
    <dgm:cxn modelId="{E01294D6-C32A-47C3-A180-BAB47344DCF1}" type="presOf" srcId="{3192ADFA-37AF-4FBB-934B-1F40958E2009}" destId="{BC43934D-91B7-49DA-9F69-EACA68C40426}" srcOrd="1" destOrd="0" presId="urn:microsoft.com/office/officeart/2016/7/layout/RepeatingBendingProcessNew"/>
    <dgm:cxn modelId="{4122ABE7-F244-4AD5-94F4-C43CCEC16554}" type="presOf" srcId="{EA058A68-A472-4068-A5E5-BAA966AFA085}" destId="{B8EAA1CC-1B47-442F-B794-D238ED6EB238}" srcOrd="0" destOrd="0" presId="urn:microsoft.com/office/officeart/2016/7/layout/RepeatingBendingProcessNew"/>
    <dgm:cxn modelId="{3D7D2DEB-A4A0-451B-A766-572AB72784E7}" type="presOf" srcId="{68776940-6732-4F37-A273-A18486327836}" destId="{7D670580-17BD-4AED-9208-8BA0E685ECE4}" srcOrd="0" destOrd="0" presId="urn:microsoft.com/office/officeart/2016/7/layout/RepeatingBendingProcessNew"/>
    <dgm:cxn modelId="{303C87EB-39F1-48D6-A9FD-B7C6E4D2ECBE}" type="presOf" srcId="{73E38A40-CC71-462E-A65A-33CBABFB5C03}" destId="{0C2B8E54-ACC4-42DE-BBA3-1C153538F7FC}" srcOrd="0" destOrd="0" presId="urn:microsoft.com/office/officeart/2016/7/layout/RepeatingBendingProcessNew"/>
    <dgm:cxn modelId="{26BD40F4-3BF2-4843-824E-808BA7476BA5}" srcId="{68776940-6732-4F37-A273-A18486327836}" destId="{EA058A68-A472-4068-A5E5-BAA966AFA085}" srcOrd="4" destOrd="0" parTransId="{A0645B12-8AB6-47BC-BBE6-39FB8FFAF33D}" sibTransId="{96C23D21-DBC6-4DAA-8856-79DEF58908BA}"/>
    <dgm:cxn modelId="{5913FD62-0359-4BB1-B66A-F75E8F2DF472}" type="presParOf" srcId="{7D670580-17BD-4AED-9208-8BA0E685ECE4}" destId="{FDFA240D-3FCE-43AC-8741-713BC7926CF3}" srcOrd="0" destOrd="0" presId="urn:microsoft.com/office/officeart/2016/7/layout/RepeatingBendingProcessNew"/>
    <dgm:cxn modelId="{8E89BB10-145C-41EB-B9AF-128F0E937DE7}" type="presParOf" srcId="{7D670580-17BD-4AED-9208-8BA0E685ECE4}" destId="{A6E1B893-0EF7-4FF3-B3FD-19D3F33C858F}" srcOrd="1" destOrd="0" presId="urn:microsoft.com/office/officeart/2016/7/layout/RepeatingBendingProcessNew"/>
    <dgm:cxn modelId="{E8732A1F-EFE5-426A-94BA-CF8CB1859D0A}" type="presParOf" srcId="{A6E1B893-0EF7-4FF3-B3FD-19D3F33C858F}" destId="{2E2F895C-CEAB-44A7-9788-7BA770E2EA72}" srcOrd="0" destOrd="0" presId="urn:microsoft.com/office/officeart/2016/7/layout/RepeatingBendingProcessNew"/>
    <dgm:cxn modelId="{6D53A7B2-FE90-4D45-81D6-7800F76CC1DB}" type="presParOf" srcId="{7D670580-17BD-4AED-9208-8BA0E685ECE4}" destId="{FBD2BE16-7F97-4BEB-87E8-AE7E4923121C}" srcOrd="2" destOrd="0" presId="urn:microsoft.com/office/officeart/2016/7/layout/RepeatingBendingProcessNew"/>
    <dgm:cxn modelId="{9122C3CF-9B14-4BCA-9D1F-1B5BC22DF232}" type="presParOf" srcId="{7D670580-17BD-4AED-9208-8BA0E685ECE4}" destId="{F0DBD861-10C3-479C-866D-6EE13AACC7F1}" srcOrd="3" destOrd="0" presId="urn:microsoft.com/office/officeart/2016/7/layout/RepeatingBendingProcessNew"/>
    <dgm:cxn modelId="{86F0E037-691C-4B12-9DA4-3213D73FD157}" type="presParOf" srcId="{F0DBD861-10C3-479C-866D-6EE13AACC7F1}" destId="{13740F8C-6D84-4BEC-9F2F-342F3D037FEE}" srcOrd="0" destOrd="0" presId="urn:microsoft.com/office/officeart/2016/7/layout/RepeatingBendingProcessNew"/>
    <dgm:cxn modelId="{591ACDCC-3CEA-40C5-9508-FCD7064506BB}" type="presParOf" srcId="{7D670580-17BD-4AED-9208-8BA0E685ECE4}" destId="{4CE81735-3F36-4640-8DF1-18EAF5EA4293}" srcOrd="4" destOrd="0" presId="urn:microsoft.com/office/officeart/2016/7/layout/RepeatingBendingProcessNew"/>
    <dgm:cxn modelId="{FC75EB8A-A931-4F3F-8E2D-716591D2F796}" type="presParOf" srcId="{7D670580-17BD-4AED-9208-8BA0E685ECE4}" destId="{D77F2DB5-DAC9-4492-BFE2-A5C6DE1B0133}" srcOrd="5" destOrd="0" presId="urn:microsoft.com/office/officeart/2016/7/layout/RepeatingBendingProcessNew"/>
    <dgm:cxn modelId="{62F5FF68-FB0D-4ECB-A434-B7329239DC9F}" type="presParOf" srcId="{D77F2DB5-DAC9-4492-BFE2-A5C6DE1B0133}" destId="{945AE009-21E6-4227-A86C-DB2271084A4E}" srcOrd="0" destOrd="0" presId="urn:microsoft.com/office/officeart/2016/7/layout/RepeatingBendingProcessNew"/>
    <dgm:cxn modelId="{AEB9A1DC-F70A-49D7-874F-F36426BA1E89}" type="presParOf" srcId="{7D670580-17BD-4AED-9208-8BA0E685ECE4}" destId="{0C2B8E54-ACC4-42DE-BBA3-1C153538F7FC}" srcOrd="6" destOrd="0" presId="urn:microsoft.com/office/officeart/2016/7/layout/RepeatingBendingProcessNew"/>
    <dgm:cxn modelId="{F0D913A7-EC75-4BB0-BEF6-7CAF7A82CA3F}" type="presParOf" srcId="{7D670580-17BD-4AED-9208-8BA0E685ECE4}" destId="{793F0996-4849-4728-9E61-9846F8C4421A}" srcOrd="7" destOrd="0" presId="urn:microsoft.com/office/officeart/2016/7/layout/RepeatingBendingProcessNew"/>
    <dgm:cxn modelId="{A8EB47EE-AA6F-4C85-9242-9CB98D69ED1C}" type="presParOf" srcId="{793F0996-4849-4728-9E61-9846F8C4421A}" destId="{BC43934D-91B7-49DA-9F69-EACA68C40426}" srcOrd="0" destOrd="0" presId="urn:microsoft.com/office/officeart/2016/7/layout/RepeatingBendingProcessNew"/>
    <dgm:cxn modelId="{38029EF0-6CDE-426A-A4DB-AC685F8C323B}" type="presParOf" srcId="{7D670580-17BD-4AED-9208-8BA0E685ECE4}" destId="{B8EAA1CC-1B47-442F-B794-D238ED6EB238}" srcOrd="8" destOrd="0" presId="urn:microsoft.com/office/officeart/2016/7/layout/RepeatingBendingProcessNew"/>
    <dgm:cxn modelId="{2B8688CE-6D85-44D1-B4AF-0CB09859E14A}" type="presParOf" srcId="{7D670580-17BD-4AED-9208-8BA0E685ECE4}" destId="{9920DAF1-FB87-4FCA-9448-664007750A5B}" srcOrd="9" destOrd="0" presId="urn:microsoft.com/office/officeart/2016/7/layout/RepeatingBendingProcessNew"/>
    <dgm:cxn modelId="{5F36A137-8ADF-4C8E-B133-7DE9A4AFDD88}" type="presParOf" srcId="{9920DAF1-FB87-4FCA-9448-664007750A5B}" destId="{6673A703-A6CC-46D2-917F-321C8451FC7A}" srcOrd="0" destOrd="0" presId="urn:microsoft.com/office/officeart/2016/7/layout/RepeatingBendingProcessNew"/>
    <dgm:cxn modelId="{FDD4A77F-822B-47D6-B79D-DC977BED84A6}" type="presParOf" srcId="{7D670580-17BD-4AED-9208-8BA0E685ECE4}" destId="{923E20F9-CE2B-4199-9E49-E1348A2265C8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0233D0-F89B-4366-8D41-376B91B9A78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E02458B-7AC2-4CE1-B751-DE166686C08D}">
      <dgm:prSet/>
      <dgm:spPr/>
      <dgm:t>
        <a:bodyPr/>
        <a:lstStyle/>
        <a:p>
          <a:r>
            <a:rPr lang="en-GB" b="0" i="0"/>
            <a:t>Our first topic is Lyminster Dragons, this is a really fun topic learning about the local legend of the Knucker Dragon. During this topic we will also do lots of Art and have plenty of imaginative role play opportunities.</a:t>
          </a:r>
          <a:endParaRPr lang="en-US"/>
        </a:p>
      </dgm:t>
    </dgm:pt>
    <dgm:pt modelId="{9191778E-88E0-40D9-B2A8-F9FE9B21348D}" type="parTrans" cxnId="{04792D56-44C8-4707-A3E1-A60BB48A276C}">
      <dgm:prSet/>
      <dgm:spPr/>
      <dgm:t>
        <a:bodyPr/>
        <a:lstStyle/>
        <a:p>
          <a:endParaRPr lang="en-US"/>
        </a:p>
      </dgm:t>
    </dgm:pt>
    <dgm:pt modelId="{647F3E96-C601-4CC8-8DF4-D317D0AA34AD}" type="sibTrans" cxnId="{04792D56-44C8-4707-A3E1-A60BB48A276C}">
      <dgm:prSet/>
      <dgm:spPr/>
      <dgm:t>
        <a:bodyPr/>
        <a:lstStyle/>
        <a:p>
          <a:endParaRPr lang="en-US"/>
        </a:p>
      </dgm:t>
    </dgm:pt>
    <dgm:pt modelId="{BA376DB4-2384-47C5-88C9-7940E49479AE}">
      <dgm:prSet/>
      <dgm:spPr/>
      <dgm:t>
        <a:bodyPr/>
        <a:lstStyle/>
        <a:p>
          <a:r>
            <a:rPr lang="en-GB" b="0" i="0"/>
            <a:t>For the beginning of the year we will be transitioning the children slowly to get them ready for more formal learning. </a:t>
          </a:r>
          <a:endParaRPr lang="en-US"/>
        </a:p>
      </dgm:t>
    </dgm:pt>
    <dgm:pt modelId="{5009817A-518D-4D3B-89F3-3F90AD8849A3}" type="parTrans" cxnId="{221CE52F-D54F-4F0D-AFD1-189A514727AD}">
      <dgm:prSet/>
      <dgm:spPr/>
      <dgm:t>
        <a:bodyPr/>
        <a:lstStyle/>
        <a:p>
          <a:endParaRPr lang="en-US"/>
        </a:p>
      </dgm:t>
    </dgm:pt>
    <dgm:pt modelId="{90E7B972-0BB0-41F5-9A00-359E0EA709CC}" type="sibTrans" cxnId="{221CE52F-D54F-4F0D-AFD1-189A514727AD}">
      <dgm:prSet/>
      <dgm:spPr/>
      <dgm:t>
        <a:bodyPr/>
        <a:lstStyle/>
        <a:p>
          <a:endParaRPr lang="en-US"/>
        </a:p>
      </dgm:t>
    </dgm:pt>
    <dgm:pt modelId="{5342C073-5BCE-4BAE-B59F-A4721E2159BD}">
      <dgm:prSet/>
      <dgm:spPr/>
      <dgm:t>
        <a:bodyPr/>
        <a:lstStyle/>
        <a:p>
          <a:r>
            <a:rPr lang="en-GB" b="0" i="0" dirty="0"/>
            <a:t>We will continue to have elements of enhanced provision and our general timetable will match what they are used to from Year 1.</a:t>
          </a:r>
          <a:endParaRPr lang="en-US" dirty="0"/>
        </a:p>
      </dgm:t>
    </dgm:pt>
    <dgm:pt modelId="{60DE6A09-56FD-42F1-A64D-7196766A9373}" type="parTrans" cxnId="{EB9F6E27-66F3-422E-A775-98198A280116}">
      <dgm:prSet/>
      <dgm:spPr/>
      <dgm:t>
        <a:bodyPr/>
        <a:lstStyle/>
        <a:p>
          <a:endParaRPr lang="en-US"/>
        </a:p>
      </dgm:t>
    </dgm:pt>
    <dgm:pt modelId="{5151622B-8419-4684-8F4C-C07DF56D6F15}" type="sibTrans" cxnId="{EB9F6E27-66F3-422E-A775-98198A280116}">
      <dgm:prSet/>
      <dgm:spPr/>
      <dgm:t>
        <a:bodyPr/>
        <a:lstStyle/>
        <a:p>
          <a:endParaRPr lang="en-US"/>
        </a:p>
      </dgm:t>
    </dgm:pt>
    <dgm:pt modelId="{F4405E8D-07AD-411A-A47F-FEAF49ACFBB9}" type="pres">
      <dgm:prSet presAssocID="{AC0233D0-F89B-4366-8D41-376B91B9A784}" presName="Name0" presStyleCnt="0">
        <dgm:presLayoutVars>
          <dgm:dir/>
          <dgm:animLvl val="lvl"/>
          <dgm:resizeHandles val="exact"/>
        </dgm:presLayoutVars>
      </dgm:prSet>
      <dgm:spPr/>
    </dgm:pt>
    <dgm:pt modelId="{D7C067AB-297B-4ACA-85E6-4781CABCC2C7}" type="pres">
      <dgm:prSet presAssocID="{5342C073-5BCE-4BAE-B59F-A4721E2159BD}" presName="boxAndChildren" presStyleCnt="0"/>
      <dgm:spPr/>
    </dgm:pt>
    <dgm:pt modelId="{60FE8FA9-17A8-42B5-93CD-95C7F967BF14}" type="pres">
      <dgm:prSet presAssocID="{5342C073-5BCE-4BAE-B59F-A4721E2159BD}" presName="parentTextBox" presStyleLbl="node1" presStyleIdx="0" presStyleCnt="3"/>
      <dgm:spPr/>
    </dgm:pt>
    <dgm:pt modelId="{2BD86BD9-E380-4024-973D-A66D85577844}" type="pres">
      <dgm:prSet presAssocID="{90E7B972-0BB0-41F5-9A00-359E0EA709CC}" presName="sp" presStyleCnt="0"/>
      <dgm:spPr/>
    </dgm:pt>
    <dgm:pt modelId="{4057EF2C-6E20-484A-B293-A1DDCFB1C557}" type="pres">
      <dgm:prSet presAssocID="{BA376DB4-2384-47C5-88C9-7940E49479AE}" presName="arrowAndChildren" presStyleCnt="0"/>
      <dgm:spPr/>
    </dgm:pt>
    <dgm:pt modelId="{E750A934-24C5-4091-898D-F3BF09C1BDC9}" type="pres">
      <dgm:prSet presAssocID="{BA376DB4-2384-47C5-88C9-7940E49479AE}" presName="parentTextArrow" presStyleLbl="node1" presStyleIdx="1" presStyleCnt="3"/>
      <dgm:spPr/>
    </dgm:pt>
    <dgm:pt modelId="{EF44C8BE-033D-4AB9-B14C-EB12DB0CAB7C}" type="pres">
      <dgm:prSet presAssocID="{647F3E96-C601-4CC8-8DF4-D317D0AA34AD}" presName="sp" presStyleCnt="0"/>
      <dgm:spPr/>
    </dgm:pt>
    <dgm:pt modelId="{1DD29225-7352-4994-A81B-3B1428FAD222}" type="pres">
      <dgm:prSet presAssocID="{6E02458B-7AC2-4CE1-B751-DE166686C08D}" presName="arrowAndChildren" presStyleCnt="0"/>
      <dgm:spPr/>
    </dgm:pt>
    <dgm:pt modelId="{310CCD0D-1441-4572-982F-EFF3B3E61147}" type="pres">
      <dgm:prSet presAssocID="{6E02458B-7AC2-4CE1-B751-DE166686C08D}" presName="parentTextArrow" presStyleLbl="node1" presStyleIdx="2" presStyleCnt="3"/>
      <dgm:spPr/>
    </dgm:pt>
  </dgm:ptLst>
  <dgm:cxnLst>
    <dgm:cxn modelId="{EB9F6E27-66F3-422E-A775-98198A280116}" srcId="{AC0233D0-F89B-4366-8D41-376B91B9A784}" destId="{5342C073-5BCE-4BAE-B59F-A4721E2159BD}" srcOrd="2" destOrd="0" parTransId="{60DE6A09-56FD-42F1-A64D-7196766A9373}" sibTransId="{5151622B-8419-4684-8F4C-C07DF56D6F15}"/>
    <dgm:cxn modelId="{221CE52F-D54F-4F0D-AFD1-189A514727AD}" srcId="{AC0233D0-F89B-4366-8D41-376B91B9A784}" destId="{BA376DB4-2384-47C5-88C9-7940E49479AE}" srcOrd="1" destOrd="0" parTransId="{5009817A-518D-4D3B-89F3-3F90AD8849A3}" sibTransId="{90E7B972-0BB0-41F5-9A00-359E0EA709CC}"/>
    <dgm:cxn modelId="{5179B26E-404A-46AA-B41D-EBBE01D88CC3}" type="presOf" srcId="{BA376DB4-2384-47C5-88C9-7940E49479AE}" destId="{E750A934-24C5-4091-898D-F3BF09C1BDC9}" srcOrd="0" destOrd="0" presId="urn:microsoft.com/office/officeart/2005/8/layout/process4"/>
    <dgm:cxn modelId="{04792D56-44C8-4707-A3E1-A60BB48A276C}" srcId="{AC0233D0-F89B-4366-8D41-376B91B9A784}" destId="{6E02458B-7AC2-4CE1-B751-DE166686C08D}" srcOrd="0" destOrd="0" parTransId="{9191778E-88E0-40D9-B2A8-F9FE9B21348D}" sibTransId="{647F3E96-C601-4CC8-8DF4-D317D0AA34AD}"/>
    <dgm:cxn modelId="{D8259457-5130-4DFC-9471-7F088A77F4C1}" type="presOf" srcId="{AC0233D0-F89B-4366-8D41-376B91B9A784}" destId="{F4405E8D-07AD-411A-A47F-FEAF49ACFBB9}" srcOrd="0" destOrd="0" presId="urn:microsoft.com/office/officeart/2005/8/layout/process4"/>
    <dgm:cxn modelId="{1AD5ABC8-38D7-4F8B-8317-ACB45D8235FD}" type="presOf" srcId="{6E02458B-7AC2-4CE1-B751-DE166686C08D}" destId="{310CCD0D-1441-4572-982F-EFF3B3E61147}" srcOrd="0" destOrd="0" presId="urn:microsoft.com/office/officeart/2005/8/layout/process4"/>
    <dgm:cxn modelId="{4E070DF9-69B8-4D8B-A96D-7AFA52DCB08A}" type="presOf" srcId="{5342C073-5BCE-4BAE-B59F-A4721E2159BD}" destId="{60FE8FA9-17A8-42B5-93CD-95C7F967BF14}" srcOrd="0" destOrd="0" presId="urn:microsoft.com/office/officeart/2005/8/layout/process4"/>
    <dgm:cxn modelId="{2B0A9D23-CF6D-4CCB-A924-45E4EBEEC054}" type="presParOf" srcId="{F4405E8D-07AD-411A-A47F-FEAF49ACFBB9}" destId="{D7C067AB-297B-4ACA-85E6-4781CABCC2C7}" srcOrd="0" destOrd="0" presId="urn:microsoft.com/office/officeart/2005/8/layout/process4"/>
    <dgm:cxn modelId="{9AB59FD2-D694-4AEA-A3B2-E72D8D7EA2E3}" type="presParOf" srcId="{D7C067AB-297B-4ACA-85E6-4781CABCC2C7}" destId="{60FE8FA9-17A8-42B5-93CD-95C7F967BF14}" srcOrd="0" destOrd="0" presId="urn:microsoft.com/office/officeart/2005/8/layout/process4"/>
    <dgm:cxn modelId="{74CA5CA8-C552-4C9E-A781-65A5B7C6D873}" type="presParOf" srcId="{F4405E8D-07AD-411A-A47F-FEAF49ACFBB9}" destId="{2BD86BD9-E380-4024-973D-A66D85577844}" srcOrd="1" destOrd="0" presId="urn:microsoft.com/office/officeart/2005/8/layout/process4"/>
    <dgm:cxn modelId="{10580955-17CF-4424-854F-2BF64263A43C}" type="presParOf" srcId="{F4405E8D-07AD-411A-A47F-FEAF49ACFBB9}" destId="{4057EF2C-6E20-484A-B293-A1DDCFB1C557}" srcOrd="2" destOrd="0" presId="urn:microsoft.com/office/officeart/2005/8/layout/process4"/>
    <dgm:cxn modelId="{13EA52CC-7E8C-42B6-BBA1-A0BE46681C61}" type="presParOf" srcId="{4057EF2C-6E20-484A-B293-A1DDCFB1C557}" destId="{E750A934-24C5-4091-898D-F3BF09C1BDC9}" srcOrd="0" destOrd="0" presId="urn:microsoft.com/office/officeart/2005/8/layout/process4"/>
    <dgm:cxn modelId="{E5988640-286A-4722-92C7-AB6CF9A8480D}" type="presParOf" srcId="{F4405E8D-07AD-411A-A47F-FEAF49ACFBB9}" destId="{EF44C8BE-033D-4AB9-B14C-EB12DB0CAB7C}" srcOrd="3" destOrd="0" presId="urn:microsoft.com/office/officeart/2005/8/layout/process4"/>
    <dgm:cxn modelId="{5758162E-5E44-4929-BE7B-2DBAA1A5B6D1}" type="presParOf" srcId="{F4405E8D-07AD-411A-A47F-FEAF49ACFBB9}" destId="{1DD29225-7352-4994-A81B-3B1428FAD222}" srcOrd="4" destOrd="0" presId="urn:microsoft.com/office/officeart/2005/8/layout/process4"/>
    <dgm:cxn modelId="{649B58FF-C5F6-4F85-B3FC-C59CAC4517D4}" type="presParOf" srcId="{1DD29225-7352-4994-A81B-3B1428FAD222}" destId="{310CCD0D-1441-4572-982F-EFF3B3E6114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28C7A4-408D-481A-AC0F-6C87536E94A1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364E536-D0AA-4883-8D3A-1AEE8DBD2B17}">
      <dgm:prSet/>
      <dgm:spPr/>
      <dgm:t>
        <a:bodyPr/>
        <a:lstStyle/>
        <a:p>
          <a:r>
            <a:rPr lang="en-GB"/>
            <a:t>Playtimes</a:t>
          </a:r>
          <a:endParaRPr lang="en-US"/>
        </a:p>
      </dgm:t>
    </dgm:pt>
    <dgm:pt modelId="{27AB6D3A-B5DF-4E08-956B-60CECF352725}" type="parTrans" cxnId="{6DD4FF1C-FCD7-40AC-A5FE-2010FF25D414}">
      <dgm:prSet/>
      <dgm:spPr/>
      <dgm:t>
        <a:bodyPr/>
        <a:lstStyle/>
        <a:p>
          <a:endParaRPr lang="en-US"/>
        </a:p>
      </dgm:t>
    </dgm:pt>
    <dgm:pt modelId="{BEEE3CFE-BA61-4ED4-AC35-E1D1E2AF6B88}" type="sibTrans" cxnId="{6DD4FF1C-FCD7-40AC-A5FE-2010FF25D414}">
      <dgm:prSet/>
      <dgm:spPr/>
      <dgm:t>
        <a:bodyPr/>
        <a:lstStyle/>
        <a:p>
          <a:endParaRPr lang="en-US"/>
        </a:p>
      </dgm:t>
    </dgm:pt>
    <dgm:pt modelId="{F01189F3-53C5-458F-8C93-4753411EED15}">
      <dgm:prSet/>
      <dgm:spPr/>
      <dgm:t>
        <a:bodyPr/>
        <a:lstStyle/>
        <a:p>
          <a:r>
            <a:rPr lang="en-GB"/>
            <a:t>Assemblies</a:t>
          </a:r>
          <a:endParaRPr lang="en-US"/>
        </a:p>
      </dgm:t>
    </dgm:pt>
    <dgm:pt modelId="{EDA8C974-A2BB-4A9D-9140-974EFA795810}" type="parTrans" cxnId="{6EDBB075-45D2-402F-A4A9-D6E38E1FA293}">
      <dgm:prSet/>
      <dgm:spPr/>
      <dgm:t>
        <a:bodyPr/>
        <a:lstStyle/>
        <a:p>
          <a:endParaRPr lang="en-US"/>
        </a:p>
      </dgm:t>
    </dgm:pt>
    <dgm:pt modelId="{F51CB0D5-B6AA-4A29-9DE1-9F6C5FB3FAA8}" type="sibTrans" cxnId="{6EDBB075-45D2-402F-A4A9-D6E38E1FA293}">
      <dgm:prSet/>
      <dgm:spPr/>
      <dgm:t>
        <a:bodyPr/>
        <a:lstStyle/>
        <a:p>
          <a:endParaRPr lang="en-US"/>
        </a:p>
      </dgm:t>
    </dgm:pt>
    <dgm:pt modelId="{8187D39A-B281-4011-986E-554D26777299}">
      <dgm:prSet/>
      <dgm:spPr/>
      <dgm:t>
        <a:bodyPr/>
        <a:lstStyle/>
        <a:p>
          <a:r>
            <a:rPr lang="en-GB"/>
            <a:t>Curriculum Subjects</a:t>
          </a:r>
          <a:endParaRPr lang="en-US"/>
        </a:p>
      </dgm:t>
    </dgm:pt>
    <dgm:pt modelId="{1774FDA0-B13E-4776-A45D-AC2903A93F5B}" type="parTrans" cxnId="{6A94E88E-9E67-4F48-97A4-E6EE11BB34FA}">
      <dgm:prSet/>
      <dgm:spPr/>
      <dgm:t>
        <a:bodyPr/>
        <a:lstStyle/>
        <a:p>
          <a:endParaRPr lang="en-US"/>
        </a:p>
      </dgm:t>
    </dgm:pt>
    <dgm:pt modelId="{BA4BAC54-BD71-48DA-BE08-FDF377692353}" type="sibTrans" cxnId="{6A94E88E-9E67-4F48-97A4-E6EE11BB34FA}">
      <dgm:prSet/>
      <dgm:spPr/>
      <dgm:t>
        <a:bodyPr/>
        <a:lstStyle/>
        <a:p>
          <a:endParaRPr lang="en-US"/>
        </a:p>
      </dgm:t>
    </dgm:pt>
    <dgm:pt modelId="{E7D9BAF9-0130-4128-9C99-D4F762AA07C2}">
      <dgm:prSet/>
      <dgm:spPr/>
      <dgm:t>
        <a:bodyPr/>
        <a:lstStyle/>
        <a:p>
          <a:r>
            <a:rPr lang="en-GB"/>
            <a:t>Care and support for your child</a:t>
          </a:r>
          <a:endParaRPr lang="en-US"/>
        </a:p>
      </dgm:t>
    </dgm:pt>
    <dgm:pt modelId="{968E7FE0-7D34-4C74-BD63-322114526CDE}" type="parTrans" cxnId="{B9541042-99A6-431C-AD4C-AC3330A084F9}">
      <dgm:prSet/>
      <dgm:spPr/>
      <dgm:t>
        <a:bodyPr/>
        <a:lstStyle/>
        <a:p>
          <a:endParaRPr lang="en-US"/>
        </a:p>
      </dgm:t>
    </dgm:pt>
    <dgm:pt modelId="{9F2623F3-581F-4075-B40C-A149A9A9AE27}" type="sibTrans" cxnId="{B9541042-99A6-431C-AD4C-AC3330A084F9}">
      <dgm:prSet/>
      <dgm:spPr/>
      <dgm:t>
        <a:bodyPr/>
        <a:lstStyle/>
        <a:p>
          <a:endParaRPr lang="en-US"/>
        </a:p>
      </dgm:t>
    </dgm:pt>
    <dgm:pt modelId="{7AB1339C-E6ED-4885-BCBD-BF543C2785B0}">
      <dgm:prSet/>
      <dgm:spPr/>
      <dgm:t>
        <a:bodyPr/>
        <a:lstStyle/>
        <a:p>
          <a:r>
            <a:rPr lang="en-GB"/>
            <a:t>Open-door policy</a:t>
          </a:r>
          <a:endParaRPr lang="en-US"/>
        </a:p>
      </dgm:t>
    </dgm:pt>
    <dgm:pt modelId="{FF807B9F-82C8-4D19-909C-50B0CB4C83D9}" type="parTrans" cxnId="{3466E8E4-6B30-493D-84C0-D2B5EEE914CC}">
      <dgm:prSet/>
      <dgm:spPr/>
      <dgm:t>
        <a:bodyPr/>
        <a:lstStyle/>
        <a:p>
          <a:endParaRPr lang="en-US"/>
        </a:p>
      </dgm:t>
    </dgm:pt>
    <dgm:pt modelId="{3582D15D-8B99-4BE1-816E-6BC40817FFEE}" type="sibTrans" cxnId="{3466E8E4-6B30-493D-84C0-D2B5EEE914CC}">
      <dgm:prSet/>
      <dgm:spPr/>
      <dgm:t>
        <a:bodyPr/>
        <a:lstStyle/>
        <a:p>
          <a:endParaRPr lang="en-US"/>
        </a:p>
      </dgm:t>
    </dgm:pt>
    <dgm:pt modelId="{0B191C90-8AB5-4627-AB2A-9B6C17C9D792}" type="pres">
      <dgm:prSet presAssocID="{5E28C7A4-408D-481A-AC0F-6C87536E94A1}" presName="diagram" presStyleCnt="0">
        <dgm:presLayoutVars>
          <dgm:dir/>
          <dgm:resizeHandles val="exact"/>
        </dgm:presLayoutVars>
      </dgm:prSet>
      <dgm:spPr/>
    </dgm:pt>
    <dgm:pt modelId="{2F05C9FB-6858-4BD7-B94E-FF1048ADA9BB}" type="pres">
      <dgm:prSet presAssocID="{D364E536-D0AA-4883-8D3A-1AEE8DBD2B17}" presName="node" presStyleLbl="node1" presStyleIdx="0" presStyleCnt="5">
        <dgm:presLayoutVars>
          <dgm:bulletEnabled val="1"/>
        </dgm:presLayoutVars>
      </dgm:prSet>
      <dgm:spPr/>
    </dgm:pt>
    <dgm:pt modelId="{4E818341-A1C0-4567-BF66-115840A18FC5}" type="pres">
      <dgm:prSet presAssocID="{BEEE3CFE-BA61-4ED4-AC35-E1D1E2AF6B88}" presName="sibTrans" presStyleCnt="0"/>
      <dgm:spPr/>
    </dgm:pt>
    <dgm:pt modelId="{6C6302B5-7DE3-4BE5-8EBE-FF81A584335E}" type="pres">
      <dgm:prSet presAssocID="{F01189F3-53C5-458F-8C93-4753411EED15}" presName="node" presStyleLbl="node1" presStyleIdx="1" presStyleCnt="5">
        <dgm:presLayoutVars>
          <dgm:bulletEnabled val="1"/>
        </dgm:presLayoutVars>
      </dgm:prSet>
      <dgm:spPr/>
    </dgm:pt>
    <dgm:pt modelId="{1A283B09-F995-4400-9A0A-83BEEFE37E01}" type="pres">
      <dgm:prSet presAssocID="{F51CB0D5-B6AA-4A29-9DE1-9F6C5FB3FAA8}" presName="sibTrans" presStyleCnt="0"/>
      <dgm:spPr/>
    </dgm:pt>
    <dgm:pt modelId="{CE90DFCF-2786-41E8-BB22-E23A0E1F7538}" type="pres">
      <dgm:prSet presAssocID="{8187D39A-B281-4011-986E-554D26777299}" presName="node" presStyleLbl="node1" presStyleIdx="2" presStyleCnt="5">
        <dgm:presLayoutVars>
          <dgm:bulletEnabled val="1"/>
        </dgm:presLayoutVars>
      </dgm:prSet>
      <dgm:spPr/>
    </dgm:pt>
    <dgm:pt modelId="{8D9AB202-3A28-4F6B-8881-517A09B9BE68}" type="pres">
      <dgm:prSet presAssocID="{BA4BAC54-BD71-48DA-BE08-FDF377692353}" presName="sibTrans" presStyleCnt="0"/>
      <dgm:spPr/>
    </dgm:pt>
    <dgm:pt modelId="{52AADB62-10DE-441B-A0B2-034074CE7DC0}" type="pres">
      <dgm:prSet presAssocID="{E7D9BAF9-0130-4128-9C99-D4F762AA07C2}" presName="node" presStyleLbl="node1" presStyleIdx="3" presStyleCnt="5">
        <dgm:presLayoutVars>
          <dgm:bulletEnabled val="1"/>
        </dgm:presLayoutVars>
      </dgm:prSet>
      <dgm:spPr/>
    </dgm:pt>
    <dgm:pt modelId="{57123FE7-4F6B-4FBE-A66D-39F0B9B2EDDE}" type="pres">
      <dgm:prSet presAssocID="{9F2623F3-581F-4075-B40C-A149A9A9AE27}" presName="sibTrans" presStyleCnt="0"/>
      <dgm:spPr/>
    </dgm:pt>
    <dgm:pt modelId="{1D1DE6B5-500D-4F9E-A9CB-C80F80371322}" type="pres">
      <dgm:prSet presAssocID="{7AB1339C-E6ED-4885-BCBD-BF543C2785B0}" presName="node" presStyleLbl="node1" presStyleIdx="4" presStyleCnt="5">
        <dgm:presLayoutVars>
          <dgm:bulletEnabled val="1"/>
        </dgm:presLayoutVars>
      </dgm:prSet>
      <dgm:spPr/>
    </dgm:pt>
  </dgm:ptLst>
  <dgm:cxnLst>
    <dgm:cxn modelId="{F399D911-60ED-458A-9608-68D1AF1F9507}" type="presOf" srcId="{7AB1339C-E6ED-4885-BCBD-BF543C2785B0}" destId="{1D1DE6B5-500D-4F9E-A9CB-C80F80371322}" srcOrd="0" destOrd="0" presId="urn:microsoft.com/office/officeart/2005/8/layout/default"/>
    <dgm:cxn modelId="{6DD4FF1C-FCD7-40AC-A5FE-2010FF25D414}" srcId="{5E28C7A4-408D-481A-AC0F-6C87536E94A1}" destId="{D364E536-D0AA-4883-8D3A-1AEE8DBD2B17}" srcOrd="0" destOrd="0" parTransId="{27AB6D3A-B5DF-4E08-956B-60CECF352725}" sibTransId="{BEEE3CFE-BA61-4ED4-AC35-E1D1E2AF6B88}"/>
    <dgm:cxn modelId="{298DFF21-DDAF-4715-B5CC-A2FC04F8DB54}" type="presOf" srcId="{8187D39A-B281-4011-986E-554D26777299}" destId="{CE90DFCF-2786-41E8-BB22-E23A0E1F7538}" srcOrd="0" destOrd="0" presId="urn:microsoft.com/office/officeart/2005/8/layout/default"/>
    <dgm:cxn modelId="{B9541042-99A6-431C-AD4C-AC3330A084F9}" srcId="{5E28C7A4-408D-481A-AC0F-6C87536E94A1}" destId="{E7D9BAF9-0130-4128-9C99-D4F762AA07C2}" srcOrd="3" destOrd="0" parTransId="{968E7FE0-7D34-4C74-BD63-322114526CDE}" sibTransId="{9F2623F3-581F-4075-B40C-A149A9A9AE27}"/>
    <dgm:cxn modelId="{6EDBB075-45D2-402F-A4A9-D6E38E1FA293}" srcId="{5E28C7A4-408D-481A-AC0F-6C87536E94A1}" destId="{F01189F3-53C5-458F-8C93-4753411EED15}" srcOrd="1" destOrd="0" parTransId="{EDA8C974-A2BB-4A9D-9140-974EFA795810}" sibTransId="{F51CB0D5-B6AA-4A29-9DE1-9F6C5FB3FAA8}"/>
    <dgm:cxn modelId="{6E67418A-FF47-4FEA-BC10-9D8AB6127530}" type="presOf" srcId="{E7D9BAF9-0130-4128-9C99-D4F762AA07C2}" destId="{52AADB62-10DE-441B-A0B2-034074CE7DC0}" srcOrd="0" destOrd="0" presId="urn:microsoft.com/office/officeart/2005/8/layout/default"/>
    <dgm:cxn modelId="{6A94E88E-9E67-4F48-97A4-E6EE11BB34FA}" srcId="{5E28C7A4-408D-481A-AC0F-6C87536E94A1}" destId="{8187D39A-B281-4011-986E-554D26777299}" srcOrd="2" destOrd="0" parTransId="{1774FDA0-B13E-4776-A45D-AC2903A93F5B}" sibTransId="{BA4BAC54-BD71-48DA-BE08-FDF377692353}"/>
    <dgm:cxn modelId="{F30EBF9B-8D06-4FDE-A018-FA00F4FC5582}" type="presOf" srcId="{D364E536-D0AA-4883-8D3A-1AEE8DBD2B17}" destId="{2F05C9FB-6858-4BD7-B94E-FF1048ADA9BB}" srcOrd="0" destOrd="0" presId="urn:microsoft.com/office/officeart/2005/8/layout/default"/>
    <dgm:cxn modelId="{6A3738BE-3783-4F2A-B0CE-3373E987B7E2}" type="presOf" srcId="{5E28C7A4-408D-481A-AC0F-6C87536E94A1}" destId="{0B191C90-8AB5-4627-AB2A-9B6C17C9D792}" srcOrd="0" destOrd="0" presId="urn:microsoft.com/office/officeart/2005/8/layout/default"/>
    <dgm:cxn modelId="{B3E4CDC2-F3EF-470F-8F5B-4093F8B7973F}" type="presOf" srcId="{F01189F3-53C5-458F-8C93-4753411EED15}" destId="{6C6302B5-7DE3-4BE5-8EBE-FF81A584335E}" srcOrd="0" destOrd="0" presId="urn:microsoft.com/office/officeart/2005/8/layout/default"/>
    <dgm:cxn modelId="{3466E8E4-6B30-493D-84C0-D2B5EEE914CC}" srcId="{5E28C7A4-408D-481A-AC0F-6C87536E94A1}" destId="{7AB1339C-E6ED-4885-BCBD-BF543C2785B0}" srcOrd="4" destOrd="0" parTransId="{FF807B9F-82C8-4D19-909C-50B0CB4C83D9}" sibTransId="{3582D15D-8B99-4BE1-816E-6BC40817FFEE}"/>
    <dgm:cxn modelId="{E6522FC9-0A2A-47E4-9E59-4DA29D8929FD}" type="presParOf" srcId="{0B191C90-8AB5-4627-AB2A-9B6C17C9D792}" destId="{2F05C9FB-6858-4BD7-B94E-FF1048ADA9BB}" srcOrd="0" destOrd="0" presId="urn:microsoft.com/office/officeart/2005/8/layout/default"/>
    <dgm:cxn modelId="{80CB2B6E-4F06-4558-AC0A-C379C3049E17}" type="presParOf" srcId="{0B191C90-8AB5-4627-AB2A-9B6C17C9D792}" destId="{4E818341-A1C0-4567-BF66-115840A18FC5}" srcOrd="1" destOrd="0" presId="urn:microsoft.com/office/officeart/2005/8/layout/default"/>
    <dgm:cxn modelId="{6DD6E5E0-168A-4465-A6B4-A37671A95393}" type="presParOf" srcId="{0B191C90-8AB5-4627-AB2A-9B6C17C9D792}" destId="{6C6302B5-7DE3-4BE5-8EBE-FF81A584335E}" srcOrd="2" destOrd="0" presId="urn:microsoft.com/office/officeart/2005/8/layout/default"/>
    <dgm:cxn modelId="{08A1C7AF-7CE1-4C8D-B198-6BAA55DAD46C}" type="presParOf" srcId="{0B191C90-8AB5-4627-AB2A-9B6C17C9D792}" destId="{1A283B09-F995-4400-9A0A-83BEEFE37E01}" srcOrd="3" destOrd="0" presId="urn:microsoft.com/office/officeart/2005/8/layout/default"/>
    <dgm:cxn modelId="{15F0308C-552E-4160-82C1-EF54F057EA2F}" type="presParOf" srcId="{0B191C90-8AB5-4627-AB2A-9B6C17C9D792}" destId="{CE90DFCF-2786-41E8-BB22-E23A0E1F7538}" srcOrd="4" destOrd="0" presId="urn:microsoft.com/office/officeart/2005/8/layout/default"/>
    <dgm:cxn modelId="{26814452-4964-4505-AB76-F3C07D7B8271}" type="presParOf" srcId="{0B191C90-8AB5-4627-AB2A-9B6C17C9D792}" destId="{8D9AB202-3A28-4F6B-8881-517A09B9BE68}" srcOrd="5" destOrd="0" presId="urn:microsoft.com/office/officeart/2005/8/layout/default"/>
    <dgm:cxn modelId="{9E50077F-5E67-4829-A777-6D94723401A3}" type="presParOf" srcId="{0B191C90-8AB5-4627-AB2A-9B6C17C9D792}" destId="{52AADB62-10DE-441B-A0B2-034074CE7DC0}" srcOrd="6" destOrd="0" presId="urn:microsoft.com/office/officeart/2005/8/layout/default"/>
    <dgm:cxn modelId="{57670BF8-D710-4731-B7D3-5161950ADEC9}" type="presParOf" srcId="{0B191C90-8AB5-4627-AB2A-9B6C17C9D792}" destId="{57123FE7-4F6B-4FBE-A66D-39F0B9B2EDDE}" srcOrd="7" destOrd="0" presId="urn:microsoft.com/office/officeart/2005/8/layout/default"/>
    <dgm:cxn modelId="{3E79DFA3-58D6-4257-82B0-D8E1BF1E81D4}" type="presParOf" srcId="{0B191C90-8AB5-4627-AB2A-9B6C17C9D792}" destId="{1D1DE6B5-500D-4F9E-A9CB-C80F8037132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C555E7-0093-491E-9A30-D7CE820A7FE6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5AEC42B-7D80-4FA9-BA9E-E9344E46603A}">
      <dgm:prSet/>
      <dgm:spPr/>
      <dgm:t>
        <a:bodyPr/>
        <a:lstStyle/>
        <a:p>
          <a:pPr>
            <a:defRPr cap="all"/>
          </a:pPr>
          <a:r>
            <a:rPr lang="en-GB" dirty="0"/>
            <a:t>Miss Hall will be the Teaching Assistant. Mrs </a:t>
          </a:r>
          <a:r>
            <a:rPr lang="en-GB" dirty="0" err="1"/>
            <a:t>Virgoe</a:t>
          </a:r>
          <a:r>
            <a:rPr lang="en-GB" dirty="0"/>
            <a:t> will Teach on Wednesday mornings and I will be teaching the rest of the week. </a:t>
          </a:r>
          <a:endParaRPr lang="en-US" dirty="0"/>
        </a:p>
      </dgm:t>
    </dgm:pt>
    <dgm:pt modelId="{06F9FE9A-AD52-427E-A72D-EB7F89CDC802}" type="parTrans" cxnId="{6CA59D72-7B71-46DD-A1DE-592F8619E2D2}">
      <dgm:prSet/>
      <dgm:spPr/>
      <dgm:t>
        <a:bodyPr/>
        <a:lstStyle/>
        <a:p>
          <a:endParaRPr lang="en-US"/>
        </a:p>
      </dgm:t>
    </dgm:pt>
    <dgm:pt modelId="{D2B98925-15D4-45D3-B44B-6A552DD0499B}" type="sibTrans" cxnId="{6CA59D72-7B71-46DD-A1DE-592F8619E2D2}">
      <dgm:prSet/>
      <dgm:spPr/>
      <dgm:t>
        <a:bodyPr/>
        <a:lstStyle/>
        <a:p>
          <a:endParaRPr lang="en-US"/>
        </a:p>
      </dgm:t>
    </dgm:pt>
    <dgm:pt modelId="{59299307-5331-482B-A4DE-6FB8E1D87715}">
      <dgm:prSet/>
      <dgm:spPr/>
      <dgm:t>
        <a:bodyPr/>
        <a:lstStyle/>
        <a:p>
          <a:pPr>
            <a:defRPr cap="all"/>
          </a:pPr>
          <a:r>
            <a:rPr lang="en-GB" dirty="0"/>
            <a:t>More formal learning, although still with elements of Enhanced Provision at the beginning of the year.</a:t>
          </a:r>
          <a:endParaRPr lang="en-US" dirty="0"/>
        </a:p>
      </dgm:t>
    </dgm:pt>
    <dgm:pt modelId="{C0BB168E-0B84-4DBE-A199-2D4CB932DF34}" type="parTrans" cxnId="{44001FDF-D33E-44ED-8900-E5C66B3BAA55}">
      <dgm:prSet/>
      <dgm:spPr/>
      <dgm:t>
        <a:bodyPr/>
        <a:lstStyle/>
        <a:p>
          <a:endParaRPr lang="en-US"/>
        </a:p>
      </dgm:t>
    </dgm:pt>
    <dgm:pt modelId="{95B288FF-5CBB-4817-9C7E-39C28638C1AC}" type="sibTrans" cxnId="{44001FDF-D33E-44ED-8900-E5C66B3BAA55}">
      <dgm:prSet/>
      <dgm:spPr/>
      <dgm:t>
        <a:bodyPr/>
        <a:lstStyle/>
        <a:p>
          <a:endParaRPr lang="en-US"/>
        </a:p>
      </dgm:t>
    </dgm:pt>
    <dgm:pt modelId="{50032C27-18FD-4CA0-99F5-622C7E25C9C6}">
      <dgm:prSet/>
      <dgm:spPr/>
      <dgm:t>
        <a:bodyPr/>
        <a:lstStyle/>
        <a:p>
          <a:pPr>
            <a:defRPr cap="all"/>
          </a:pPr>
          <a:r>
            <a:rPr lang="en-GB"/>
            <a:t>Expected level of independence</a:t>
          </a:r>
          <a:endParaRPr lang="en-US"/>
        </a:p>
      </dgm:t>
    </dgm:pt>
    <dgm:pt modelId="{F7A2E8E9-0265-44CA-B1FA-36EF85C038E9}" type="parTrans" cxnId="{F82F406F-8657-45BD-8B0D-5FBD5B23EA65}">
      <dgm:prSet/>
      <dgm:spPr/>
      <dgm:t>
        <a:bodyPr/>
        <a:lstStyle/>
        <a:p>
          <a:endParaRPr lang="en-US"/>
        </a:p>
      </dgm:t>
    </dgm:pt>
    <dgm:pt modelId="{0759BAA3-7CFA-4926-AF50-F03237ED2053}" type="sibTrans" cxnId="{F82F406F-8657-45BD-8B0D-5FBD5B23EA65}">
      <dgm:prSet/>
      <dgm:spPr/>
      <dgm:t>
        <a:bodyPr/>
        <a:lstStyle/>
        <a:p>
          <a:endParaRPr lang="en-US"/>
        </a:p>
      </dgm:t>
    </dgm:pt>
    <dgm:pt modelId="{2931839A-E2C5-4BA4-9870-7A3AE1A827F4}">
      <dgm:prSet/>
      <dgm:spPr/>
      <dgm:t>
        <a:bodyPr/>
        <a:lstStyle/>
        <a:p>
          <a:pPr>
            <a:defRPr cap="all"/>
          </a:pPr>
          <a:r>
            <a:rPr lang="en-GB"/>
            <a:t>More challenge within the curriculum</a:t>
          </a:r>
          <a:endParaRPr lang="en-US"/>
        </a:p>
      </dgm:t>
    </dgm:pt>
    <dgm:pt modelId="{3E678527-EC45-4A52-AF16-5FF51C95D769}" type="parTrans" cxnId="{F39FE88E-2543-45A9-B65B-83FE5E9CF383}">
      <dgm:prSet/>
      <dgm:spPr/>
      <dgm:t>
        <a:bodyPr/>
        <a:lstStyle/>
        <a:p>
          <a:endParaRPr lang="en-US"/>
        </a:p>
      </dgm:t>
    </dgm:pt>
    <dgm:pt modelId="{C8C4901E-746B-4F9F-AFD0-8B9FE9E41490}" type="sibTrans" cxnId="{F39FE88E-2543-45A9-B65B-83FE5E9CF383}">
      <dgm:prSet/>
      <dgm:spPr/>
      <dgm:t>
        <a:bodyPr/>
        <a:lstStyle/>
        <a:p>
          <a:endParaRPr lang="en-US"/>
        </a:p>
      </dgm:t>
    </dgm:pt>
    <dgm:pt modelId="{6317CECC-6ADB-4757-B5C2-2699BBC57E3C}">
      <dgm:prSet/>
      <dgm:spPr/>
      <dgm:t>
        <a:bodyPr/>
        <a:lstStyle/>
        <a:p>
          <a:pPr>
            <a:defRPr cap="all"/>
          </a:pPr>
          <a:r>
            <a:rPr lang="en-GB"/>
            <a:t>Phonics/Guided Reading/1:1 Reading</a:t>
          </a:r>
          <a:endParaRPr lang="en-US"/>
        </a:p>
      </dgm:t>
    </dgm:pt>
    <dgm:pt modelId="{8DFB9C03-D6A7-48D8-8EA1-76A49E1994DE}" type="parTrans" cxnId="{4DBBCD2A-D4BD-4CCC-8B76-A1896F98A5FD}">
      <dgm:prSet/>
      <dgm:spPr/>
      <dgm:t>
        <a:bodyPr/>
        <a:lstStyle/>
        <a:p>
          <a:endParaRPr lang="en-US"/>
        </a:p>
      </dgm:t>
    </dgm:pt>
    <dgm:pt modelId="{373BF2D8-F033-4E09-9934-90A78FB390B5}" type="sibTrans" cxnId="{4DBBCD2A-D4BD-4CCC-8B76-A1896F98A5FD}">
      <dgm:prSet/>
      <dgm:spPr/>
      <dgm:t>
        <a:bodyPr/>
        <a:lstStyle/>
        <a:p>
          <a:endParaRPr lang="en-US"/>
        </a:p>
      </dgm:t>
    </dgm:pt>
    <dgm:pt modelId="{4A6D1834-46DA-48FA-A58C-F69ED89CC255}">
      <dgm:prSet/>
      <dgm:spPr/>
      <dgm:t>
        <a:bodyPr/>
        <a:lstStyle/>
        <a:p>
          <a:pPr>
            <a:defRPr cap="all"/>
          </a:pPr>
          <a:r>
            <a:rPr lang="en-GB"/>
            <a:t>Homework</a:t>
          </a:r>
          <a:endParaRPr lang="en-US"/>
        </a:p>
      </dgm:t>
    </dgm:pt>
    <dgm:pt modelId="{750A4B63-FD26-4C41-B2B0-D4FCF1798885}" type="parTrans" cxnId="{2F86F2EC-0193-4234-AD26-9CE432B402B0}">
      <dgm:prSet/>
      <dgm:spPr/>
      <dgm:t>
        <a:bodyPr/>
        <a:lstStyle/>
        <a:p>
          <a:endParaRPr lang="en-US"/>
        </a:p>
      </dgm:t>
    </dgm:pt>
    <dgm:pt modelId="{F17B1489-2972-48EA-AD51-7464B158257F}" type="sibTrans" cxnId="{2F86F2EC-0193-4234-AD26-9CE432B402B0}">
      <dgm:prSet/>
      <dgm:spPr/>
      <dgm:t>
        <a:bodyPr/>
        <a:lstStyle/>
        <a:p>
          <a:endParaRPr lang="en-US"/>
        </a:p>
      </dgm:t>
    </dgm:pt>
    <dgm:pt modelId="{F4ACDE06-B33C-44DF-88D6-328691D8EACC}">
      <dgm:prSet/>
      <dgm:spPr/>
      <dgm:t>
        <a:bodyPr/>
        <a:lstStyle/>
        <a:p>
          <a:pPr>
            <a:defRPr cap="all"/>
          </a:pPr>
          <a:r>
            <a:rPr lang="en-GB"/>
            <a:t>Spelling Tests</a:t>
          </a:r>
          <a:endParaRPr lang="en-US"/>
        </a:p>
      </dgm:t>
    </dgm:pt>
    <dgm:pt modelId="{C77B2F5A-C7E0-4626-BC09-62E5071A4C91}" type="parTrans" cxnId="{31E9F9A4-2E11-4A26-B199-F46D86F49958}">
      <dgm:prSet/>
      <dgm:spPr/>
      <dgm:t>
        <a:bodyPr/>
        <a:lstStyle/>
        <a:p>
          <a:endParaRPr lang="en-US"/>
        </a:p>
      </dgm:t>
    </dgm:pt>
    <dgm:pt modelId="{6AE1F261-AD12-4117-8B2A-920D9C9428B4}" type="sibTrans" cxnId="{31E9F9A4-2E11-4A26-B199-F46D86F49958}">
      <dgm:prSet/>
      <dgm:spPr/>
      <dgm:t>
        <a:bodyPr/>
        <a:lstStyle/>
        <a:p>
          <a:endParaRPr lang="en-US"/>
        </a:p>
      </dgm:t>
    </dgm:pt>
    <dgm:pt modelId="{3547F7DE-2BDB-4198-A48F-6FDF8A8EB54E}">
      <dgm:prSet/>
      <dgm:spPr/>
      <dgm:t>
        <a:bodyPr/>
        <a:lstStyle/>
        <a:p>
          <a:pPr>
            <a:defRPr cap="all"/>
          </a:pPr>
          <a:r>
            <a:rPr lang="en-GB"/>
            <a:t>Maths Magicians</a:t>
          </a:r>
          <a:endParaRPr lang="en-US"/>
        </a:p>
      </dgm:t>
    </dgm:pt>
    <dgm:pt modelId="{391CE2DB-AAA2-49C8-B282-E92B9E4D2A9D}" type="parTrans" cxnId="{91C3E2A1-AAFF-4203-AD89-E0BC6A95A861}">
      <dgm:prSet/>
      <dgm:spPr/>
      <dgm:t>
        <a:bodyPr/>
        <a:lstStyle/>
        <a:p>
          <a:endParaRPr lang="en-US"/>
        </a:p>
      </dgm:t>
    </dgm:pt>
    <dgm:pt modelId="{839C9355-C8EA-4006-BD07-2FA08EA0D9FF}" type="sibTrans" cxnId="{91C3E2A1-AAFF-4203-AD89-E0BC6A95A861}">
      <dgm:prSet/>
      <dgm:spPr/>
      <dgm:t>
        <a:bodyPr/>
        <a:lstStyle/>
        <a:p>
          <a:endParaRPr lang="en-US"/>
        </a:p>
      </dgm:t>
    </dgm:pt>
    <dgm:pt modelId="{EEC8EFBB-6018-4DED-9D41-E7D01029667E}" type="pres">
      <dgm:prSet presAssocID="{42C555E7-0093-491E-9A30-D7CE820A7FE6}" presName="diagram" presStyleCnt="0">
        <dgm:presLayoutVars>
          <dgm:dir/>
          <dgm:resizeHandles val="exact"/>
        </dgm:presLayoutVars>
      </dgm:prSet>
      <dgm:spPr/>
    </dgm:pt>
    <dgm:pt modelId="{D4DA7D48-3640-4D0B-943D-B26C7EB86FD8}" type="pres">
      <dgm:prSet presAssocID="{15AEC42B-7D80-4FA9-BA9E-E9344E46603A}" presName="node" presStyleLbl="node1" presStyleIdx="0" presStyleCnt="8">
        <dgm:presLayoutVars>
          <dgm:bulletEnabled val="1"/>
        </dgm:presLayoutVars>
      </dgm:prSet>
      <dgm:spPr/>
    </dgm:pt>
    <dgm:pt modelId="{9D2632BC-7248-4FE7-8B54-A7967FC56855}" type="pres">
      <dgm:prSet presAssocID="{D2B98925-15D4-45D3-B44B-6A552DD0499B}" presName="sibTrans" presStyleCnt="0"/>
      <dgm:spPr/>
    </dgm:pt>
    <dgm:pt modelId="{B57C6F5D-F593-428C-B76D-1E3F725DBC7A}" type="pres">
      <dgm:prSet presAssocID="{59299307-5331-482B-A4DE-6FB8E1D87715}" presName="node" presStyleLbl="node1" presStyleIdx="1" presStyleCnt="8">
        <dgm:presLayoutVars>
          <dgm:bulletEnabled val="1"/>
        </dgm:presLayoutVars>
      </dgm:prSet>
      <dgm:spPr/>
    </dgm:pt>
    <dgm:pt modelId="{7ED6F193-2D58-4042-995D-529F882A3ACA}" type="pres">
      <dgm:prSet presAssocID="{95B288FF-5CBB-4817-9C7E-39C28638C1AC}" presName="sibTrans" presStyleCnt="0"/>
      <dgm:spPr/>
    </dgm:pt>
    <dgm:pt modelId="{BF04CFFD-2DAC-4B39-8FAC-FEA8D5577BE1}" type="pres">
      <dgm:prSet presAssocID="{50032C27-18FD-4CA0-99F5-622C7E25C9C6}" presName="node" presStyleLbl="node1" presStyleIdx="2" presStyleCnt="8">
        <dgm:presLayoutVars>
          <dgm:bulletEnabled val="1"/>
        </dgm:presLayoutVars>
      </dgm:prSet>
      <dgm:spPr/>
    </dgm:pt>
    <dgm:pt modelId="{DB6D1734-35C9-4304-832E-60980F653322}" type="pres">
      <dgm:prSet presAssocID="{0759BAA3-7CFA-4926-AF50-F03237ED2053}" presName="sibTrans" presStyleCnt="0"/>
      <dgm:spPr/>
    </dgm:pt>
    <dgm:pt modelId="{95AFE006-8208-44A1-AEB7-27872C3932CA}" type="pres">
      <dgm:prSet presAssocID="{2931839A-E2C5-4BA4-9870-7A3AE1A827F4}" presName="node" presStyleLbl="node1" presStyleIdx="3" presStyleCnt="8">
        <dgm:presLayoutVars>
          <dgm:bulletEnabled val="1"/>
        </dgm:presLayoutVars>
      </dgm:prSet>
      <dgm:spPr/>
    </dgm:pt>
    <dgm:pt modelId="{316D703A-404B-4A87-A891-9584AD43E93B}" type="pres">
      <dgm:prSet presAssocID="{C8C4901E-746B-4F9F-AFD0-8B9FE9E41490}" presName="sibTrans" presStyleCnt="0"/>
      <dgm:spPr/>
    </dgm:pt>
    <dgm:pt modelId="{2E2BE3DC-653F-4627-9E0C-08A06F9DD5DE}" type="pres">
      <dgm:prSet presAssocID="{6317CECC-6ADB-4757-B5C2-2699BBC57E3C}" presName="node" presStyleLbl="node1" presStyleIdx="4" presStyleCnt="8">
        <dgm:presLayoutVars>
          <dgm:bulletEnabled val="1"/>
        </dgm:presLayoutVars>
      </dgm:prSet>
      <dgm:spPr/>
    </dgm:pt>
    <dgm:pt modelId="{63A4AFB2-45FE-4400-9694-BB0E85756FF0}" type="pres">
      <dgm:prSet presAssocID="{373BF2D8-F033-4E09-9934-90A78FB390B5}" presName="sibTrans" presStyleCnt="0"/>
      <dgm:spPr/>
    </dgm:pt>
    <dgm:pt modelId="{3429E502-6BC6-49AB-81D1-A0BEFBB76180}" type="pres">
      <dgm:prSet presAssocID="{4A6D1834-46DA-48FA-A58C-F69ED89CC255}" presName="node" presStyleLbl="node1" presStyleIdx="5" presStyleCnt="8">
        <dgm:presLayoutVars>
          <dgm:bulletEnabled val="1"/>
        </dgm:presLayoutVars>
      </dgm:prSet>
      <dgm:spPr/>
    </dgm:pt>
    <dgm:pt modelId="{6E4F2B7B-4060-403F-9A7D-72BF98F65B7B}" type="pres">
      <dgm:prSet presAssocID="{F17B1489-2972-48EA-AD51-7464B158257F}" presName="sibTrans" presStyleCnt="0"/>
      <dgm:spPr/>
    </dgm:pt>
    <dgm:pt modelId="{8AD8F13B-CE82-497C-93E3-9950DBCF8D51}" type="pres">
      <dgm:prSet presAssocID="{F4ACDE06-B33C-44DF-88D6-328691D8EACC}" presName="node" presStyleLbl="node1" presStyleIdx="6" presStyleCnt="8">
        <dgm:presLayoutVars>
          <dgm:bulletEnabled val="1"/>
        </dgm:presLayoutVars>
      </dgm:prSet>
      <dgm:spPr/>
    </dgm:pt>
    <dgm:pt modelId="{6223CFF5-3572-4EA3-8E93-A1FA3DA93BA3}" type="pres">
      <dgm:prSet presAssocID="{6AE1F261-AD12-4117-8B2A-920D9C9428B4}" presName="sibTrans" presStyleCnt="0"/>
      <dgm:spPr/>
    </dgm:pt>
    <dgm:pt modelId="{D8D182F0-BF35-45B4-8E42-546DBF0E57DA}" type="pres">
      <dgm:prSet presAssocID="{3547F7DE-2BDB-4198-A48F-6FDF8A8EB54E}" presName="node" presStyleLbl="node1" presStyleIdx="7" presStyleCnt="8">
        <dgm:presLayoutVars>
          <dgm:bulletEnabled val="1"/>
        </dgm:presLayoutVars>
      </dgm:prSet>
      <dgm:spPr/>
    </dgm:pt>
  </dgm:ptLst>
  <dgm:cxnLst>
    <dgm:cxn modelId="{ABDBBA0F-511F-4A82-B841-4683E4DB66E3}" type="presOf" srcId="{15AEC42B-7D80-4FA9-BA9E-E9344E46603A}" destId="{D4DA7D48-3640-4D0B-943D-B26C7EB86FD8}" srcOrd="0" destOrd="0" presId="urn:microsoft.com/office/officeart/2005/8/layout/default"/>
    <dgm:cxn modelId="{D2EE2329-CC41-4814-986E-CD21C295DDEB}" type="presOf" srcId="{42C555E7-0093-491E-9A30-D7CE820A7FE6}" destId="{EEC8EFBB-6018-4DED-9D41-E7D01029667E}" srcOrd="0" destOrd="0" presId="urn:microsoft.com/office/officeart/2005/8/layout/default"/>
    <dgm:cxn modelId="{0FBAC329-5FAA-4EBC-AF30-FB3D02E81A20}" type="presOf" srcId="{2931839A-E2C5-4BA4-9870-7A3AE1A827F4}" destId="{95AFE006-8208-44A1-AEB7-27872C3932CA}" srcOrd="0" destOrd="0" presId="urn:microsoft.com/office/officeart/2005/8/layout/default"/>
    <dgm:cxn modelId="{4DBBCD2A-D4BD-4CCC-8B76-A1896F98A5FD}" srcId="{42C555E7-0093-491E-9A30-D7CE820A7FE6}" destId="{6317CECC-6ADB-4757-B5C2-2699BBC57E3C}" srcOrd="4" destOrd="0" parTransId="{8DFB9C03-D6A7-48D8-8EA1-76A49E1994DE}" sibTransId="{373BF2D8-F033-4E09-9934-90A78FB390B5}"/>
    <dgm:cxn modelId="{EA974348-6E5D-4CAB-9DB1-6A3E884D9246}" type="presOf" srcId="{59299307-5331-482B-A4DE-6FB8E1D87715}" destId="{B57C6F5D-F593-428C-B76D-1E3F725DBC7A}" srcOrd="0" destOrd="0" presId="urn:microsoft.com/office/officeart/2005/8/layout/default"/>
    <dgm:cxn modelId="{12A2236D-185B-4F7A-A7E3-568790CF0C61}" type="presOf" srcId="{3547F7DE-2BDB-4198-A48F-6FDF8A8EB54E}" destId="{D8D182F0-BF35-45B4-8E42-546DBF0E57DA}" srcOrd="0" destOrd="0" presId="urn:microsoft.com/office/officeart/2005/8/layout/default"/>
    <dgm:cxn modelId="{F82F406F-8657-45BD-8B0D-5FBD5B23EA65}" srcId="{42C555E7-0093-491E-9A30-D7CE820A7FE6}" destId="{50032C27-18FD-4CA0-99F5-622C7E25C9C6}" srcOrd="2" destOrd="0" parTransId="{F7A2E8E9-0265-44CA-B1FA-36EF85C038E9}" sibTransId="{0759BAA3-7CFA-4926-AF50-F03237ED2053}"/>
    <dgm:cxn modelId="{6CA59D72-7B71-46DD-A1DE-592F8619E2D2}" srcId="{42C555E7-0093-491E-9A30-D7CE820A7FE6}" destId="{15AEC42B-7D80-4FA9-BA9E-E9344E46603A}" srcOrd="0" destOrd="0" parTransId="{06F9FE9A-AD52-427E-A72D-EB7F89CDC802}" sibTransId="{D2B98925-15D4-45D3-B44B-6A552DD0499B}"/>
    <dgm:cxn modelId="{F645C758-3741-481E-90CB-B5993482A1D0}" type="presOf" srcId="{4A6D1834-46DA-48FA-A58C-F69ED89CC255}" destId="{3429E502-6BC6-49AB-81D1-A0BEFBB76180}" srcOrd="0" destOrd="0" presId="urn:microsoft.com/office/officeart/2005/8/layout/default"/>
    <dgm:cxn modelId="{35FDE47F-35C2-4AEF-8E0E-E89A67EB0ED8}" type="presOf" srcId="{50032C27-18FD-4CA0-99F5-622C7E25C9C6}" destId="{BF04CFFD-2DAC-4B39-8FAC-FEA8D5577BE1}" srcOrd="0" destOrd="0" presId="urn:microsoft.com/office/officeart/2005/8/layout/default"/>
    <dgm:cxn modelId="{F39FE88E-2543-45A9-B65B-83FE5E9CF383}" srcId="{42C555E7-0093-491E-9A30-D7CE820A7FE6}" destId="{2931839A-E2C5-4BA4-9870-7A3AE1A827F4}" srcOrd="3" destOrd="0" parTransId="{3E678527-EC45-4A52-AF16-5FF51C95D769}" sibTransId="{C8C4901E-746B-4F9F-AFD0-8B9FE9E41490}"/>
    <dgm:cxn modelId="{91C3E2A1-AAFF-4203-AD89-E0BC6A95A861}" srcId="{42C555E7-0093-491E-9A30-D7CE820A7FE6}" destId="{3547F7DE-2BDB-4198-A48F-6FDF8A8EB54E}" srcOrd="7" destOrd="0" parTransId="{391CE2DB-AAA2-49C8-B282-E92B9E4D2A9D}" sibTransId="{839C9355-C8EA-4006-BD07-2FA08EA0D9FF}"/>
    <dgm:cxn modelId="{31E9F9A4-2E11-4A26-B199-F46D86F49958}" srcId="{42C555E7-0093-491E-9A30-D7CE820A7FE6}" destId="{F4ACDE06-B33C-44DF-88D6-328691D8EACC}" srcOrd="6" destOrd="0" parTransId="{C77B2F5A-C7E0-4626-BC09-62E5071A4C91}" sibTransId="{6AE1F261-AD12-4117-8B2A-920D9C9428B4}"/>
    <dgm:cxn modelId="{B9724BBA-EEC9-45E9-8E0E-370E696EAB31}" type="presOf" srcId="{F4ACDE06-B33C-44DF-88D6-328691D8EACC}" destId="{8AD8F13B-CE82-497C-93E3-9950DBCF8D51}" srcOrd="0" destOrd="0" presId="urn:microsoft.com/office/officeart/2005/8/layout/default"/>
    <dgm:cxn modelId="{44001FDF-D33E-44ED-8900-E5C66B3BAA55}" srcId="{42C555E7-0093-491E-9A30-D7CE820A7FE6}" destId="{59299307-5331-482B-A4DE-6FB8E1D87715}" srcOrd="1" destOrd="0" parTransId="{C0BB168E-0B84-4DBE-A199-2D4CB932DF34}" sibTransId="{95B288FF-5CBB-4817-9C7E-39C28638C1AC}"/>
    <dgm:cxn modelId="{2F86F2EC-0193-4234-AD26-9CE432B402B0}" srcId="{42C555E7-0093-491E-9A30-D7CE820A7FE6}" destId="{4A6D1834-46DA-48FA-A58C-F69ED89CC255}" srcOrd="5" destOrd="0" parTransId="{750A4B63-FD26-4C41-B2B0-D4FCF1798885}" sibTransId="{F17B1489-2972-48EA-AD51-7464B158257F}"/>
    <dgm:cxn modelId="{FBD05DEF-4C49-40DB-AB7C-9F4C649D7A0A}" type="presOf" srcId="{6317CECC-6ADB-4757-B5C2-2699BBC57E3C}" destId="{2E2BE3DC-653F-4627-9E0C-08A06F9DD5DE}" srcOrd="0" destOrd="0" presId="urn:microsoft.com/office/officeart/2005/8/layout/default"/>
    <dgm:cxn modelId="{4FBDAA8F-E084-4AA1-B5FC-425A22209B7D}" type="presParOf" srcId="{EEC8EFBB-6018-4DED-9D41-E7D01029667E}" destId="{D4DA7D48-3640-4D0B-943D-B26C7EB86FD8}" srcOrd="0" destOrd="0" presId="urn:microsoft.com/office/officeart/2005/8/layout/default"/>
    <dgm:cxn modelId="{B8F5EA82-20C1-4261-A7AD-2C5EC12A37D7}" type="presParOf" srcId="{EEC8EFBB-6018-4DED-9D41-E7D01029667E}" destId="{9D2632BC-7248-4FE7-8B54-A7967FC56855}" srcOrd="1" destOrd="0" presId="urn:microsoft.com/office/officeart/2005/8/layout/default"/>
    <dgm:cxn modelId="{D9CA52A2-1F27-4BE0-937B-D4FA7BE2CE9C}" type="presParOf" srcId="{EEC8EFBB-6018-4DED-9D41-E7D01029667E}" destId="{B57C6F5D-F593-428C-B76D-1E3F725DBC7A}" srcOrd="2" destOrd="0" presId="urn:microsoft.com/office/officeart/2005/8/layout/default"/>
    <dgm:cxn modelId="{0C3A4125-AEF0-4CEB-86C9-EF8A7526D382}" type="presParOf" srcId="{EEC8EFBB-6018-4DED-9D41-E7D01029667E}" destId="{7ED6F193-2D58-4042-995D-529F882A3ACA}" srcOrd="3" destOrd="0" presId="urn:microsoft.com/office/officeart/2005/8/layout/default"/>
    <dgm:cxn modelId="{18962AC9-EFB6-4877-A314-B3929806EEC1}" type="presParOf" srcId="{EEC8EFBB-6018-4DED-9D41-E7D01029667E}" destId="{BF04CFFD-2DAC-4B39-8FAC-FEA8D5577BE1}" srcOrd="4" destOrd="0" presId="urn:microsoft.com/office/officeart/2005/8/layout/default"/>
    <dgm:cxn modelId="{0E5FEE2B-AC0E-42B5-8650-68F492402358}" type="presParOf" srcId="{EEC8EFBB-6018-4DED-9D41-E7D01029667E}" destId="{DB6D1734-35C9-4304-832E-60980F653322}" srcOrd="5" destOrd="0" presId="urn:microsoft.com/office/officeart/2005/8/layout/default"/>
    <dgm:cxn modelId="{FB8CD6B3-63E7-4786-A5F6-AE9800433A08}" type="presParOf" srcId="{EEC8EFBB-6018-4DED-9D41-E7D01029667E}" destId="{95AFE006-8208-44A1-AEB7-27872C3932CA}" srcOrd="6" destOrd="0" presId="urn:microsoft.com/office/officeart/2005/8/layout/default"/>
    <dgm:cxn modelId="{1DB684D4-8742-4D70-B84B-B01717F5F1C9}" type="presParOf" srcId="{EEC8EFBB-6018-4DED-9D41-E7D01029667E}" destId="{316D703A-404B-4A87-A891-9584AD43E93B}" srcOrd="7" destOrd="0" presId="urn:microsoft.com/office/officeart/2005/8/layout/default"/>
    <dgm:cxn modelId="{C8312018-CA04-48B3-88B3-526D84C4E771}" type="presParOf" srcId="{EEC8EFBB-6018-4DED-9D41-E7D01029667E}" destId="{2E2BE3DC-653F-4627-9E0C-08A06F9DD5DE}" srcOrd="8" destOrd="0" presId="urn:microsoft.com/office/officeart/2005/8/layout/default"/>
    <dgm:cxn modelId="{D137408B-FA3A-48EA-A2CF-FE37A5472738}" type="presParOf" srcId="{EEC8EFBB-6018-4DED-9D41-E7D01029667E}" destId="{63A4AFB2-45FE-4400-9694-BB0E85756FF0}" srcOrd="9" destOrd="0" presId="urn:microsoft.com/office/officeart/2005/8/layout/default"/>
    <dgm:cxn modelId="{2738C76A-41AC-40F7-9D4A-C435741369F3}" type="presParOf" srcId="{EEC8EFBB-6018-4DED-9D41-E7D01029667E}" destId="{3429E502-6BC6-49AB-81D1-A0BEFBB76180}" srcOrd="10" destOrd="0" presId="urn:microsoft.com/office/officeart/2005/8/layout/default"/>
    <dgm:cxn modelId="{AB6100A1-0D1C-4535-A78D-189CF03739AD}" type="presParOf" srcId="{EEC8EFBB-6018-4DED-9D41-E7D01029667E}" destId="{6E4F2B7B-4060-403F-9A7D-72BF98F65B7B}" srcOrd="11" destOrd="0" presId="urn:microsoft.com/office/officeart/2005/8/layout/default"/>
    <dgm:cxn modelId="{7C69AF78-3E3B-42DD-9E2A-31828706809C}" type="presParOf" srcId="{EEC8EFBB-6018-4DED-9D41-E7D01029667E}" destId="{8AD8F13B-CE82-497C-93E3-9950DBCF8D51}" srcOrd="12" destOrd="0" presId="urn:microsoft.com/office/officeart/2005/8/layout/default"/>
    <dgm:cxn modelId="{058224EF-C5F3-43FE-BF0A-8BE8ED172290}" type="presParOf" srcId="{EEC8EFBB-6018-4DED-9D41-E7D01029667E}" destId="{6223CFF5-3572-4EA3-8E93-A1FA3DA93BA3}" srcOrd="13" destOrd="0" presId="urn:microsoft.com/office/officeart/2005/8/layout/default"/>
    <dgm:cxn modelId="{3ACEB575-5343-4488-A509-D357D7A9435F}" type="presParOf" srcId="{EEC8EFBB-6018-4DED-9D41-E7D01029667E}" destId="{D8D182F0-BF35-45B4-8E42-546DBF0E57D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1D8BED-01AB-477A-93D2-47F98E424A5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5454D6-7D05-40FA-94AD-F62B5EF9F8AA}">
      <dgm:prSet/>
      <dgm:spPr/>
      <dgm:t>
        <a:bodyPr/>
        <a:lstStyle/>
        <a:p>
          <a:r>
            <a:rPr lang="en-GB" b="0" i="0"/>
            <a:t>Transition Day – we will do transition activities at the start of term</a:t>
          </a:r>
          <a:endParaRPr lang="en-US"/>
        </a:p>
      </dgm:t>
    </dgm:pt>
    <dgm:pt modelId="{33D8E90D-21A8-4978-81CC-9A9609DB13E3}" type="parTrans" cxnId="{D155E743-8A82-44C2-9F1B-AE390F028207}">
      <dgm:prSet/>
      <dgm:spPr/>
      <dgm:t>
        <a:bodyPr/>
        <a:lstStyle/>
        <a:p>
          <a:endParaRPr lang="en-US"/>
        </a:p>
      </dgm:t>
    </dgm:pt>
    <dgm:pt modelId="{FB8C0E9F-BC12-4316-9388-A4FC46FCEA8C}" type="sibTrans" cxnId="{D155E743-8A82-44C2-9F1B-AE390F028207}">
      <dgm:prSet/>
      <dgm:spPr/>
      <dgm:t>
        <a:bodyPr/>
        <a:lstStyle/>
        <a:p>
          <a:endParaRPr lang="en-US"/>
        </a:p>
      </dgm:t>
    </dgm:pt>
    <dgm:pt modelId="{40C9C109-490F-475B-895E-C52D67412011}">
      <dgm:prSet/>
      <dgm:spPr/>
      <dgm:t>
        <a:bodyPr/>
        <a:lstStyle/>
        <a:p>
          <a:r>
            <a:rPr lang="en-GB" b="0" i="0"/>
            <a:t>Handover meetings between current and future class teachers.</a:t>
          </a:r>
          <a:endParaRPr lang="en-US"/>
        </a:p>
      </dgm:t>
    </dgm:pt>
    <dgm:pt modelId="{635D9E49-96ED-4138-9983-772121D4CD33}" type="parTrans" cxnId="{1D124C99-078F-409C-B1EE-6811BCDE82F6}">
      <dgm:prSet/>
      <dgm:spPr/>
      <dgm:t>
        <a:bodyPr/>
        <a:lstStyle/>
        <a:p>
          <a:endParaRPr lang="en-US"/>
        </a:p>
      </dgm:t>
    </dgm:pt>
    <dgm:pt modelId="{85A856A9-69C1-486C-831A-2646F5FBBDD2}" type="sibTrans" cxnId="{1D124C99-078F-409C-B1EE-6811BCDE82F6}">
      <dgm:prSet/>
      <dgm:spPr/>
      <dgm:t>
        <a:bodyPr/>
        <a:lstStyle/>
        <a:p>
          <a:endParaRPr lang="en-US"/>
        </a:p>
      </dgm:t>
    </dgm:pt>
    <dgm:pt modelId="{E3108141-942F-42B9-A496-56B3776E864A}">
      <dgm:prSet/>
      <dgm:spPr/>
      <dgm:t>
        <a:bodyPr/>
        <a:lstStyle/>
        <a:p>
          <a:r>
            <a:rPr lang="en-GB" b="0" i="0"/>
            <a:t>Constant dialogue (Y1/Y2)</a:t>
          </a:r>
          <a:endParaRPr lang="en-US"/>
        </a:p>
      </dgm:t>
    </dgm:pt>
    <dgm:pt modelId="{94DE5AFA-259C-4400-94B9-A828E989291A}" type="parTrans" cxnId="{E053C018-7174-43D1-9FE1-8B580BB0189A}">
      <dgm:prSet/>
      <dgm:spPr/>
      <dgm:t>
        <a:bodyPr/>
        <a:lstStyle/>
        <a:p>
          <a:endParaRPr lang="en-US"/>
        </a:p>
      </dgm:t>
    </dgm:pt>
    <dgm:pt modelId="{9570DAE3-1B6D-452C-B794-DCF72E88AA74}" type="sibTrans" cxnId="{E053C018-7174-43D1-9FE1-8B580BB0189A}">
      <dgm:prSet/>
      <dgm:spPr/>
      <dgm:t>
        <a:bodyPr/>
        <a:lstStyle/>
        <a:p>
          <a:endParaRPr lang="en-US"/>
        </a:p>
      </dgm:t>
    </dgm:pt>
    <dgm:pt modelId="{08BF99DF-EF74-4095-AB67-17B84F80F45D}">
      <dgm:prSet/>
      <dgm:spPr/>
      <dgm:t>
        <a:bodyPr/>
        <a:lstStyle/>
        <a:p>
          <a:r>
            <a:rPr lang="en-GB" b="0" i="0"/>
            <a:t>Attainment, progress, individual needs</a:t>
          </a:r>
          <a:endParaRPr lang="en-US"/>
        </a:p>
      </dgm:t>
    </dgm:pt>
    <dgm:pt modelId="{DD8A4E19-6ECC-47F2-A23D-634F345B07B2}" type="parTrans" cxnId="{778BA9F6-8649-4DBF-8725-3E9509735FED}">
      <dgm:prSet/>
      <dgm:spPr/>
      <dgm:t>
        <a:bodyPr/>
        <a:lstStyle/>
        <a:p>
          <a:endParaRPr lang="en-US"/>
        </a:p>
      </dgm:t>
    </dgm:pt>
    <dgm:pt modelId="{AE0ADF79-A6C3-48AF-AB38-971C8618A50B}" type="sibTrans" cxnId="{778BA9F6-8649-4DBF-8725-3E9509735FED}">
      <dgm:prSet/>
      <dgm:spPr/>
      <dgm:t>
        <a:bodyPr/>
        <a:lstStyle/>
        <a:p>
          <a:endParaRPr lang="en-US"/>
        </a:p>
      </dgm:t>
    </dgm:pt>
    <dgm:pt modelId="{54554D4D-4433-4B87-AE9E-151D9784F524}">
      <dgm:prSet/>
      <dgm:spPr/>
      <dgm:t>
        <a:bodyPr/>
        <a:lstStyle/>
        <a:p>
          <a:r>
            <a:rPr lang="en-GB" b="0" i="0"/>
            <a:t>Medical/SEND</a:t>
          </a:r>
          <a:endParaRPr lang="en-US"/>
        </a:p>
      </dgm:t>
    </dgm:pt>
    <dgm:pt modelId="{59438C63-F375-4FDC-8BD1-879E78917640}" type="parTrans" cxnId="{0EBB77F1-FA23-43CB-83EB-9AC7D00BEE8F}">
      <dgm:prSet/>
      <dgm:spPr/>
      <dgm:t>
        <a:bodyPr/>
        <a:lstStyle/>
        <a:p>
          <a:endParaRPr lang="en-US"/>
        </a:p>
      </dgm:t>
    </dgm:pt>
    <dgm:pt modelId="{40B16136-4A2C-4AC1-80A3-FCAA87F27203}" type="sibTrans" cxnId="{0EBB77F1-FA23-43CB-83EB-9AC7D00BEE8F}">
      <dgm:prSet/>
      <dgm:spPr/>
      <dgm:t>
        <a:bodyPr/>
        <a:lstStyle/>
        <a:p>
          <a:endParaRPr lang="en-US"/>
        </a:p>
      </dgm:t>
    </dgm:pt>
    <dgm:pt modelId="{533F3415-BFB6-4AF2-B430-7DA21D69A7B2}">
      <dgm:prSet/>
      <dgm:spPr/>
      <dgm:t>
        <a:bodyPr/>
        <a:lstStyle/>
        <a:p>
          <a:r>
            <a:rPr lang="en-GB" b="0" i="0"/>
            <a:t>Familiar staff</a:t>
          </a:r>
          <a:endParaRPr lang="en-US"/>
        </a:p>
      </dgm:t>
    </dgm:pt>
    <dgm:pt modelId="{8C3C93EF-92FF-4B66-9D7D-89FFC5E604F5}" type="parTrans" cxnId="{071DBC81-BC10-47E0-802F-7BFA6F595F4C}">
      <dgm:prSet/>
      <dgm:spPr/>
      <dgm:t>
        <a:bodyPr/>
        <a:lstStyle/>
        <a:p>
          <a:endParaRPr lang="en-US"/>
        </a:p>
      </dgm:t>
    </dgm:pt>
    <dgm:pt modelId="{16D0C17E-AC29-4A41-A59C-4BD923D38AB4}" type="sibTrans" cxnId="{071DBC81-BC10-47E0-802F-7BFA6F595F4C}">
      <dgm:prSet/>
      <dgm:spPr/>
      <dgm:t>
        <a:bodyPr/>
        <a:lstStyle/>
        <a:p>
          <a:endParaRPr lang="en-US"/>
        </a:p>
      </dgm:t>
    </dgm:pt>
    <dgm:pt modelId="{D3B467AC-1947-4D57-9F35-8051A9248A97}">
      <dgm:prSet/>
      <dgm:spPr/>
      <dgm:t>
        <a:bodyPr/>
        <a:lstStyle/>
        <a:p>
          <a:r>
            <a:rPr lang="en-GB" b="0" i="0"/>
            <a:t>Home-school communication, this is crucial to ensure they settle well</a:t>
          </a:r>
          <a:endParaRPr lang="en-US"/>
        </a:p>
      </dgm:t>
    </dgm:pt>
    <dgm:pt modelId="{301F32EB-00A2-4924-958C-B8D5E77027AE}" type="parTrans" cxnId="{1C4FD554-2ACB-41F5-BE79-D4D19224CBCD}">
      <dgm:prSet/>
      <dgm:spPr/>
      <dgm:t>
        <a:bodyPr/>
        <a:lstStyle/>
        <a:p>
          <a:endParaRPr lang="en-US"/>
        </a:p>
      </dgm:t>
    </dgm:pt>
    <dgm:pt modelId="{FC97D56B-CBC1-448F-9B34-A43FB98685C3}" type="sibTrans" cxnId="{1C4FD554-2ACB-41F5-BE79-D4D19224CBCD}">
      <dgm:prSet/>
      <dgm:spPr/>
      <dgm:t>
        <a:bodyPr/>
        <a:lstStyle/>
        <a:p>
          <a:endParaRPr lang="en-US"/>
        </a:p>
      </dgm:t>
    </dgm:pt>
    <dgm:pt modelId="{B4F3D793-E297-441F-8FD2-AB17929F38D6}">
      <dgm:prSet/>
      <dgm:spPr/>
      <dgm:t>
        <a:bodyPr/>
        <a:lstStyle/>
        <a:p>
          <a:r>
            <a:rPr lang="en-GB" b="0" i="0"/>
            <a:t>Phased change – in September Year 2 will be operating in a  very similar way to when the children leave year 1 in July.</a:t>
          </a:r>
          <a:endParaRPr lang="en-US"/>
        </a:p>
      </dgm:t>
    </dgm:pt>
    <dgm:pt modelId="{74F54094-7AC2-461C-BA63-7414389814DF}" type="parTrans" cxnId="{B27AC2F8-CEB3-482D-860F-01D06D1B5614}">
      <dgm:prSet/>
      <dgm:spPr/>
      <dgm:t>
        <a:bodyPr/>
        <a:lstStyle/>
        <a:p>
          <a:endParaRPr lang="en-US"/>
        </a:p>
      </dgm:t>
    </dgm:pt>
    <dgm:pt modelId="{70376016-E6C9-4AA8-ADD2-2C65C232F4D0}" type="sibTrans" cxnId="{B27AC2F8-CEB3-482D-860F-01D06D1B5614}">
      <dgm:prSet/>
      <dgm:spPr/>
      <dgm:t>
        <a:bodyPr/>
        <a:lstStyle/>
        <a:p>
          <a:endParaRPr lang="en-US"/>
        </a:p>
      </dgm:t>
    </dgm:pt>
    <dgm:pt modelId="{F175DC56-B693-418F-A914-674541AF5F07}" type="pres">
      <dgm:prSet presAssocID="{D91D8BED-01AB-477A-93D2-47F98E424A56}" presName="linear" presStyleCnt="0">
        <dgm:presLayoutVars>
          <dgm:animLvl val="lvl"/>
          <dgm:resizeHandles val="exact"/>
        </dgm:presLayoutVars>
      </dgm:prSet>
      <dgm:spPr/>
    </dgm:pt>
    <dgm:pt modelId="{29483FA4-32A4-44D6-A70E-D18941048D89}" type="pres">
      <dgm:prSet presAssocID="{895454D6-7D05-40FA-94AD-F62B5EF9F8AA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967D58D4-E70F-4F2F-B260-BD54AA881B10}" type="pres">
      <dgm:prSet presAssocID="{FB8C0E9F-BC12-4316-9388-A4FC46FCEA8C}" presName="spacer" presStyleCnt="0"/>
      <dgm:spPr/>
    </dgm:pt>
    <dgm:pt modelId="{75A4B0DA-7C79-422F-9596-32A1C16A648F}" type="pres">
      <dgm:prSet presAssocID="{40C9C109-490F-475B-895E-C52D67412011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B04E2AB-F413-4AE0-8D45-0AD56E7FA5F6}" type="pres">
      <dgm:prSet presAssocID="{85A856A9-69C1-486C-831A-2646F5FBBDD2}" presName="spacer" presStyleCnt="0"/>
      <dgm:spPr/>
    </dgm:pt>
    <dgm:pt modelId="{7EFF2831-9A65-4998-8D15-3A8B2EF8AE23}" type="pres">
      <dgm:prSet presAssocID="{E3108141-942F-42B9-A496-56B3776E864A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2F16C692-8658-4987-8C63-4E093A76F183}" type="pres">
      <dgm:prSet presAssocID="{9570DAE3-1B6D-452C-B794-DCF72E88AA74}" presName="spacer" presStyleCnt="0"/>
      <dgm:spPr/>
    </dgm:pt>
    <dgm:pt modelId="{402B865D-2F5E-4C6E-93BA-7302990F1D2D}" type="pres">
      <dgm:prSet presAssocID="{08BF99DF-EF74-4095-AB67-17B84F80F45D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271EFD01-5BEE-4F80-B3F7-D9C356D8DD16}" type="pres">
      <dgm:prSet presAssocID="{AE0ADF79-A6C3-48AF-AB38-971C8618A50B}" presName="spacer" presStyleCnt="0"/>
      <dgm:spPr/>
    </dgm:pt>
    <dgm:pt modelId="{9DC27FB7-BE37-49FB-901C-8790E6923138}" type="pres">
      <dgm:prSet presAssocID="{54554D4D-4433-4B87-AE9E-151D9784F524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9FF3B573-C793-4C88-A757-54E5FDD0F0E7}" type="pres">
      <dgm:prSet presAssocID="{40B16136-4A2C-4AC1-80A3-FCAA87F27203}" presName="spacer" presStyleCnt="0"/>
      <dgm:spPr/>
    </dgm:pt>
    <dgm:pt modelId="{0993323F-6DB5-49EF-889B-D9E59854E35C}" type="pres">
      <dgm:prSet presAssocID="{533F3415-BFB6-4AF2-B430-7DA21D69A7B2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A20B5D8A-2934-40C0-B884-1DCE44BC2E02}" type="pres">
      <dgm:prSet presAssocID="{16D0C17E-AC29-4A41-A59C-4BD923D38AB4}" presName="spacer" presStyleCnt="0"/>
      <dgm:spPr/>
    </dgm:pt>
    <dgm:pt modelId="{117C3CA2-3DF4-4EED-8858-97BA45AED0E1}" type="pres">
      <dgm:prSet presAssocID="{D3B467AC-1947-4D57-9F35-8051A9248A97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F95CBD60-1461-4869-8734-657C049C0820}" type="pres">
      <dgm:prSet presAssocID="{FC97D56B-CBC1-448F-9B34-A43FB98685C3}" presName="spacer" presStyleCnt="0"/>
      <dgm:spPr/>
    </dgm:pt>
    <dgm:pt modelId="{5ED42C1A-CAC0-46C1-847F-8910F27D07C6}" type="pres">
      <dgm:prSet presAssocID="{B4F3D793-E297-441F-8FD2-AB17929F38D6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74A8616-0D99-4A67-81F5-4175569B08F6}" type="presOf" srcId="{895454D6-7D05-40FA-94AD-F62B5EF9F8AA}" destId="{29483FA4-32A4-44D6-A70E-D18941048D89}" srcOrd="0" destOrd="0" presId="urn:microsoft.com/office/officeart/2005/8/layout/vList2"/>
    <dgm:cxn modelId="{E053C018-7174-43D1-9FE1-8B580BB0189A}" srcId="{D91D8BED-01AB-477A-93D2-47F98E424A56}" destId="{E3108141-942F-42B9-A496-56B3776E864A}" srcOrd="2" destOrd="0" parTransId="{94DE5AFA-259C-4400-94B9-A828E989291A}" sibTransId="{9570DAE3-1B6D-452C-B794-DCF72E88AA74}"/>
    <dgm:cxn modelId="{5E88F52C-4AEE-4972-8294-B804D303A241}" type="presOf" srcId="{40C9C109-490F-475B-895E-C52D67412011}" destId="{75A4B0DA-7C79-422F-9596-32A1C16A648F}" srcOrd="0" destOrd="0" presId="urn:microsoft.com/office/officeart/2005/8/layout/vList2"/>
    <dgm:cxn modelId="{9BFC9630-261E-4235-9B39-0E074467726C}" type="presOf" srcId="{D91D8BED-01AB-477A-93D2-47F98E424A56}" destId="{F175DC56-B693-418F-A914-674541AF5F07}" srcOrd="0" destOrd="0" presId="urn:microsoft.com/office/officeart/2005/8/layout/vList2"/>
    <dgm:cxn modelId="{D155E743-8A82-44C2-9F1B-AE390F028207}" srcId="{D91D8BED-01AB-477A-93D2-47F98E424A56}" destId="{895454D6-7D05-40FA-94AD-F62B5EF9F8AA}" srcOrd="0" destOrd="0" parTransId="{33D8E90D-21A8-4978-81CC-9A9609DB13E3}" sibTransId="{FB8C0E9F-BC12-4316-9388-A4FC46FCEA8C}"/>
    <dgm:cxn modelId="{52FA134A-8F1F-41B6-8E1C-94CD9BEF6907}" type="presOf" srcId="{B4F3D793-E297-441F-8FD2-AB17929F38D6}" destId="{5ED42C1A-CAC0-46C1-847F-8910F27D07C6}" srcOrd="0" destOrd="0" presId="urn:microsoft.com/office/officeart/2005/8/layout/vList2"/>
    <dgm:cxn modelId="{42C1C84C-6639-4EAE-96AE-820B6D057DF9}" type="presOf" srcId="{533F3415-BFB6-4AF2-B430-7DA21D69A7B2}" destId="{0993323F-6DB5-49EF-889B-D9E59854E35C}" srcOrd="0" destOrd="0" presId="urn:microsoft.com/office/officeart/2005/8/layout/vList2"/>
    <dgm:cxn modelId="{610C9271-C085-43F0-9687-3F8D300021C9}" type="presOf" srcId="{54554D4D-4433-4B87-AE9E-151D9784F524}" destId="{9DC27FB7-BE37-49FB-901C-8790E6923138}" srcOrd="0" destOrd="0" presId="urn:microsoft.com/office/officeart/2005/8/layout/vList2"/>
    <dgm:cxn modelId="{3FA03B72-3E86-424A-BD0D-314B4288F823}" type="presOf" srcId="{D3B467AC-1947-4D57-9F35-8051A9248A97}" destId="{117C3CA2-3DF4-4EED-8858-97BA45AED0E1}" srcOrd="0" destOrd="0" presId="urn:microsoft.com/office/officeart/2005/8/layout/vList2"/>
    <dgm:cxn modelId="{1C4FD554-2ACB-41F5-BE79-D4D19224CBCD}" srcId="{D91D8BED-01AB-477A-93D2-47F98E424A56}" destId="{D3B467AC-1947-4D57-9F35-8051A9248A97}" srcOrd="6" destOrd="0" parTransId="{301F32EB-00A2-4924-958C-B8D5E77027AE}" sibTransId="{FC97D56B-CBC1-448F-9B34-A43FB98685C3}"/>
    <dgm:cxn modelId="{071DBC81-BC10-47E0-802F-7BFA6F595F4C}" srcId="{D91D8BED-01AB-477A-93D2-47F98E424A56}" destId="{533F3415-BFB6-4AF2-B430-7DA21D69A7B2}" srcOrd="5" destOrd="0" parTransId="{8C3C93EF-92FF-4B66-9D7D-89FFC5E604F5}" sibTransId="{16D0C17E-AC29-4A41-A59C-4BD923D38AB4}"/>
    <dgm:cxn modelId="{1D124C99-078F-409C-B1EE-6811BCDE82F6}" srcId="{D91D8BED-01AB-477A-93D2-47F98E424A56}" destId="{40C9C109-490F-475B-895E-C52D67412011}" srcOrd="1" destOrd="0" parTransId="{635D9E49-96ED-4138-9983-772121D4CD33}" sibTransId="{85A856A9-69C1-486C-831A-2646F5FBBDD2}"/>
    <dgm:cxn modelId="{33CD45D0-3584-4078-B0CA-DDF7DF4ED4C7}" type="presOf" srcId="{E3108141-942F-42B9-A496-56B3776E864A}" destId="{7EFF2831-9A65-4998-8D15-3A8B2EF8AE23}" srcOrd="0" destOrd="0" presId="urn:microsoft.com/office/officeart/2005/8/layout/vList2"/>
    <dgm:cxn modelId="{0EBB77F1-FA23-43CB-83EB-9AC7D00BEE8F}" srcId="{D91D8BED-01AB-477A-93D2-47F98E424A56}" destId="{54554D4D-4433-4B87-AE9E-151D9784F524}" srcOrd="4" destOrd="0" parTransId="{59438C63-F375-4FDC-8BD1-879E78917640}" sibTransId="{40B16136-4A2C-4AC1-80A3-FCAA87F27203}"/>
    <dgm:cxn modelId="{778BA9F6-8649-4DBF-8725-3E9509735FED}" srcId="{D91D8BED-01AB-477A-93D2-47F98E424A56}" destId="{08BF99DF-EF74-4095-AB67-17B84F80F45D}" srcOrd="3" destOrd="0" parTransId="{DD8A4E19-6ECC-47F2-A23D-634F345B07B2}" sibTransId="{AE0ADF79-A6C3-48AF-AB38-971C8618A50B}"/>
    <dgm:cxn modelId="{B27AC2F8-CEB3-482D-860F-01D06D1B5614}" srcId="{D91D8BED-01AB-477A-93D2-47F98E424A56}" destId="{B4F3D793-E297-441F-8FD2-AB17929F38D6}" srcOrd="7" destOrd="0" parTransId="{74F54094-7AC2-461C-BA63-7414389814DF}" sibTransId="{70376016-E6C9-4AA8-ADD2-2C65C232F4D0}"/>
    <dgm:cxn modelId="{B37DABFA-19D3-4A34-99AB-EBECEE2A9BAD}" type="presOf" srcId="{08BF99DF-EF74-4095-AB67-17B84F80F45D}" destId="{402B865D-2F5E-4C6E-93BA-7302990F1D2D}" srcOrd="0" destOrd="0" presId="urn:microsoft.com/office/officeart/2005/8/layout/vList2"/>
    <dgm:cxn modelId="{6BFDB6FA-4EE7-4C5D-9897-C1D593CE3379}" type="presParOf" srcId="{F175DC56-B693-418F-A914-674541AF5F07}" destId="{29483FA4-32A4-44D6-A70E-D18941048D89}" srcOrd="0" destOrd="0" presId="urn:microsoft.com/office/officeart/2005/8/layout/vList2"/>
    <dgm:cxn modelId="{E6C0B651-6756-4111-ACD9-7DD1D5302FDD}" type="presParOf" srcId="{F175DC56-B693-418F-A914-674541AF5F07}" destId="{967D58D4-E70F-4F2F-B260-BD54AA881B10}" srcOrd="1" destOrd="0" presId="urn:microsoft.com/office/officeart/2005/8/layout/vList2"/>
    <dgm:cxn modelId="{F809AE00-DB74-40F7-9605-690758FCCA9A}" type="presParOf" srcId="{F175DC56-B693-418F-A914-674541AF5F07}" destId="{75A4B0DA-7C79-422F-9596-32A1C16A648F}" srcOrd="2" destOrd="0" presId="urn:microsoft.com/office/officeart/2005/8/layout/vList2"/>
    <dgm:cxn modelId="{A76C1F70-510C-4490-8404-FE013FBBF472}" type="presParOf" srcId="{F175DC56-B693-418F-A914-674541AF5F07}" destId="{1B04E2AB-F413-4AE0-8D45-0AD56E7FA5F6}" srcOrd="3" destOrd="0" presId="urn:microsoft.com/office/officeart/2005/8/layout/vList2"/>
    <dgm:cxn modelId="{8076CACA-9BAD-4810-813F-7E3BCFA79FD9}" type="presParOf" srcId="{F175DC56-B693-418F-A914-674541AF5F07}" destId="{7EFF2831-9A65-4998-8D15-3A8B2EF8AE23}" srcOrd="4" destOrd="0" presId="urn:microsoft.com/office/officeart/2005/8/layout/vList2"/>
    <dgm:cxn modelId="{BDA9B986-349F-47E6-8128-62EE2450D8D5}" type="presParOf" srcId="{F175DC56-B693-418F-A914-674541AF5F07}" destId="{2F16C692-8658-4987-8C63-4E093A76F183}" srcOrd="5" destOrd="0" presId="urn:microsoft.com/office/officeart/2005/8/layout/vList2"/>
    <dgm:cxn modelId="{8ADA147D-2666-46A2-8137-20464F7E7390}" type="presParOf" srcId="{F175DC56-B693-418F-A914-674541AF5F07}" destId="{402B865D-2F5E-4C6E-93BA-7302990F1D2D}" srcOrd="6" destOrd="0" presId="urn:microsoft.com/office/officeart/2005/8/layout/vList2"/>
    <dgm:cxn modelId="{820CC16D-13B3-419C-ACC4-F674D8B53A82}" type="presParOf" srcId="{F175DC56-B693-418F-A914-674541AF5F07}" destId="{271EFD01-5BEE-4F80-B3F7-D9C356D8DD16}" srcOrd="7" destOrd="0" presId="urn:microsoft.com/office/officeart/2005/8/layout/vList2"/>
    <dgm:cxn modelId="{D4BA1B3B-B9DA-4FAF-BE78-F929916DC2B0}" type="presParOf" srcId="{F175DC56-B693-418F-A914-674541AF5F07}" destId="{9DC27FB7-BE37-49FB-901C-8790E6923138}" srcOrd="8" destOrd="0" presId="urn:microsoft.com/office/officeart/2005/8/layout/vList2"/>
    <dgm:cxn modelId="{CBB95F97-C69D-46DC-9A62-7930D75AF86C}" type="presParOf" srcId="{F175DC56-B693-418F-A914-674541AF5F07}" destId="{9FF3B573-C793-4C88-A757-54E5FDD0F0E7}" srcOrd="9" destOrd="0" presId="urn:microsoft.com/office/officeart/2005/8/layout/vList2"/>
    <dgm:cxn modelId="{9C13A910-4FA8-4E85-95A0-9AE8FCB07B6C}" type="presParOf" srcId="{F175DC56-B693-418F-A914-674541AF5F07}" destId="{0993323F-6DB5-49EF-889B-D9E59854E35C}" srcOrd="10" destOrd="0" presId="urn:microsoft.com/office/officeart/2005/8/layout/vList2"/>
    <dgm:cxn modelId="{EF6E3E05-98B3-48F2-93CD-BF73D12BB9B1}" type="presParOf" srcId="{F175DC56-B693-418F-A914-674541AF5F07}" destId="{A20B5D8A-2934-40C0-B884-1DCE44BC2E02}" srcOrd="11" destOrd="0" presId="urn:microsoft.com/office/officeart/2005/8/layout/vList2"/>
    <dgm:cxn modelId="{E778A5C0-EB79-4BEF-BEA8-1488BC14478A}" type="presParOf" srcId="{F175DC56-B693-418F-A914-674541AF5F07}" destId="{117C3CA2-3DF4-4EED-8858-97BA45AED0E1}" srcOrd="12" destOrd="0" presId="urn:microsoft.com/office/officeart/2005/8/layout/vList2"/>
    <dgm:cxn modelId="{F94D3001-2352-4C46-BC04-33FB8B9E2DB0}" type="presParOf" srcId="{F175DC56-B693-418F-A914-674541AF5F07}" destId="{F95CBD60-1461-4869-8734-657C049C0820}" srcOrd="13" destOrd="0" presId="urn:microsoft.com/office/officeart/2005/8/layout/vList2"/>
    <dgm:cxn modelId="{20585588-061A-43FB-9CA3-D017180A1276}" type="presParOf" srcId="{F175DC56-B693-418F-A914-674541AF5F07}" destId="{5ED42C1A-CAC0-46C1-847F-8910F27D07C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A15A45-B798-414E-884E-86D30ED88544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AB69A4-8564-4C47-82F1-0ECE671DAAB8}">
      <dgm:prSet/>
      <dgm:spPr/>
      <dgm:t>
        <a:bodyPr/>
        <a:lstStyle/>
        <a:p>
          <a:r>
            <a:rPr lang="en-GB" b="0" i="0"/>
            <a:t>Same NC subjects</a:t>
          </a:r>
          <a:endParaRPr lang="en-US"/>
        </a:p>
      </dgm:t>
    </dgm:pt>
    <dgm:pt modelId="{048287C6-11BA-4C30-83F7-C00332F6BC77}" type="parTrans" cxnId="{C582E2F3-14CB-4DBF-B2FC-327B7D492DEA}">
      <dgm:prSet/>
      <dgm:spPr/>
      <dgm:t>
        <a:bodyPr/>
        <a:lstStyle/>
        <a:p>
          <a:endParaRPr lang="en-US"/>
        </a:p>
      </dgm:t>
    </dgm:pt>
    <dgm:pt modelId="{E99FE960-749F-400F-90A8-700D37F77DDA}" type="sibTrans" cxnId="{C582E2F3-14CB-4DBF-B2FC-327B7D492DEA}">
      <dgm:prSet/>
      <dgm:spPr/>
      <dgm:t>
        <a:bodyPr/>
        <a:lstStyle/>
        <a:p>
          <a:endParaRPr lang="en-US"/>
        </a:p>
      </dgm:t>
    </dgm:pt>
    <dgm:pt modelId="{ADB481D9-6BA5-4D8B-98F5-6C10091C1937}">
      <dgm:prSet/>
      <dgm:spPr/>
      <dgm:t>
        <a:bodyPr/>
        <a:lstStyle/>
        <a:p>
          <a:r>
            <a:rPr lang="en-GB" b="0" i="0"/>
            <a:t>More focussed teaching but still mainly cross-curricular</a:t>
          </a:r>
          <a:endParaRPr lang="en-US"/>
        </a:p>
      </dgm:t>
    </dgm:pt>
    <dgm:pt modelId="{E4F09C57-634A-4D6E-AE09-63FA4EF21A99}" type="parTrans" cxnId="{F4DE2B87-0005-4F4A-A6DC-8B4C7569DB0B}">
      <dgm:prSet/>
      <dgm:spPr/>
      <dgm:t>
        <a:bodyPr/>
        <a:lstStyle/>
        <a:p>
          <a:endParaRPr lang="en-US"/>
        </a:p>
      </dgm:t>
    </dgm:pt>
    <dgm:pt modelId="{2CEC37B9-B5ED-42FB-B4B5-E0A6514E306B}" type="sibTrans" cxnId="{F4DE2B87-0005-4F4A-A6DC-8B4C7569DB0B}">
      <dgm:prSet/>
      <dgm:spPr/>
      <dgm:t>
        <a:bodyPr/>
        <a:lstStyle/>
        <a:p>
          <a:endParaRPr lang="en-US"/>
        </a:p>
      </dgm:t>
    </dgm:pt>
    <dgm:pt modelId="{36869EBA-C0B0-48D1-9315-48B0CB8A76B4}">
      <dgm:prSet/>
      <dgm:spPr/>
      <dgm:t>
        <a:bodyPr/>
        <a:lstStyle/>
        <a:p>
          <a:r>
            <a:rPr lang="en-GB" b="0" i="0"/>
            <a:t>A skills-based approach within topics of interest</a:t>
          </a:r>
          <a:endParaRPr lang="en-US"/>
        </a:p>
      </dgm:t>
    </dgm:pt>
    <dgm:pt modelId="{CA01D685-682F-4C32-9C76-070BD733BD8B}" type="parTrans" cxnId="{2D7CB1DA-B82C-41C0-84E7-F455A9DC2645}">
      <dgm:prSet/>
      <dgm:spPr/>
      <dgm:t>
        <a:bodyPr/>
        <a:lstStyle/>
        <a:p>
          <a:endParaRPr lang="en-US"/>
        </a:p>
      </dgm:t>
    </dgm:pt>
    <dgm:pt modelId="{0BE8576F-E039-421F-AF5A-9143A3B31E77}" type="sibTrans" cxnId="{2D7CB1DA-B82C-41C0-84E7-F455A9DC2645}">
      <dgm:prSet/>
      <dgm:spPr/>
      <dgm:t>
        <a:bodyPr/>
        <a:lstStyle/>
        <a:p>
          <a:endParaRPr lang="en-US"/>
        </a:p>
      </dgm:t>
    </dgm:pt>
    <dgm:pt modelId="{A50A75C4-712B-4685-B4D6-FDFCE1AE6770}">
      <dgm:prSet/>
      <dgm:spPr/>
      <dgm:t>
        <a:bodyPr/>
        <a:lstStyle/>
        <a:p>
          <a:r>
            <a:rPr lang="en-GB" b="0" i="0"/>
            <a:t>Enhanced provision used to enhance understanding</a:t>
          </a:r>
          <a:endParaRPr lang="en-US"/>
        </a:p>
      </dgm:t>
    </dgm:pt>
    <dgm:pt modelId="{4069C999-5081-468D-8063-BEE72E99357E}" type="parTrans" cxnId="{128E22D0-0F3F-427F-AE59-C9041BC18CED}">
      <dgm:prSet/>
      <dgm:spPr/>
      <dgm:t>
        <a:bodyPr/>
        <a:lstStyle/>
        <a:p>
          <a:endParaRPr lang="en-US"/>
        </a:p>
      </dgm:t>
    </dgm:pt>
    <dgm:pt modelId="{0F508FD1-4B62-418F-9EFE-45B8ADF961BC}" type="sibTrans" cxnId="{128E22D0-0F3F-427F-AE59-C9041BC18CED}">
      <dgm:prSet/>
      <dgm:spPr/>
      <dgm:t>
        <a:bodyPr/>
        <a:lstStyle/>
        <a:p>
          <a:endParaRPr lang="en-US"/>
        </a:p>
      </dgm:t>
    </dgm:pt>
    <dgm:pt modelId="{5F06716E-A968-4FBB-A787-C4F32BEBB406}" type="pres">
      <dgm:prSet presAssocID="{C1A15A45-B798-414E-884E-86D30ED88544}" presName="outerComposite" presStyleCnt="0">
        <dgm:presLayoutVars>
          <dgm:chMax val="5"/>
          <dgm:dir/>
          <dgm:resizeHandles val="exact"/>
        </dgm:presLayoutVars>
      </dgm:prSet>
      <dgm:spPr/>
    </dgm:pt>
    <dgm:pt modelId="{E711BB41-0EA2-4715-B2DD-A9BBB6300525}" type="pres">
      <dgm:prSet presAssocID="{C1A15A45-B798-414E-884E-86D30ED88544}" presName="dummyMaxCanvas" presStyleCnt="0">
        <dgm:presLayoutVars/>
      </dgm:prSet>
      <dgm:spPr/>
    </dgm:pt>
    <dgm:pt modelId="{1057B343-A0AF-4480-BACE-B38831445BCC}" type="pres">
      <dgm:prSet presAssocID="{C1A15A45-B798-414E-884E-86D30ED88544}" presName="FourNodes_1" presStyleLbl="node1" presStyleIdx="0" presStyleCnt="4">
        <dgm:presLayoutVars>
          <dgm:bulletEnabled val="1"/>
        </dgm:presLayoutVars>
      </dgm:prSet>
      <dgm:spPr/>
    </dgm:pt>
    <dgm:pt modelId="{F0F85556-070C-4D60-8956-93ED3787030E}" type="pres">
      <dgm:prSet presAssocID="{C1A15A45-B798-414E-884E-86D30ED88544}" presName="FourNodes_2" presStyleLbl="node1" presStyleIdx="1" presStyleCnt="4">
        <dgm:presLayoutVars>
          <dgm:bulletEnabled val="1"/>
        </dgm:presLayoutVars>
      </dgm:prSet>
      <dgm:spPr/>
    </dgm:pt>
    <dgm:pt modelId="{48F69961-396E-470F-9EE9-1AEBC5725A93}" type="pres">
      <dgm:prSet presAssocID="{C1A15A45-B798-414E-884E-86D30ED88544}" presName="FourNodes_3" presStyleLbl="node1" presStyleIdx="2" presStyleCnt="4">
        <dgm:presLayoutVars>
          <dgm:bulletEnabled val="1"/>
        </dgm:presLayoutVars>
      </dgm:prSet>
      <dgm:spPr/>
    </dgm:pt>
    <dgm:pt modelId="{613EC9CD-39BD-488A-8DD2-E523685F094A}" type="pres">
      <dgm:prSet presAssocID="{C1A15A45-B798-414E-884E-86D30ED88544}" presName="FourNodes_4" presStyleLbl="node1" presStyleIdx="3" presStyleCnt="4">
        <dgm:presLayoutVars>
          <dgm:bulletEnabled val="1"/>
        </dgm:presLayoutVars>
      </dgm:prSet>
      <dgm:spPr/>
    </dgm:pt>
    <dgm:pt modelId="{D30D8108-C0D7-4667-BEFD-D89CA704665A}" type="pres">
      <dgm:prSet presAssocID="{C1A15A45-B798-414E-884E-86D30ED88544}" presName="FourConn_1-2" presStyleLbl="fgAccFollowNode1" presStyleIdx="0" presStyleCnt="3">
        <dgm:presLayoutVars>
          <dgm:bulletEnabled val="1"/>
        </dgm:presLayoutVars>
      </dgm:prSet>
      <dgm:spPr/>
    </dgm:pt>
    <dgm:pt modelId="{9C0986DA-BDC1-44EF-89BB-02C0855F176B}" type="pres">
      <dgm:prSet presAssocID="{C1A15A45-B798-414E-884E-86D30ED88544}" presName="FourConn_2-3" presStyleLbl="fgAccFollowNode1" presStyleIdx="1" presStyleCnt="3">
        <dgm:presLayoutVars>
          <dgm:bulletEnabled val="1"/>
        </dgm:presLayoutVars>
      </dgm:prSet>
      <dgm:spPr/>
    </dgm:pt>
    <dgm:pt modelId="{5D572720-BA25-46F4-8089-09362D7097AC}" type="pres">
      <dgm:prSet presAssocID="{C1A15A45-B798-414E-884E-86D30ED88544}" presName="FourConn_3-4" presStyleLbl="fgAccFollowNode1" presStyleIdx="2" presStyleCnt="3">
        <dgm:presLayoutVars>
          <dgm:bulletEnabled val="1"/>
        </dgm:presLayoutVars>
      </dgm:prSet>
      <dgm:spPr/>
    </dgm:pt>
    <dgm:pt modelId="{2560DE8C-D992-481E-976F-9AA09717F588}" type="pres">
      <dgm:prSet presAssocID="{C1A15A45-B798-414E-884E-86D30ED88544}" presName="FourNodes_1_text" presStyleLbl="node1" presStyleIdx="3" presStyleCnt="4">
        <dgm:presLayoutVars>
          <dgm:bulletEnabled val="1"/>
        </dgm:presLayoutVars>
      </dgm:prSet>
      <dgm:spPr/>
    </dgm:pt>
    <dgm:pt modelId="{2ADED3AF-E483-483A-B08F-7A02DD12E90A}" type="pres">
      <dgm:prSet presAssocID="{C1A15A45-B798-414E-884E-86D30ED88544}" presName="FourNodes_2_text" presStyleLbl="node1" presStyleIdx="3" presStyleCnt="4">
        <dgm:presLayoutVars>
          <dgm:bulletEnabled val="1"/>
        </dgm:presLayoutVars>
      </dgm:prSet>
      <dgm:spPr/>
    </dgm:pt>
    <dgm:pt modelId="{E48C6BD6-8DF3-455B-AA56-349145AE8583}" type="pres">
      <dgm:prSet presAssocID="{C1A15A45-B798-414E-884E-86D30ED88544}" presName="FourNodes_3_text" presStyleLbl="node1" presStyleIdx="3" presStyleCnt="4">
        <dgm:presLayoutVars>
          <dgm:bulletEnabled val="1"/>
        </dgm:presLayoutVars>
      </dgm:prSet>
      <dgm:spPr/>
    </dgm:pt>
    <dgm:pt modelId="{B45C2588-11EC-4435-916B-8C5B04E44FFF}" type="pres">
      <dgm:prSet presAssocID="{C1A15A45-B798-414E-884E-86D30ED8854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BC15F1F-5B97-4F61-9144-F86720F23C42}" type="presOf" srcId="{E99FE960-749F-400F-90A8-700D37F77DDA}" destId="{D30D8108-C0D7-4667-BEFD-D89CA704665A}" srcOrd="0" destOrd="0" presId="urn:microsoft.com/office/officeart/2005/8/layout/vProcess5"/>
    <dgm:cxn modelId="{7C37F222-4F45-4F29-BCDC-BD62EB8F52C5}" type="presOf" srcId="{2CEC37B9-B5ED-42FB-B4B5-E0A6514E306B}" destId="{9C0986DA-BDC1-44EF-89BB-02C0855F176B}" srcOrd="0" destOrd="0" presId="urn:microsoft.com/office/officeart/2005/8/layout/vProcess5"/>
    <dgm:cxn modelId="{FAF6745D-0739-45B3-9DA9-F71D3EA44D0F}" type="presOf" srcId="{1CAB69A4-8564-4C47-82F1-0ECE671DAAB8}" destId="{2560DE8C-D992-481E-976F-9AA09717F588}" srcOrd="1" destOrd="0" presId="urn:microsoft.com/office/officeart/2005/8/layout/vProcess5"/>
    <dgm:cxn modelId="{4E52E665-89AE-4A0A-B7CE-9267E5A03F54}" type="presOf" srcId="{0BE8576F-E039-421F-AF5A-9143A3B31E77}" destId="{5D572720-BA25-46F4-8089-09362D7097AC}" srcOrd="0" destOrd="0" presId="urn:microsoft.com/office/officeart/2005/8/layout/vProcess5"/>
    <dgm:cxn modelId="{A521D54A-3ECA-4FA6-B256-09F737B2F882}" type="presOf" srcId="{ADB481D9-6BA5-4D8B-98F5-6C10091C1937}" destId="{F0F85556-070C-4D60-8956-93ED3787030E}" srcOrd="0" destOrd="0" presId="urn:microsoft.com/office/officeart/2005/8/layout/vProcess5"/>
    <dgm:cxn modelId="{5C982372-2CA1-4C0E-A372-9185BDC3C4F6}" type="presOf" srcId="{C1A15A45-B798-414E-884E-86D30ED88544}" destId="{5F06716E-A968-4FBB-A787-C4F32BEBB406}" srcOrd="0" destOrd="0" presId="urn:microsoft.com/office/officeart/2005/8/layout/vProcess5"/>
    <dgm:cxn modelId="{64152374-3556-415D-B476-B68CDB42BFEB}" type="presOf" srcId="{1CAB69A4-8564-4C47-82F1-0ECE671DAAB8}" destId="{1057B343-A0AF-4480-BACE-B38831445BCC}" srcOrd="0" destOrd="0" presId="urn:microsoft.com/office/officeart/2005/8/layout/vProcess5"/>
    <dgm:cxn modelId="{C30EA982-F724-4BEE-84A6-C2A93416FA70}" type="presOf" srcId="{A50A75C4-712B-4685-B4D6-FDFCE1AE6770}" destId="{B45C2588-11EC-4435-916B-8C5B04E44FFF}" srcOrd="1" destOrd="0" presId="urn:microsoft.com/office/officeart/2005/8/layout/vProcess5"/>
    <dgm:cxn modelId="{F4DE2B87-0005-4F4A-A6DC-8B4C7569DB0B}" srcId="{C1A15A45-B798-414E-884E-86D30ED88544}" destId="{ADB481D9-6BA5-4D8B-98F5-6C10091C1937}" srcOrd="1" destOrd="0" parTransId="{E4F09C57-634A-4D6E-AE09-63FA4EF21A99}" sibTransId="{2CEC37B9-B5ED-42FB-B4B5-E0A6514E306B}"/>
    <dgm:cxn modelId="{955F6EBD-E716-45C1-BBB3-E38B1587957F}" type="presOf" srcId="{ADB481D9-6BA5-4D8B-98F5-6C10091C1937}" destId="{2ADED3AF-E483-483A-B08F-7A02DD12E90A}" srcOrd="1" destOrd="0" presId="urn:microsoft.com/office/officeart/2005/8/layout/vProcess5"/>
    <dgm:cxn modelId="{128E22D0-0F3F-427F-AE59-C9041BC18CED}" srcId="{C1A15A45-B798-414E-884E-86D30ED88544}" destId="{A50A75C4-712B-4685-B4D6-FDFCE1AE6770}" srcOrd="3" destOrd="0" parTransId="{4069C999-5081-468D-8063-BEE72E99357E}" sibTransId="{0F508FD1-4B62-418F-9EFE-45B8ADF961BC}"/>
    <dgm:cxn modelId="{5DCFECD6-2FD5-46E6-B142-40C93D1875B9}" type="presOf" srcId="{36869EBA-C0B0-48D1-9315-48B0CB8A76B4}" destId="{E48C6BD6-8DF3-455B-AA56-349145AE8583}" srcOrd="1" destOrd="0" presId="urn:microsoft.com/office/officeart/2005/8/layout/vProcess5"/>
    <dgm:cxn modelId="{4A5288D8-D90F-473B-A863-CFB208E0C755}" type="presOf" srcId="{A50A75C4-712B-4685-B4D6-FDFCE1AE6770}" destId="{613EC9CD-39BD-488A-8DD2-E523685F094A}" srcOrd="0" destOrd="0" presId="urn:microsoft.com/office/officeart/2005/8/layout/vProcess5"/>
    <dgm:cxn modelId="{2D7CB1DA-B82C-41C0-84E7-F455A9DC2645}" srcId="{C1A15A45-B798-414E-884E-86D30ED88544}" destId="{36869EBA-C0B0-48D1-9315-48B0CB8A76B4}" srcOrd="2" destOrd="0" parTransId="{CA01D685-682F-4C32-9C76-070BD733BD8B}" sibTransId="{0BE8576F-E039-421F-AF5A-9143A3B31E77}"/>
    <dgm:cxn modelId="{C582E2F3-14CB-4DBF-B2FC-327B7D492DEA}" srcId="{C1A15A45-B798-414E-884E-86D30ED88544}" destId="{1CAB69A4-8564-4C47-82F1-0ECE671DAAB8}" srcOrd="0" destOrd="0" parTransId="{048287C6-11BA-4C30-83F7-C00332F6BC77}" sibTransId="{E99FE960-749F-400F-90A8-700D37F77DDA}"/>
    <dgm:cxn modelId="{05FED9FE-20E7-4E93-8CB4-D190004BA397}" type="presOf" srcId="{36869EBA-C0B0-48D1-9315-48B0CB8A76B4}" destId="{48F69961-396E-470F-9EE9-1AEBC5725A93}" srcOrd="0" destOrd="0" presId="urn:microsoft.com/office/officeart/2005/8/layout/vProcess5"/>
    <dgm:cxn modelId="{0BB019A4-7DAE-49BD-8B89-A45D99F08DA2}" type="presParOf" srcId="{5F06716E-A968-4FBB-A787-C4F32BEBB406}" destId="{E711BB41-0EA2-4715-B2DD-A9BBB6300525}" srcOrd="0" destOrd="0" presId="urn:microsoft.com/office/officeart/2005/8/layout/vProcess5"/>
    <dgm:cxn modelId="{7DB2F915-E74D-48E5-AB42-E10504069A4B}" type="presParOf" srcId="{5F06716E-A968-4FBB-A787-C4F32BEBB406}" destId="{1057B343-A0AF-4480-BACE-B38831445BCC}" srcOrd="1" destOrd="0" presId="urn:microsoft.com/office/officeart/2005/8/layout/vProcess5"/>
    <dgm:cxn modelId="{5D023D5C-76F8-4DCC-969B-EC5577C8294A}" type="presParOf" srcId="{5F06716E-A968-4FBB-A787-C4F32BEBB406}" destId="{F0F85556-070C-4D60-8956-93ED3787030E}" srcOrd="2" destOrd="0" presId="urn:microsoft.com/office/officeart/2005/8/layout/vProcess5"/>
    <dgm:cxn modelId="{2E864F18-2D5E-431A-AA13-B0DACC332F99}" type="presParOf" srcId="{5F06716E-A968-4FBB-A787-C4F32BEBB406}" destId="{48F69961-396E-470F-9EE9-1AEBC5725A93}" srcOrd="3" destOrd="0" presId="urn:microsoft.com/office/officeart/2005/8/layout/vProcess5"/>
    <dgm:cxn modelId="{BF58A478-3DA2-46EF-9D38-ED04D42EAD6E}" type="presParOf" srcId="{5F06716E-A968-4FBB-A787-C4F32BEBB406}" destId="{613EC9CD-39BD-488A-8DD2-E523685F094A}" srcOrd="4" destOrd="0" presId="urn:microsoft.com/office/officeart/2005/8/layout/vProcess5"/>
    <dgm:cxn modelId="{1BFBB1CB-70FB-4CEB-8ECA-E3275B12481C}" type="presParOf" srcId="{5F06716E-A968-4FBB-A787-C4F32BEBB406}" destId="{D30D8108-C0D7-4667-BEFD-D89CA704665A}" srcOrd="5" destOrd="0" presId="urn:microsoft.com/office/officeart/2005/8/layout/vProcess5"/>
    <dgm:cxn modelId="{5DEF0203-BDA2-4023-AF4C-EC4C06001015}" type="presParOf" srcId="{5F06716E-A968-4FBB-A787-C4F32BEBB406}" destId="{9C0986DA-BDC1-44EF-89BB-02C0855F176B}" srcOrd="6" destOrd="0" presId="urn:microsoft.com/office/officeart/2005/8/layout/vProcess5"/>
    <dgm:cxn modelId="{1A479076-C997-4FE6-B53F-71429D08B8B3}" type="presParOf" srcId="{5F06716E-A968-4FBB-A787-C4F32BEBB406}" destId="{5D572720-BA25-46F4-8089-09362D7097AC}" srcOrd="7" destOrd="0" presId="urn:microsoft.com/office/officeart/2005/8/layout/vProcess5"/>
    <dgm:cxn modelId="{8156B5D4-9E9A-4604-A3AE-D53210068688}" type="presParOf" srcId="{5F06716E-A968-4FBB-A787-C4F32BEBB406}" destId="{2560DE8C-D992-481E-976F-9AA09717F588}" srcOrd="8" destOrd="0" presId="urn:microsoft.com/office/officeart/2005/8/layout/vProcess5"/>
    <dgm:cxn modelId="{C1DBFD34-030D-47CF-AD18-DDCAF310651F}" type="presParOf" srcId="{5F06716E-A968-4FBB-A787-C4F32BEBB406}" destId="{2ADED3AF-E483-483A-B08F-7A02DD12E90A}" srcOrd="9" destOrd="0" presId="urn:microsoft.com/office/officeart/2005/8/layout/vProcess5"/>
    <dgm:cxn modelId="{BF1F41F1-46EA-4EB4-9D47-A4ED943E4CA3}" type="presParOf" srcId="{5F06716E-A968-4FBB-A787-C4F32BEBB406}" destId="{E48C6BD6-8DF3-455B-AA56-349145AE8583}" srcOrd="10" destOrd="0" presId="urn:microsoft.com/office/officeart/2005/8/layout/vProcess5"/>
    <dgm:cxn modelId="{9763C07B-969E-47AD-AF96-D26A04868C1D}" type="presParOf" srcId="{5F06716E-A968-4FBB-A787-C4F32BEBB406}" destId="{B45C2588-11EC-4435-916B-8C5B04E44FF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2A2B2F-2E80-4FA2-AE01-AC572680A8B3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131681F-5FBD-4D93-86AB-47970235A30D}">
      <dgm:prSet/>
      <dgm:spPr/>
      <dgm:t>
        <a:bodyPr/>
        <a:lstStyle/>
        <a:p>
          <a:r>
            <a:rPr lang="en-GB" b="0" i="0"/>
            <a:t>Talk</a:t>
          </a:r>
          <a:endParaRPr lang="en-US"/>
        </a:p>
      </dgm:t>
    </dgm:pt>
    <dgm:pt modelId="{5ED24A3E-DDC9-4E41-9AB1-073CB61D2998}" type="parTrans" cxnId="{B99EBC24-151A-453E-A467-1B68F394B745}">
      <dgm:prSet/>
      <dgm:spPr/>
      <dgm:t>
        <a:bodyPr/>
        <a:lstStyle/>
        <a:p>
          <a:endParaRPr lang="en-US"/>
        </a:p>
      </dgm:t>
    </dgm:pt>
    <dgm:pt modelId="{526348A5-25A9-4DD6-9EB6-61551ABA69F9}" type="sibTrans" cxnId="{B99EBC24-151A-453E-A467-1B68F394B745}">
      <dgm:prSet/>
      <dgm:spPr/>
      <dgm:t>
        <a:bodyPr/>
        <a:lstStyle/>
        <a:p>
          <a:endParaRPr lang="en-US"/>
        </a:p>
      </dgm:t>
    </dgm:pt>
    <dgm:pt modelId="{250A4D9C-3D38-473F-B119-F2E7F3AEC76A}">
      <dgm:prSet/>
      <dgm:spPr/>
      <dgm:t>
        <a:bodyPr/>
        <a:lstStyle/>
        <a:p>
          <a:r>
            <a:rPr lang="en-GB" b="0" i="0"/>
            <a:t>Increase independence</a:t>
          </a:r>
          <a:endParaRPr lang="en-US"/>
        </a:p>
      </dgm:t>
    </dgm:pt>
    <dgm:pt modelId="{160386AB-A7BE-4E49-B080-85D9B49D7782}" type="parTrans" cxnId="{F0BCAD36-8DAD-479B-B651-387E9550F39B}">
      <dgm:prSet/>
      <dgm:spPr/>
      <dgm:t>
        <a:bodyPr/>
        <a:lstStyle/>
        <a:p>
          <a:endParaRPr lang="en-US"/>
        </a:p>
      </dgm:t>
    </dgm:pt>
    <dgm:pt modelId="{1CD19A72-B25A-47FB-9747-45146D42A685}" type="sibTrans" cxnId="{F0BCAD36-8DAD-479B-B651-387E9550F39B}">
      <dgm:prSet/>
      <dgm:spPr/>
      <dgm:t>
        <a:bodyPr/>
        <a:lstStyle/>
        <a:p>
          <a:endParaRPr lang="en-US"/>
        </a:p>
      </dgm:t>
    </dgm:pt>
    <dgm:pt modelId="{099B7C88-9363-4EF6-A18B-029AC0BBC2C2}">
      <dgm:prSet/>
      <dgm:spPr/>
      <dgm:t>
        <a:bodyPr/>
        <a:lstStyle/>
        <a:p>
          <a:r>
            <a:rPr lang="en-GB" b="0" i="0"/>
            <a:t>Daily reading, with discussion</a:t>
          </a:r>
          <a:endParaRPr lang="en-US"/>
        </a:p>
      </dgm:t>
    </dgm:pt>
    <dgm:pt modelId="{1B850EA7-9EC1-4238-8125-3F6FC7809C76}" type="parTrans" cxnId="{45857E92-FF1E-4AEC-B4B4-C03242634B78}">
      <dgm:prSet/>
      <dgm:spPr/>
      <dgm:t>
        <a:bodyPr/>
        <a:lstStyle/>
        <a:p>
          <a:endParaRPr lang="en-US"/>
        </a:p>
      </dgm:t>
    </dgm:pt>
    <dgm:pt modelId="{DC617BF7-A147-4117-A07C-F25912D93591}" type="sibTrans" cxnId="{45857E92-FF1E-4AEC-B4B4-C03242634B78}">
      <dgm:prSet/>
      <dgm:spPr/>
      <dgm:t>
        <a:bodyPr/>
        <a:lstStyle/>
        <a:p>
          <a:endParaRPr lang="en-US"/>
        </a:p>
      </dgm:t>
    </dgm:pt>
    <dgm:pt modelId="{8CAF685E-1568-4A79-8BC5-F0E6CDA337A3}">
      <dgm:prSet/>
      <dgm:spPr/>
      <dgm:t>
        <a:bodyPr/>
        <a:lstStyle/>
        <a:p>
          <a:r>
            <a:rPr lang="en-GB" b="0" i="0"/>
            <a:t>Number bonds(10, 20) and times tables (2, 5, 10)</a:t>
          </a:r>
          <a:endParaRPr lang="en-US"/>
        </a:p>
      </dgm:t>
    </dgm:pt>
    <dgm:pt modelId="{224E3277-1117-4CED-B9E4-71A7660AB8CA}" type="parTrans" cxnId="{3A1EF388-8888-44F7-ACFB-20656C6FB494}">
      <dgm:prSet/>
      <dgm:spPr/>
      <dgm:t>
        <a:bodyPr/>
        <a:lstStyle/>
        <a:p>
          <a:endParaRPr lang="en-US"/>
        </a:p>
      </dgm:t>
    </dgm:pt>
    <dgm:pt modelId="{17E9738C-B7EB-4968-81B3-813C987A388E}" type="sibTrans" cxnId="{3A1EF388-8888-44F7-ACFB-20656C6FB494}">
      <dgm:prSet/>
      <dgm:spPr/>
      <dgm:t>
        <a:bodyPr/>
        <a:lstStyle/>
        <a:p>
          <a:endParaRPr lang="en-US"/>
        </a:p>
      </dgm:t>
    </dgm:pt>
    <dgm:pt modelId="{1A7AEE77-47BB-48D1-9708-8F197BBC9D4E}">
      <dgm:prSet/>
      <dgm:spPr/>
      <dgm:t>
        <a:bodyPr/>
        <a:lstStyle/>
        <a:p>
          <a:r>
            <a:rPr lang="en-GB" b="0" i="0"/>
            <a:t>Explaining mathematical thinking </a:t>
          </a:r>
          <a:endParaRPr lang="en-US"/>
        </a:p>
      </dgm:t>
    </dgm:pt>
    <dgm:pt modelId="{ED29D81C-2329-4C1B-8F96-F2D369A8F743}" type="parTrans" cxnId="{26704DF0-15B8-4A0F-B7DC-3A99B160A7C4}">
      <dgm:prSet/>
      <dgm:spPr/>
      <dgm:t>
        <a:bodyPr/>
        <a:lstStyle/>
        <a:p>
          <a:endParaRPr lang="en-US"/>
        </a:p>
      </dgm:t>
    </dgm:pt>
    <dgm:pt modelId="{351B711B-298F-4F58-A73B-30CB42909057}" type="sibTrans" cxnId="{26704DF0-15B8-4A0F-B7DC-3A99B160A7C4}">
      <dgm:prSet/>
      <dgm:spPr/>
      <dgm:t>
        <a:bodyPr/>
        <a:lstStyle/>
        <a:p>
          <a:endParaRPr lang="en-US"/>
        </a:p>
      </dgm:t>
    </dgm:pt>
    <dgm:pt modelId="{653E0DF5-1FD5-4122-A5E2-B55D09C7BA50}">
      <dgm:prSet/>
      <dgm:spPr/>
      <dgm:t>
        <a:bodyPr/>
        <a:lstStyle/>
        <a:p>
          <a:r>
            <a:rPr lang="en-GB" b="0" i="0"/>
            <a:t>Focus on letter formation</a:t>
          </a:r>
          <a:endParaRPr lang="en-US"/>
        </a:p>
      </dgm:t>
    </dgm:pt>
    <dgm:pt modelId="{3FB1DB96-2782-413E-88FD-5C87E86629DC}" type="parTrans" cxnId="{34BEAAED-E91B-450D-80C3-8DD002E4D8FE}">
      <dgm:prSet/>
      <dgm:spPr/>
      <dgm:t>
        <a:bodyPr/>
        <a:lstStyle/>
        <a:p>
          <a:endParaRPr lang="en-US"/>
        </a:p>
      </dgm:t>
    </dgm:pt>
    <dgm:pt modelId="{08445D4B-F0E1-47DB-9319-05BDE6CB593A}" type="sibTrans" cxnId="{34BEAAED-E91B-450D-80C3-8DD002E4D8FE}">
      <dgm:prSet/>
      <dgm:spPr/>
      <dgm:t>
        <a:bodyPr/>
        <a:lstStyle/>
        <a:p>
          <a:endParaRPr lang="en-US"/>
        </a:p>
      </dgm:t>
    </dgm:pt>
    <dgm:pt modelId="{6BBF5691-9768-4CBF-ADF3-C46498B6EA2B}">
      <dgm:prSet/>
      <dgm:spPr/>
      <dgm:t>
        <a:bodyPr/>
        <a:lstStyle/>
        <a:p>
          <a:r>
            <a:rPr lang="en-GB" b="0" i="0"/>
            <a:t>Spelling</a:t>
          </a:r>
          <a:endParaRPr lang="en-US"/>
        </a:p>
      </dgm:t>
    </dgm:pt>
    <dgm:pt modelId="{547AE4C5-10C1-461D-B3ED-6BCF1ADE1B8B}" type="parTrans" cxnId="{7D67EF42-16DA-4C01-9DC1-38D95AF1FF98}">
      <dgm:prSet/>
      <dgm:spPr/>
      <dgm:t>
        <a:bodyPr/>
        <a:lstStyle/>
        <a:p>
          <a:endParaRPr lang="en-US"/>
        </a:p>
      </dgm:t>
    </dgm:pt>
    <dgm:pt modelId="{4EF719E7-D4D9-4D43-A3DE-2F06818C9A25}" type="sibTrans" cxnId="{7D67EF42-16DA-4C01-9DC1-38D95AF1FF98}">
      <dgm:prSet/>
      <dgm:spPr/>
      <dgm:t>
        <a:bodyPr/>
        <a:lstStyle/>
        <a:p>
          <a:endParaRPr lang="en-US"/>
        </a:p>
      </dgm:t>
    </dgm:pt>
    <dgm:pt modelId="{08AD6014-425D-45FD-A1C3-4A24EE4FC1CE}">
      <dgm:prSet/>
      <dgm:spPr/>
      <dgm:t>
        <a:bodyPr/>
        <a:lstStyle/>
        <a:p>
          <a:r>
            <a:rPr lang="en-GB" b="0" i="0"/>
            <a:t>Experiences</a:t>
          </a:r>
          <a:endParaRPr lang="en-US"/>
        </a:p>
      </dgm:t>
    </dgm:pt>
    <dgm:pt modelId="{8A328FC8-0A82-4FB8-99CD-B8535B3DD620}" type="parTrans" cxnId="{1D4BB6C1-97D5-416A-BF67-E0EF78D4DFEF}">
      <dgm:prSet/>
      <dgm:spPr/>
      <dgm:t>
        <a:bodyPr/>
        <a:lstStyle/>
        <a:p>
          <a:endParaRPr lang="en-US"/>
        </a:p>
      </dgm:t>
    </dgm:pt>
    <dgm:pt modelId="{7DF6841E-6B85-4F3C-83BA-644F2C8A3598}" type="sibTrans" cxnId="{1D4BB6C1-97D5-416A-BF67-E0EF78D4DFEF}">
      <dgm:prSet/>
      <dgm:spPr/>
      <dgm:t>
        <a:bodyPr/>
        <a:lstStyle/>
        <a:p>
          <a:endParaRPr lang="en-US"/>
        </a:p>
      </dgm:t>
    </dgm:pt>
    <dgm:pt modelId="{51CA8C1C-EA8E-4FCF-A8EF-0C0CD709E1CB}">
      <dgm:prSet/>
      <dgm:spPr/>
      <dgm:t>
        <a:bodyPr/>
        <a:lstStyle/>
        <a:p>
          <a:r>
            <a:rPr lang="en-GB" b="0" i="0"/>
            <a:t>Make us aware</a:t>
          </a:r>
          <a:endParaRPr lang="en-US"/>
        </a:p>
      </dgm:t>
    </dgm:pt>
    <dgm:pt modelId="{7AAD9B71-8B0D-484C-A631-F9745DA482C4}" type="parTrans" cxnId="{A2C74648-B94B-487D-9439-6F5ED198CCB9}">
      <dgm:prSet/>
      <dgm:spPr/>
      <dgm:t>
        <a:bodyPr/>
        <a:lstStyle/>
        <a:p>
          <a:endParaRPr lang="en-US"/>
        </a:p>
      </dgm:t>
    </dgm:pt>
    <dgm:pt modelId="{799DE802-FF70-47D0-AE17-4078B8F75301}" type="sibTrans" cxnId="{A2C74648-B94B-487D-9439-6F5ED198CCB9}">
      <dgm:prSet/>
      <dgm:spPr/>
      <dgm:t>
        <a:bodyPr/>
        <a:lstStyle/>
        <a:p>
          <a:endParaRPr lang="en-US"/>
        </a:p>
      </dgm:t>
    </dgm:pt>
    <dgm:pt modelId="{A2AF8F40-8ADA-4167-B17F-48D90FF86F19}">
      <dgm:prSet/>
      <dgm:spPr/>
      <dgm:t>
        <a:bodyPr/>
        <a:lstStyle/>
        <a:p>
          <a:r>
            <a:rPr lang="en-GB" b="0" i="0"/>
            <a:t>Don't worry!</a:t>
          </a:r>
          <a:endParaRPr lang="en-US"/>
        </a:p>
      </dgm:t>
    </dgm:pt>
    <dgm:pt modelId="{1EA8BCC8-E573-4162-B56C-4953D47B1F69}" type="parTrans" cxnId="{472B9334-6CB7-445B-8BDA-55CC0E4A9705}">
      <dgm:prSet/>
      <dgm:spPr/>
      <dgm:t>
        <a:bodyPr/>
        <a:lstStyle/>
        <a:p>
          <a:endParaRPr lang="en-US"/>
        </a:p>
      </dgm:t>
    </dgm:pt>
    <dgm:pt modelId="{D8833BB6-8104-4E5B-944F-063805D4F4DE}" type="sibTrans" cxnId="{472B9334-6CB7-445B-8BDA-55CC0E4A9705}">
      <dgm:prSet/>
      <dgm:spPr/>
      <dgm:t>
        <a:bodyPr/>
        <a:lstStyle/>
        <a:p>
          <a:endParaRPr lang="en-US"/>
        </a:p>
      </dgm:t>
    </dgm:pt>
    <dgm:pt modelId="{B715C25A-ECE8-485B-90CE-12DDF21B7063}" type="pres">
      <dgm:prSet presAssocID="{BA2A2B2F-2E80-4FA2-AE01-AC572680A8B3}" presName="diagram" presStyleCnt="0">
        <dgm:presLayoutVars>
          <dgm:dir/>
          <dgm:resizeHandles val="exact"/>
        </dgm:presLayoutVars>
      </dgm:prSet>
      <dgm:spPr/>
    </dgm:pt>
    <dgm:pt modelId="{D8F5A96B-D1EA-4900-BCEF-42FC80802316}" type="pres">
      <dgm:prSet presAssocID="{6131681F-5FBD-4D93-86AB-47970235A30D}" presName="node" presStyleLbl="node1" presStyleIdx="0" presStyleCnt="10">
        <dgm:presLayoutVars>
          <dgm:bulletEnabled val="1"/>
        </dgm:presLayoutVars>
      </dgm:prSet>
      <dgm:spPr/>
    </dgm:pt>
    <dgm:pt modelId="{3C4F585B-02FA-4734-9B0D-39BBC36477AB}" type="pres">
      <dgm:prSet presAssocID="{526348A5-25A9-4DD6-9EB6-61551ABA69F9}" presName="sibTrans" presStyleCnt="0"/>
      <dgm:spPr/>
    </dgm:pt>
    <dgm:pt modelId="{3005515F-2B9F-4316-9671-B1D36D73C702}" type="pres">
      <dgm:prSet presAssocID="{250A4D9C-3D38-473F-B119-F2E7F3AEC76A}" presName="node" presStyleLbl="node1" presStyleIdx="1" presStyleCnt="10">
        <dgm:presLayoutVars>
          <dgm:bulletEnabled val="1"/>
        </dgm:presLayoutVars>
      </dgm:prSet>
      <dgm:spPr/>
    </dgm:pt>
    <dgm:pt modelId="{30AC293A-B020-4960-85F7-A118A02CF977}" type="pres">
      <dgm:prSet presAssocID="{1CD19A72-B25A-47FB-9747-45146D42A685}" presName="sibTrans" presStyleCnt="0"/>
      <dgm:spPr/>
    </dgm:pt>
    <dgm:pt modelId="{072BC761-9987-4378-82F2-E8427A7CA3AF}" type="pres">
      <dgm:prSet presAssocID="{099B7C88-9363-4EF6-A18B-029AC0BBC2C2}" presName="node" presStyleLbl="node1" presStyleIdx="2" presStyleCnt="10">
        <dgm:presLayoutVars>
          <dgm:bulletEnabled val="1"/>
        </dgm:presLayoutVars>
      </dgm:prSet>
      <dgm:spPr/>
    </dgm:pt>
    <dgm:pt modelId="{75A160C0-6D86-4563-A577-0D681E448B09}" type="pres">
      <dgm:prSet presAssocID="{DC617BF7-A147-4117-A07C-F25912D93591}" presName="sibTrans" presStyleCnt="0"/>
      <dgm:spPr/>
    </dgm:pt>
    <dgm:pt modelId="{50C3B36E-6F31-485B-AB30-713E6AFD1AE8}" type="pres">
      <dgm:prSet presAssocID="{8CAF685E-1568-4A79-8BC5-F0E6CDA337A3}" presName="node" presStyleLbl="node1" presStyleIdx="3" presStyleCnt="10">
        <dgm:presLayoutVars>
          <dgm:bulletEnabled val="1"/>
        </dgm:presLayoutVars>
      </dgm:prSet>
      <dgm:spPr/>
    </dgm:pt>
    <dgm:pt modelId="{263F4631-1FA4-4E75-BC43-7385DD7698A5}" type="pres">
      <dgm:prSet presAssocID="{17E9738C-B7EB-4968-81B3-813C987A388E}" presName="sibTrans" presStyleCnt="0"/>
      <dgm:spPr/>
    </dgm:pt>
    <dgm:pt modelId="{6938E9CE-5124-48E5-9B3A-3EA9BA61BAF3}" type="pres">
      <dgm:prSet presAssocID="{1A7AEE77-47BB-48D1-9708-8F197BBC9D4E}" presName="node" presStyleLbl="node1" presStyleIdx="4" presStyleCnt="10">
        <dgm:presLayoutVars>
          <dgm:bulletEnabled val="1"/>
        </dgm:presLayoutVars>
      </dgm:prSet>
      <dgm:spPr/>
    </dgm:pt>
    <dgm:pt modelId="{CD14A0C2-374B-43FA-85D1-093C2CC1056F}" type="pres">
      <dgm:prSet presAssocID="{351B711B-298F-4F58-A73B-30CB42909057}" presName="sibTrans" presStyleCnt="0"/>
      <dgm:spPr/>
    </dgm:pt>
    <dgm:pt modelId="{EC4C6C09-02D0-44A0-91B5-2299AC60F3C6}" type="pres">
      <dgm:prSet presAssocID="{653E0DF5-1FD5-4122-A5E2-B55D09C7BA50}" presName="node" presStyleLbl="node1" presStyleIdx="5" presStyleCnt="10">
        <dgm:presLayoutVars>
          <dgm:bulletEnabled val="1"/>
        </dgm:presLayoutVars>
      </dgm:prSet>
      <dgm:spPr/>
    </dgm:pt>
    <dgm:pt modelId="{FBA57019-2119-4CA9-976B-63A89345F943}" type="pres">
      <dgm:prSet presAssocID="{08445D4B-F0E1-47DB-9319-05BDE6CB593A}" presName="sibTrans" presStyleCnt="0"/>
      <dgm:spPr/>
    </dgm:pt>
    <dgm:pt modelId="{FA454294-2395-4FED-A12B-8AA38EE1F80B}" type="pres">
      <dgm:prSet presAssocID="{6BBF5691-9768-4CBF-ADF3-C46498B6EA2B}" presName="node" presStyleLbl="node1" presStyleIdx="6" presStyleCnt="10">
        <dgm:presLayoutVars>
          <dgm:bulletEnabled val="1"/>
        </dgm:presLayoutVars>
      </dgm:prSet>
      <dgm:spPr/>
    </dgm:pt>
    <dgm:pt modelId="{FB0F4ECA-42A2-41EB-9629-5716B7486D69}" type="pres">
      <dgm:prSet presAssocID="{4EF719E7-D4D9-4D43-A3DE-2F06818C9A25}" presName="sibTrans" presStyleCnt="0"/>
      <dgm:spPr/>
    </dgm:pt>
    <dgm:pt modelId="{3FE94359-9300-40C1-99CE-5E7C55098B20}" type="pres">
      <dgm:prSet presAssocID="{08AD6014-425D-45FD-A1C3-4A24EE4FC1CE}" presName="node" presStyleLbl="node1" presStyleIdx="7" presStyleCnt="10">
        <dgm:presLayoutVars>
          <dgm:bulletEnabled val="1"/>
        </dgm:presLayoutVars>
      </dgm:prSet>
      <dgm:spPr/>
    </dgm:pt>
    <dgm:pt modelId="{687F40FA-796E-4988-AB09-E35E5CF93582}" type="pres">
      <dgm:prSet presAssocID="{7DF6841E-6B85-4F3C-83BA-644F2C8A3598}" presName="sibTrans" presStyleCnt="0"/>
      <dgm:spPr/>
    </dgm:pt>
    <dgm:pt modelId="{80F3ABD5-3B5D-48E5-8345-471FED791FA8}" type="pres">
      <dgm:prSet presAssocID="{51CA8C1C-EA8E-4FCF-A8EF-0C0CD709E1CB}" presName="node" presStyleLbl="node1" presStyleIdx="8" presStyleCnt="10">
        <dgm:presLayoutVars>
          <dgm:bulletEnabled val="1"/>
        </dgm:presLayoutVars>
      </dgm:prSet>
      <dgm:spPr/>
    </dgm:pt>
    <dgm:pt modelId="{FE5E14D4-8B62-467E-9799-8BB5990AC2C7}" type="pres">
      <dgm:prSet presAssocID="{799DE802-FF70-47D0-AE17-4078B8F75301}" presName="sibTrans" presStyleCnt="0"/>
      <dgm:spPr/>
    </dgm:pt>
    <dgm:pt modelId="{499A7DCD-0549-4011-B032-1998F1044510}" type="pres">
      <dgm:prSet presAssocID="{A2AF8F40-8ADA-4167-B17F-48D90FF86F19}" presName="node" presStyleLbl="node1" presStyleIdx="9" presStyleCnt="10">
        <dgm:presLayoutVars>
          <dgm:bulletEnabled val="1"/>
        </dgm:presLayoutVars>
      </dgm:prSet>
      <dgm:spPr/>
    </dgm:pt>
  </dgm:ptLst>
  <dgm:cxnLst>
    <dgm:cxn modelId="{D15C1118-4317-4E17-B248-91A2DBD11021}" type="presOf" srcId="{250A4D9C-3D38-473F-B119-F2E7F3AEC76A}" destId="{3005515F-2B9F-4316-9671-B1D36D73C702}" srcOrd="0" destOrd="0" presId="urn:microsoft.com/office/officeart/2005/8/layout/default"/>
    <dgm:cxn modelId="{25328C1E-459C-4ADB-A1A0-35FC1EC5B6DF}" type="presOf" srcId="{8CAF685E-1568-4A79-8BC5-F0E6CDA337A3}" destId="{50C3B36E-6F31-485B-AB30-713E6AFD1AE8}" srcOrd="0" destOrd="0" presId="urn:microsoft.com/office/officeart/2005/8/layout/default"/>
    <dgm:cxn modelId="{B99EBC24-151A-453E-A467-1B68F394B745}" srcId="{BA2A2B2F-2E80-4FA2-AE01-AC572680A8B3}" destId="{6131681F-5FBD-4D93-86AB-47970235A30D}" srcOrd="0" destOrd="0" parTransId="{5ED24A3E-DDC9-4E41-9AB1-073CB61D2998}" sibTransId="{526348A5-25A9-4DD6-9EB6-61551ABA69F9}"/>
    <dgm:cxn modelId="{472B9334-6CB7-445B-8BDA-55CC0E4A9705}" srcId="{BA2A2B2F-2E80-4FA2-AE01-AC572680A8B3}" destId="{A2AF8F40-8ADA-4167-B17F-48D90FF86F19}" srcOrd="9" destOrd="0" parTransId="{1EA8BCC8-E573-4162-B56C-4953D47B1F69}" sibTransId="{D8833BB6-8104-4E5B-944F-063805D4F4DE}"/>
    <dgm:cxn modelId="{F0BCAD36-8DAD-479B-B651-387E9550F39B}" srcId="{BA2A2B2F-2E80-4FA2-AE01-AC572680A8B3}" destId="{250A4D9C-3D38-473F-B119-F2E7F3AEC76A}" srcOrd="1" destOrd="0" parTransId="{160386AB-A7BE-4E49-B080-85D9B49D7782}" sibTransId="{1CD19A72-B25A-47FB-9747-45146D42A685}"/>
    <dgm:cxn modelId="{7D67EF42-16DA-4C01-9DC1-38D95AF1FF98}" srcId="{BA2A2B2F-2E80-4FA2-AE01-AC572680A8B3}" destId="{6BBF5691-9768-4CBF-ADF3-C46498B6EA2B}" srcOrd="6" destOrd="0" parTransId="{547AE4C5-10C1-461D-B3ED-6BCF1ADE1B8B}" sibTransId="{4EF719E7-D4D9-4D43-A3DE-2F06818C9A25}"/>
    <dgm:cxn modelId="{68D89144-0315-4F74-A020-3794DA70A4FB}" type="presOf" srcId="{A2AF8F40-8ADA-4167-B17F-48D90FF86F19}" destId="{499A7DCD-0549-4011-B032-1998F1044510}" srcOrd="0" destOrd="0" presId="urn:microsoft.com/office/officeart/2005/8/layout/default"/>
    <dgm:cxn modelId="{A2C74648-B94B-487D-9439-6F5ED198CCB9}" srcId="{BA2A2B2F-2E80-4FA2-AE01-AC572680A8B3}" destId="{51CA8C1C-EA8E-4FCF-A8EF-0C0CD709E1CB}" srcOrd="8" destOrd="0" parTransId="{7AAD9B71-8B0D-484C-A631-F9745DA482C4}" sibTransId="{799DE802-FF70-47D0-AE17-4078B8F75301}"/>
    <dgm:cxn modelId="{DD7CDD4B-0550-4ECC-B766-FDC1A84FDFCF}" type="presOf" srcId="{099B7C88-9363-4EF6-A18B-029AC0BBC2C2}" destId="{072BC761-9987-4378-82F2-E8427A7CA3AF}" srcOrd="0" destOrd="0" presId="urn:microsoft.com/office/officeart/2005/8/layout/default"/>
    <dgm:cxn modelId="{FC538B74-1815-4783-8619-EAF6159089FB}" type="presOf" srcId="{653E0DF5-1FD5-4122-A5E2-B55D09C7BA50}" destId="{EC4C6C09-02D0-44A0-91B5-2299AC60F3C6}" srcOrd="0" destOrd="0" presId="urn:microsoft.com/office/officeart/2005/8/layout/default"/>
    <dgm:cxn modelId="{C04ED676-73B2-4805-8C8C-C40D690E0FCB}" type="presOf" srcId="{51CA8C1C-EA8E-4FCF-A8EF-0C0CD709E1CB}" destId="{80F3ABD5-3B5D-48E5-8345-471FED791FA8}" srcOrd="0" destOrd="0" presId="urn:microsoft.com/office/officeart/2005/8/layout/default"/>
    <dgm:cxn modelId="{3A1EF388-8888-44F7-ACFB-20656C6FB494}" srcId="{BA2A2B2F-2E80-4FA2-AE01-AC572680A8B3}" destId="{8CAF685E-1568-4A79-8BC5-F0E6CDA337A3}" srcOrd="3" destOrd="0" parTransId="{224E3277-1117-4CED-B9E4-71A7660AB8CA}" sibTransId="{17E9738C-B7EB-4968-81B3-813C987A388E}"/>
    <dgm:cxn modelId="{45857E92-FF1E-4AEC-B4B4-C03242634B78}" srcId="{BA2A2B2F-2E80-4FA2-AE01-AC572680A8B3}" destId="{099B7C88-9363-4EF6-A18B-029AC0BBC2C2}" srcOrd="2" destOrd="0" parTransId="{1B850EA7-9EC1-4238-8125-3F6FC7809C76}" sibTransId="{DC617BF7-A147-4117-A07C-F25912D93591}"/>
    <dgm:cxn modelId="{5C509396-3D1E-4765-93E2-BA69C774BC57}" type="presOf" srcId="{6131681F-5FBD-4D93-86AB-47970235A30D}" destId="{D8F5A96B-D1EA-4900-BCEF-42FC80802316}" srcOrd="0" destOrd="0" presId="urn:microsoft.com/office/officeart/2005/8/layout/default"/>
    <dgm:cxn modelId="{CC008CB4-9A3E-4C99-8C36-A8BDFC6F08B0}" type="presOf" srcId="{1A7AEE77-47BB-48D1-9708-8F197BBC9D4E}" destId="{6938E9CE-5124-48E5-9B3A-3EA9BA61BAF3}" srcOrd="0" destOrd="0" presId="urn:microsoft.com/office/officeart/2005/8/layout/default"/>
    <dgm:cxn modelId="{1D4BB6C1-97D5-416A-BF67-E0EF78D4DFEF}" srcId="{BA2A2B2F-2E80-4FA2-AE01-AC572680A8B3}" destId="{08AD6014-425D-45FD-A1C3-4A24EE4FC1CE}" srcOrd="7" destOrd="0" parTransId="{8A328FC8-0A82-4FB8-99CD-B8535B3DD620}" sibTransId="{7DF6841E-6B85-4F3C-83BA-644F2C8A3598}"/>
    <dgm:cxn modelId="{689A3DE1-DEE2-42D6-AAEC-BA22506F3104}" type="presOf" srcId="{6BBF5691-9768-4CBF-ADF3-C46498B6EA2B}" destId="{FA454294-2395-4FED-A12B-8AA38EE1F80B}" srcOrd="0" destOrd="0" presId="urn:microsoft.com/office/officeart/2005/8/layout/default"/>
    <dgm:cxn modelId="{34BEAAED-E91B-450D-80C3-8DD002E4D8FE}" srcId="{BA2A2B2F-2E80-4FA2-AE01-AC572680A8B3}" destId="{653E0DF5-1FD5-4122-A5E2-B55D09C7BA50}" srcOrd="5" destOrd="0" parTransId="{3FB1DB96-2782-413E-88FD-5C87E86629DC}" sibTransId="{08445D4B-F0E1-47DB-9319-05BDE6CB593A}"/>
    <dgm:cxn modelId="{26704DF0-15B8-4A0F-B7DC-3A99B160A7C4}" srcId="{BA2A2B2F-2E80-4FA2-AE01-AC572680A8B3}" destId="{1A7AEE77-47BB-48D1-9708-8F197BBC9D4E}" srcOrd="4" destOrd="0" parTransId="{ED29D81C-2329-4C1B-8F96-F2D369A8F743}" sibTransId="{351B711B-298F-4F58-A73B-30CB42909057}"/>
    <dgm:cxn modelId="{943772F2-11D2-4F91-853A-1B9C6A10D410}" type="presOf" srcId="{BA2A2B2F-2E80-4FA2-AE01-AC572680A8B3}" destId="{B715C25A-ECE8-485B-90CE-12DDF21B7063}" srcOrd="0" destOrd="0" presId="urn:microsoft.com/office/officeart/2005/8/layout/default"/>
    <dgm:cxn modelId="{3116C5F9-523D-4BB1-947A-21CB6443831F}" type="presOf" srcId="{08AD6014-425D-45FD-A1C3-4A24EE4FC1CE}" destId="{3FE94359-9300-40C1-99CE-5E7C55098B20}" srcOrd="0" destOrd="0" presId="urn:microsoft.com/office/officeart/2005/8/layout/default"/>
    <dgm:cxn modelId="{7439EF97-02F6-42E0-9574-210FC19D5780}" type="presParOf" srcId="{B715C25A-ECE8-485B-90CE-12DDF21B7063}" destId="{D8F5A96B-D1EA-4900-BCEF-42FC80802316}" srcOrd="0" destOrd="0" presId="urn:microsoft.com/office/officeart/2005/8/layout/default"/>
    <dgm:cxn modelId="{DB98B57D-7CB1-4300-8905-C4C4219E930A}" type="presParOf" srcId="{B715C25A-ECE8-485B-90CE-12DDF21B7063}" destId="{3C4F585B-02FA-4734-9B0D-39BBC36477AB}" srcOrd="1" destOrd="0" presId="urn:microsoft.com/office/officeart/2005/8/layout/default"/>
    <dgm:cxn modelId="{AEAD21D2-9B4F-4C6F-B5D6-B12B64A4BFBF}" type="presParOf" srcId="{B715C25A-ECE8-485B-90CE-12DDF21B7063}" destId="{3005515F-2B9F-4316-9671-B1D36D73C702}" srcOrd="2" destOrd="0" presId="urn:microsoft.com/office/officeart/2005/8/layout/default"/>
    <dgm:cxn modelId="{D535D9EA-5704-4BB2-B1E3-599C16934DEF}" type="presParOf" srcId="{B715C25A-ECE8-485B-90CE-12DDF21B7063}" destId="{30AC293A-B020-4960-85F7-A118A02CF977}" srcOrd="3" destOrd="0" presId="urn:microsoft.com/office/officeart/2005/8/layout/default"/>
    <dgm:cxn modelId="{DBC77593-D757-442F-BA03-D79D6557D0A5}" type="presParOf" srcId="{B715C25A-ECE8-485B-90CE-12DDF21B7063}" destId="{072BC761-9987-4378-82F2-E8427A7CA3AF}" srcOrd="4" destOrd="0" presId="urn:microsoft.com/office/officeart/2005/8/layout/default"/>
    <dgm:cxn modelId="{CFAA0ECF-C113-4B22-91BE-F84A836C9820}" type="presParOf" srcId="{B715C25A-ECE8-485B-90CE-12DDF21B7063}" destId="{75A160C0-6D86-4563-A577-0D681E448B09}" srcOrd="5" destOrd="0" presId="urn:microsoft.com/office/officeart/2005/8/layout/default"/>
    <dgm:cxn modelId="{AC107D50-3225-4183-B0AC-CF13B8E637D0}" type="presParOf" srcId="{B715C25A-ECE8-485B-90CE-12DDF21B7063}" destId="{50C3B36E-6F31-485B-AB30-713E6AFD1AE8}" srcOrd="6" destOrd="0" presId="urn:microsoft.com/office/officeart/2005/8/layout/default"/>
    <dgm:cxn modelId="{E5339224-AA47-4292-956E-2B20C9CD945A}" type="presParOf" srcId="{B715C25A-ECE8-485B-90CE-12DDF21B7063}" destId="{263F4631-1FA4-4E75-BC43-7385DD7698A5}" srcOrd="7" destOrd="0" presId="urn:microsoft.com/office/officeart/2005/8/layout/default"/>
    <dgm:cxn modelId="{96126687-9C11-4594-8079-72E05E9FBD4E}" type="presParOf" srcId="{B715C25A-ECE8-485B-90CE-12DDF21B7063}" destId="{6938E9CE-5124-48E5-9B3A-3EA9BA61BAF3}" srcOrd="8" destOrd="0" presId="urn:microsoft.com/office/officeart/2005/8/layout/default"/>
    <dgm:cxn modelId="{33EF8EA8-C131-44C3-A70C-8E6E797752C2}" type="presParOf" srcId="{B715C25A-ECE8-485B-90CE-12DDF21B7063}" destId="{CD14A0C2-374B-43FA-85D1-093C2CC1056F}" srcOrd="9" destOrd="0" presId="urn:microsoft.com/office/officeart/2005/8/layout/default"/>
    <dgm:cxn modelId="{1D85EE72-776D-438D-8063-1F49A4E85E04}" type="presParOf" srcId="{B715C25A-ECE8-485B-90CE-12DDF21B7063}" destId="{EC4C6C09-02D0-44A0-91B5-2299AC60F3C6}" srcOrd="10" destOrd="0" presId="urn:microsoft.com/office/officeart/2005/8/layout/default"/>
    <dgm:cxn modelId="{934C98B2-315C-4B96-A7E7-B3DA009C0662}" type="presParOf" srcId="{B715C25A-ECE8-485B-90CE-12DDF21B7063}" destId="{FBA57019-2119-4CA9-976B-63A89345F943}" srcOrd="11" destOrd="0" presId="urn:microsoft.com/office/officeart/2005/8/layout/default"/>
    <dgm:cxn modelId="{D6428E66-27F4-4789-9B47-843DC45395A6}" type="presParOf" srcId="{B715C25A-ECE8-485B-90CE-12DDF21B7063}" destId="{FA454294-2395-4FED-A12B-8AA38EE1F80B}" srcOrd="12" destOrd="0" presId="urn:microsoft.com/office/officeart/2005/8/layout/default"/>
    <dgm:cxn modelId="{A0E43F9B-2AB0-4853-A605-504DACC733C4}" type="presParOf" srcId="{B715C25A-ECE8-485B-90CE-12DDF21B7063}" destId="{FB0F4ECA-42A2-41EB-9629-5716B7486D69}" srcOrd="13" destOrd="0" presId="urn:microsoft.com/office/officeart/2005/8/layout/default"/>
    <dgm:cxn modelId="{CDD6776D-1BA1-494F-83E1-505CB62F6644}" type="presParOf" srcId="{B715C25A-ECE8-485B-90CE-12DDF21B7063}" destId="{3FE94359-9300-40C1-99CE-5E7C55098B20}" srcOrd="14" destOrd="0" presId="urn:microsoft.com/office/officeart/2005/8/layout/default"/>
    <dgm:cxn modelId="{D12168D7-CFBA-424D-B977-A3BBB8F0D6CC}" type="presParOf" srcId="{B715C25A-ECE8-485B-90CE-12DDF21B7063}" destId="{687F40FA-796E-4988-AB09-E35E5CF93582}" srcOrd="15" destOrd="0" presId="urn:microsoft.com/office/officeart/2005/8/layout/default"/>
    <dgm:cxn modelId="{8B61C291-0010-4433-BC32-C457EA9C7D92}" type="presParOf" srcId="{B715C25A-ECE8-485B-90CE-12DDF21B7063}" destId="{80F3ABD5-3B5D-48E5-8345-471FED791FA8}" srcOrd="16" destOrd="0" presId="urn:microsoft.com/office/officeart/2005/8/layout/default"/>
    <dgm:cxn modelId="{7C10C44B-8DAA-4081-93B6-BE0AA52A4310}" type="presParOf" srcId="{B715C25A-ECE8-485B-90CE-12DDF21B7063}" destId="{FE5E14D4-8B62-467E-9799-8BB5990AC2C7}" srcOrd="17" destOrd="0" presId="urn:microsoft.com/office/officeart/2005/8/layout/default"/>
    <dgm:cxn modelId="{CE17DF4D-5F3D-4704-B68A-B0CF63DDB198}" type="presParOf" srcId="{B715C25A-ECE8-485B-90CE-12DDF21B7063}" destId="{499A7DCD-0549-4011-B032-1998F1044510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E1B893-0EF7-4FF3-B3FD-19D3F33C858F}">
      <dsp:nvSpPr>
        <dsp:cNvPr id="0" name=""/>
        <dsp:cNvSpPr/>
      </dsp:nvSpPr>
      <dsp:spPr>
        <a:xfrm>
          <a:off x="2805862" y="608992"/>
          <a:ext cx="4708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69" y="45720"/>
              </a:lnTo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8760" y="652205"/>
        <a:ext cx="25073" cy="5014"/>
      </dsp:txXfrm>
    </dsp:sp>
    <dsp:sp modelId="{FDFA240D-3FCE-43AC-8741-713BC7926CF3}">
      <dsp:nvSpPr>
        <dsp:cNvPr id="0" name=""/>
        <dsp:cNvSpPr/>
      </dsp:nvSpPr>
      <dsp:spPr>
        <a:xfrm>
          <a:off x="627359" y="621"/>
          <a:ext cx="2180302" cy="130818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37" tIns="112144" rIns="106837" bIns="1121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What to expect in September</a:t>
          </a:r>
          <a:endParaRPr lang="en-US" sz="2100" kern="1200"/>
        </a:p>
      </dsp:txBody>
      <dsp:txXfrm>
        <a:off x="627359" y="621"/>
        <a:ext cx="2180302" cy="1308181"/>
      </dsp:txXfrm>
    </dsp:sp>
    <dsp:sp modelId="{F0DBD861-10C3-479C-866D-6EE13AACC7F1}">
      <dsp:nvSpPr>
        <dsp:cNvPr id="0" name=""/>
        <dsp:cNvSpPr/>
      </dsp:nvSpPr>
      <dsp:spPr>
        <a:xfrm>
          <a:off x="1717511" y="1307003"/>
          <a:ext cx="2681772" cy="470869"/>
        </a:xfrm>
        <a:custGeom>
          <a:avLst/>
          <a:gdLst/>
          <a:ahLst/>
          <a:cxnLst/>
          <a:rect l="0" t="0" r="0" b="0"/>
          <a:pathLst>
            <a:path>
              <a:moveTo>
                <a:pt x="2681772" y="0"/>
              </a:moveTo>
              <a:lnTo>
                <a:pt x="2681772" y="252534"/>
              </a:lnTo>
              <a:lnTo>
                <a:pt x="0" y="252534"/>
              </a:lnTo>
              <a:lnTo>
                <a:pt x="0" y="470869"/>
              </a:lnTo>
            </a:path>
          </a:pathLst>
        </a:custGeom>
        <a:noFill/>
        <a:ln w="9525" cap="rnd" cmpd="sng" algn="ctr">
          <a:solidFill>
            <a:schemeClr val="accent5">
              <a:hueOff val="1827658"/>
              <a:satOff val="199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90191" y="1539930"/>
        <a:ext cx="136412" cy="5014"/>
      </dsp:txXfrm>
    </dsp:sp>
    <dsp:sp modelId="{FBD2BE16-7F97-4BEB-87E8-AE7E4923121C}">
      <dsp:nvSpPr>
        <dsp:cNvPr id="0" name=""/>
        <dsp:cNvSpPr/>
      </dsp:nvSpPr>
      <dsp:spPr>
        <a:xfrm>
          <a:off x="3309132" y="621"/>
          <a:ext cx="2180302" cy="1308181"/>
        </a:xfrm>
        <a:prstGeom prst="rect">
          <a:avLst/>
        </a:prstGeom>
        <a:solidFill>
          <a:schemeClr val="accent5">
            <a:hueOff val="1462126"/>
            <a:satOff val="159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37" tIns="112144" rIns="106837" bIns="1121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Similarities and differences</a:t>
          </a:r>
          <a:br>
            <a:rPr lang="en-GB" sz="2100" b="1" kern="1200"/>
          </a:br>
          <a:endParaRPr lang="en-US" sz="2100" kern="1200"/>
        </a:p>
      </dsp:txBody>
      <dsp:txXfrm>
        <a:off x="3309132" y="621"/>
        <a:ext cx="2180302" cy="1308181"/>
      </dsp:txXfrm>
    </dsp:sp>
    <dsp:sp modelId="{D77F2DB5-DAC9-4492-BFE2-A5C6DE1B0133}">
      <dsp:nvSpPr>
        <dsp:cNvPr id="0" name=""/>
        <dsp:cNvSpPr/>
      </dsp:nvSpPr>
      <dsp:spPr>
        <a:xfrm>
          <a:off x="2805862" y="2418644"/>
          <a:ext cx="4708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69" y="45720"/>
              </a:lnTo>
            </a:path>
          </a:pathLst>
        </a:custGeom>
        <a:noFill/>
        <a:ln w="9525" cap="rnd" cmpd="sng" algn="ctr">
          <a:solidFill>
            <a:schemeClr val="accent5">
              <a:hueOff val="3655316"/>
              <a:satOff val="397"/>
              <a:lumOff val="-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8760" y="2461856"/>
        <a:ext cx="25073" cy="5014"/>
      </dsp:txXfrm>
    </dsp:sp>
    <dsp:sp modelId="{4CE81735-3F36-4640-8DF1-18EAF5EA4293}">
      <dsp:nvSpPr>
        <dsp:cNvPr id="0" name=""/>
        <dsp:cNvSpPr/>
      </dsp:nvSpPr>
      <dsp:spPr>
        <a:xfrm>
          <a:off x="627359" y="1810273"/>
          <a:ext cx="2180302" cy="1308181"/>
        </a:xfrm>
        <a:prstGeom prst="rect">
          <a:avLst/>
        </a:prstGeom>
        <a:solidFill>
          <a:schemeClr val="accent5">
            <a:hueOff val="2924253"/>
            <a:satOff val="318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37" tIns="112144" rIns="106837" bIns="1121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Settling In</a:t>
          </a:r>
          <a:endParaRPr lang="en-US" sz="2100" kern="1200"/>
        </a:p>
      </dsp:txBody>
      <dsp:txXfrm>
        <a:off x="627359" y="1810273"/>
        <a:ext cx="2180302" cy="1308181"/>
      </dsp:txXfrm>
    </dsp:sp>
    <dsp:sp modelId="{793F0996-4849-4728-9E61-9846F8C4421A}">
      <dsp:nvSpPr>
        <dsp:cNvPr id="0" name=""/>
        <dsp:cNvSpPr/>
      </dsp:nvSpPr>
      <dsp:spPr>
        <a:xfrm>
          <a:off x="1717511" y="3116654"/>
          <a:ext cx="2681772" cy="470869"/>
        </a:xfrm>
        <a:custGeom>
          <a:avLst/>
          <a:gdLst/>
          <a:ahLst/>
          <a:cxnLst/>
          <a:rect l="0" t="0" r="0" b="0"/>
          <a:pathLst>
            <a:path>
              <a:moveTo>
                <a:pt x="2681772" y="0"/>
              </a:moveTo>
              <a:lnTo>
                <a:pt x="2681772" y="252534"/>
              </a:lnTo>
              <a:lnTo>
                <a:pt x="0" y="252534"/>
              </a:lnTo>
              <a:lnTo>
                <a:pt x="0" y="470869"/>
              </a:lnTo>
            </a:path>
          </a:pathLst>
        </a:custGeom>
        <a:noFill/>
        <a:ln w="9525" cap="rnd" cmpd="sng" algn="ctr">
          <a:solidFill>
            <a:schemeClr val="accent5">
              <a:hueOff val="5482974"/>
              <a:satOff val="596"/>
              <a:lumOff val="-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90191" y="3349582"/>
        <a:ext cx="136412" cy="5014"/>
      </dsp:txXfrm>
    </dsp:sp>
    <dsp:sp modelId="{0C2B8E54-ACC4-42DE-BBA3-1C153538F7FC}">
      <dsp:nvSpPr>
        <dsp:cNvPr id="0" name=""/>
        <dsp:cNvSpPr/>
      </dsp:nvSpPr>
      <dsp:spPr>
        <a:xfrm>
          <a:off x="3309132" y="1810273"/>
          <a:ext cx="2180302" cy="1308181"/>
        </a:xfrm>
        <a:prstGeom prst="rect">
          <a:avLst/>
        </a:prstGeom>
        <a:solidFill>
          <a:schemeClr val="accent5">
            <a:hueOff val="4386379"/>
            <a:satOff val="477"/>
            <a:lumOff val="-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37" tIns="112144" rIns="106837" bIns="1121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The Year 2 Curriculum </a:t>
          </a:r>
          <a:endParaRPr lang="en-US" sz="2100" kern="1200"/>
        </a:p>
      </dsp:txBody>
      <dsp:txXfrm>
        <a:off x="3309132" y="1810273"/>
        <a:ext cx="2180302" cy="1308181"/>
      </dsp:txXfrm>
    </dsp:sp>
    <dsp:sp modelId="{9920DAF1-FB87-4FCA-9448-664007750A5B}">
      <dsp:nvSpPr>
        <dsp:cNvPr id="0" name=""/>
        <dsp:cNvSpPr/>
      </dsp:nvSpPr>
      <dsp:spPr>
        <a:xfrm>
          <a:off x="2805862" y="4228295"/>
          <a:ext cx="4708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0869" y="45720"/>
              </a:lnTo>
            </a:path>
          </a:pathLst>
        </a:custGeom>
        <a:noFill/>
        <a:ln w="9525" cap="rnd" cmpd="sng" algn="ctr">
          <a:solidFill>
            <a:schemeClr val="accent5">
              <a:hueOff val="7310632"/>
              <a:satOff val="795"/>
              <a:lumOff val="-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8760" y="4271508"/>
        <a:ext cx="25073" cy="5014"/>
      </dsp:txXfrm>
    </dsp:sp>
    <dsp:sp modelId="{B8EAA1CC-1B47-442F-B794-D238ED6EB238}">
      <dsp:nvSpPr>
        <dsp:cNvPr id="0" name=""/>
        <dsp:cNvSpPr/>
      </dsp:nvSpPr>
      <dsp:spPr>
        <a:xfrm>
          <a:off x="627359" y="3619924"/>
          <a:ext cx="2180302" cy="1308181"/>
        </a:xfrm>
        <a:prstGeom prst="rect">
          <a:avLst/>
        </a:prstGeom>
        <a:solidFill>
          <a:schemeClr val="accent5">
            <a:hueOff val="5848506"/>
            <a:satOff val="636"/>
            <a:lumOff val="-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37" tIns="112144" rIns="106837" bIns="1121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Home Support</a:t>
          </a:r>
          <a:br>
            <a:rPr lang="en-GB" sz="2100" b="1" kern="1200"/>
          </a:br>
          <a:endParaRPr lang="en-US" sz="2100" kern="1200"/>
        </a:p>
      </dsp:txBody>
      <dsp:txXfrm>
        <a:off x="627359" y="3619924"/>
        <a:ext cx="2180302" cy="1308181"/>
      </dsp:txXfrm>
    </dsp:sp>
    <dsp:sp modelId="{923E20F9-CE2B-4199-9E49-E1348A2265C8}">
      <dsp:nvSpPr>
        <dsp:cNvPr id="0" name=""/>
        <dsp:cNvSpPr/>
      </dsp:nvSpPr>
      <dsp:spPr>
        <a:xfrm>
          <a:off x="3309132" y="3619924"/>
          <a:ext cx="2180302" cy="1308181"/>
        </a:xfrm>
        <a:prstGeom prst="rect">
          <a:avLst/>
        </a:prstGeom>
        <a:solidFill>
          <a:schemeClr val="accent5">
            <a:hueOff val="7310632"/>
            <a:satOff val="795"/>
            <a:lumOff val="-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837" tIns="112144" rIns="106837" bIns="1121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*Any questions?</a:t>
          </a:r>
          <a:endParaRPr lang="en-US" sz="2100" kern="1200"/>
        </a:p>
      </dsp:txBody>
      <dsp:txXfrm>
        <a:off x="3309132" y="3619924"/>
        <a:ext cx="2180302" cy="1308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E8FA9-17A8-42B5-93CD-95C7F967BF14}">
      <dsp:nvSpPr>
        <dsp:cNvPr id="0" name=""/>
        <dsp:cNvSpPr/>
      </dsp:nvSpPr>
      <dsp:spPr>
        <a:xfrm>
          <a:off x="0" y="3949459"/>
          <a:ext cx="6391275" cy="12963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 dirty="0"/>
            <a:t>We will continue to have elements of enhanced provision and our general timetable will match what they are used to from Year 1.</a:t>
          </a:r>
          <a:endParaRPr lang="en-US" sz="1800" kern="1200" dirty="0"/>
        </a:p>
      </dsp:txBody>
      <dsp:txXfrm>
        <a:off x="0" y="3949459"/>
        <a:ext cx="6391275" cy="1296300"/>
      </dsp:txXfrm>
    </dsp:sp>
    <dsp:sp modelId="{E750A934-24C5-4091-898D-F3BF09C1BDC9}">
      <dsp:nvSpPr>
        <dsp:cNvPr id="0" name=""/>
        <dsp:cNvSpPr/>
      </dsp:nvSpPr>
      <dsp:spPr>
        <a:xfrm rot="10800000">
          <a:off x="0" y="1975193"/>
          <a:ext cx="6391275" cy="1993710"/>
        </a:xfrm>
        <a:prstGeom prst="upArrowCallout">
          <a:avLst/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/>
            <a:t>For the beginning of the year we will be transitioning the children slowly to get them ready for more formal learning. </a:t>
          </a:r>
          <a:endParaRPr lang="en-US" sz="1800" kern="1200"/>
        </a:p>
      </dsp:txBody>
      <dsp:txXfrm rot="10800000">
        <a:off x="0" y="1975193"/>
        <a:ext cx="6391275" cy="1295453"/>
      </dsp:txXfrm>
    </dsp:sp>
    <dsp:sp modelId="{310CCD0D-1441-4572-982F-EFF3B3E61147}">
      <dsp:nvSpPr>
        <dsp:cNvPr id="0" name=""/>
        <dsp:cNvSpPr/>
      </dsp:nvSpPr>
      <dsp:spPr>
        <a:xfrm rot="10800000">
          <a:off x="0" y="927"/>
          <a:ext cx="6391275" cy="1993710"/>
        </a:xfrm>
        <a:prstGeom prst="upArrowCallou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i="0" kern="1200"/>
            <a:t>Our first topic is Lyminster Dragons, this is a really fun topic learning about the local legend of the Knucker Dragon. During this topic we will also do lots of Art and have plenty of imaginative role play opportunities.</a:t>
          </a:r>
          <a:endParaRPr lang="en-US" sz="1800" kern="1200"/>
        </a:p>
      </dsp:txBody>
      <dsp:txXfrm rot="10800000">
        <a:off x="0" y="927"/>
        <a:ext cx="6391275" cy="1295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5C9FB-6858-4BD7-B94E-FF1048ADA9BB}">
      <dsp:nvSpPr>
        <dsp:cNvPr id="0" name=""/>
        <dsp:cNvSpPr/>
      </dsp:nvSpPr>
      <dsp:spPr>
        <a:xfrm>
          <a:off x="601586" y="580"/>
          <a:ext cx="2631940" cy="157916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Playtimes</a:t>
          </a:r>
          <a:endParaRPr lang="en-US" sz="3100" kern="1200"/>
        </a:p>
      </dsp:txBody>
      <dsp:txXfrm>
        <a:off x="601586" y="580"/>
        <a:ext cx="2631940" cy="1579164"/>
      </dsp:txXfrm>
    </dsp:sp>
    <dsp:sp modelId="{6C6302B5-7DE3-4BE5-8EBE-FF81A584335E}">
      <dsp:nvSpPr>
        <dsp:cNvPr id="0" name=""/>
        <dsp:cNvSpPr/>
      </dsp:nvSpPr>
      <dsp:spPr>
        <a:xfrm>
          <a:off x="3496721" y="580"/>
          <a:ext cx="2631940" cy="157916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Assemblies</a:t>
          </a:r>
          <a:endParaRPr lang="en-US" sz="3100" kern="1200"/>
        </a:p>
      </dsp:txBody>
      <dsp:txXfrm>
        <a:off x="3496721" y="580"/>
        <a:ext cx="2631940" cy="1579164"/>
      </dsp:txXfrm>
    </dsp:sp>
    <dsp:sp modelId="{CE90DFCF-2786-41E8-BB22-E23A0E1F7538}">
      <dsp:nvSpPr>
        <dsp:cNvPr id="0" name=""/>
        <dsp:cNvSpPr/>
      </dsp:nvSpPr>
      <dsp:spPr>
        <a:xfrm>
          <a:off x="6391855" y="580"/>
          <a:ext cx="2631940" cy="157916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Curriculum Subjects</a:t>
          </a:r>
          <a:endParaRPr lang="en-US" sz="3100" kern="1200"/>
        </a:p>
      </dsp:txBody>
      <dsp:txXfrm>
        <a:off x="6391855" y="580"/>
        <a:ext cx="2631940" cy="1579164"/>
      </dsp:txXfrm>
    </dsp:sp>
    <dsp:sp modelId="{52AADB62-10DE-441B-A0B2-034074CE7DC0}">
      <dsp:nvSpPr>
        <dsp:cNvPr id="0" name=""/>
        <dsp:cNvSpPr/>
      </dsp:nvSpPr>
      <dsp:spPr>
        <a:xfrm>
          <a:off x="2049153" y="1842938"/>
          <a:ext cx="2631940" cy="15791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Care and support for your child</a:t>
          </a:r>
          <a:endParaRPr lang="en-US" sz="3100" kern="1200"/>
        </a:p>
      </dsp:txBody>
      <dsp:txXfrm>
        <a:off x="2049153" y="1842938"/>
        <a:ext cx="2631940" cy="1579164"/>
      </dsp:txXfrm>
    </dsp:sp>
    <dsp:sp modelId="{1D1DE6B5-500D-4F9E-A9CB-C80F80371322}">
      <dsp:nvSpPr>
        <dsp:cNvPr id="0" name=""/>
        <dsp:cNvSpPr/>
      </dsp:nvSpPr>
      <dsp:spPr>
        <a:xfrm>
          <a:off x="4944288" y="1842938"/>
          <a:ext cx="2631940" cy="157916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/>
            <a:t>Open-door policy</a:t>
          </a:r>
          <a:endParaRPr lang="en-US" sz="3100" kern="1200"/>
        </a:p>
      </dsp:txBody>
      <dsp:txXfrm>
        <a:off x="4944288" y="1842938"/>
        <a:ext cx="2631940" cy="15791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A7D48-3640-4D0B-943D-B26C7EB86FD8}">
      <dsp:nvSpPr>
        <dsp:cNvPr id="0" name=""/>
        <dsp:cNvSpPr/>
      </dsp:nvSpPr>
      <dsp:spPr>
        <a:xfrm>
          <a:off x="2819" y="257194"/>
          <a:ext cx="2237149" cy="134228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 dirty="0"/>
            <a:t>Miss Hall will be the Teaching Assistant. Mrs </a:t>
          </a:r>
          <a:r>
            <a:rPr lang="en-GB" sz="1300" kern="1200" dirty="0" err="1"/>
            <a:t>Virgoe</a:t>
          </a:r>
          <a:r>
            <a:rPr lang="en-GB" sz="1300" kern="1200" dirty="0"/>
            <a:t> will Teach on Wednesday mornings and I will be teaching the rest of the week. </a:t>
          </a:r>
          <a:endParaRPr lang="en-US" sz="1300" kern="1200" dirty="0"/>
        </a:p>
      </dsp:txBody>
      <dsp:txXfrm>
        <a:off x="2819" y="257194"/>
        <a:ext cx="2237149" cy="1342289"/>
      </dsp:txXfrm>
    </dsp:sp>
    <dsp:sp modelId="{B57C6F5D-F593-428C-B76D-1E3F725DBC7A}">
      <dsp:nvSpPr>
        <dsp:cNvPr id="0" name=""/>
        <dsp:cNvSpPr/>
      </dsp:nvSpPr>
      <dsp:spPr>
        <a:xfrm>
          <a:off x="2463684" y="257194"/>
          <a:ext cx="2237149" cy="13422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 dirty="0"/>
            <a:t>More formal learning, although still with elements of Enhanced Provision at the beginning of the year.</a:t>
          </a:r>
          <a:endParaRPr lang="en-US" sz="1300" kern="1200" dirty="0"/>
        </a:p>
      </dsp:txBody>
      <dsp:txXfrm>
        <a:off x="2463684" y="257194"/>
        <a:ext cx="2237149" cy="1342289"/>
      </dsp:txXfrm>
    </dsp:sp>
    <dsp:sp modelId="{BF04CFFD-2DAC-4B39-8FAC-FEA8D5577BE1}">
      <dsp:nvSpPr>
        <dsp:cNvPr id="0" name=""/>
        <dsp:cNvSpPr/>
      </dsp:nvSpPr>
      <dsp:spPr>
        <a:xfrm>
          <a:off x="4924548" y="257194"/>
          <a:ext cx="2237149" cy="134228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Expected level of independence</a:t>
          </a:r>
          <a:endParaRPr lang="en-US" sz="1300" kern="1200"/>
        </a:p>
      </dsp:txBody>
      <dsp:txXfrm>
        <a:off x="4924548" y="257194"/>
        <a:ext cx="2237149" cy="1342289"/>
      </dsp:txXfrm>
    </dsp:sp>
    <dsp:sp modelId="{95AFE006-8208-44A1-AEB7-27872C3932CA}">
      <dsp:nvSpPr>
        <dsp:cNvPr id="0" name=""/>
        <dsp:cNvSpPr/>
      </dsp:nvSpPr>
      <dsp:spPr>
        <a:xfrm>
          <a:off x="7385413" y="257194"/>
          <a:ext cx="2237149" cy="13422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More challenge within the curriculum</a:t>
          </a:r>
          <a:endParaRPr lang="en-US" sz="1300" kern="1200"/>
        </a:p>
      </dsp:txBody>
      <dsp:txXfrm>
        <a:off x="7385413" y="257194"/>
        <a:ext cx="2237149" cy="1342289"/>
      </dsp:txXfrm>
    </dsp:sp>
    <dsp:sp modelId="{2E2BE3DC-653F-4627-9E0C-08A06F9DD5DE}">
      <dsp:nvSpPr>
        <dsp:cNvPr id="0" name=""/>
        <dsp:cNvSpPr/>
      </dsp:nvSpPr>
      <dsp:spPr>
        <a:xfrm>
          <a:off x="2819" y="1823198"/>
          <a:ext cx="2237149" cy="134228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Phonics/Guided Reading/1:1 Reading</a:t>
          </a:r>
          <a:endParaRPr lang="en-US" sz="1300" kern="1200"/>
        </a:p>
      </dsp:txBody>
      <dsp:txXfrm>
        <a:off x="2819" y="1823198"/>
        <a:ext cx="2237149" cy="1342289"/>
      </dsp:txXfrm>
    </dsp:sp>
    <dsp:sp modelId="{3429E502-6BC6-49AB-81D1-A0BEFBB76180}">
      <dsp:nvSpPr>
        <dsp:cNvPr id="0" name=""/>
        <dsp:cNvSpPr/>
      </dsp:nvSpPr>
      <dsp:spPr>
        <a:xfrm>
          <a:off x="2463684" y="1823198"/>
          <a:ext cx="2237149" cy="134228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Homework</a:t>
          </a:r>
          <a:endParaRPr lang="en-US" sz="1300" kern="1200"/>
        </a:p>
      </dsp:txBody>
      <dsp:txXfrm>
        <a:off x="2463684" y="1823198"/>
        <a:ext cx="2237149" cy="1342289"/>
      </dsp:txXfrm>
    </dsp:sp>
    <dsp:sp modelId="{8AD8F13B-CE82-497C-93E3-9950DBCF8D51}">
      <dsp:nvSpPr>
        <dsp:cNvPr id="0" name=""/>
        <dsp:cNvSpPr/>
      </dsp:nvSpPr>
      <dsp:spPr>
        <a:xfrm>
          <a:off x="4924548" y="1823198"/>
          <a:ext cx="2237149" cy="134228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Spelling Tests</a:t>
          </a:r>
          <a:endParaRPr lang="en-US" sz="1300" kern="1200"/>
        </a:p>
      </dsp:txBody>
      <dsp:txXfrm>
        <a:off x="4924548" y="1823198"/>
        <a:ext cx="2237149" cy="1342289"/>
      </dsp:txXfrm>
    </dsp:sp>
    <dsp:sp modelId="{D8D182F0-BF35-45B4-8E42-546DBF0E57DA}">
      <dsp:nvSpPr>
        <dsp:cNvPr id="0" name=""/>
        <dsp:cNvSpPr/>
      </dsp:nvSpPr>
      <dsp:spPr>
        <a:xfrm>
          <a:off x="7385413" y="1823198"/>
          <a:ext cx="2237149" cy="134228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300" kern="1200"/>
            <a:t>Maths Magicians</a:t>
          </a:r>
          <a:endParaRPr lang="en-US" sz="1300" kern="1200"/>
        </a:p>
      </dsp:txBody>
      <dsp:txXfrm>
        <a:off x="7385413" y="1823198"/>
        <a:ext cx="2237149" cy="13422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83FA4-32A4-44D6-A70E-D18941048D89}">
      <dsp:nvSpPr>
        <dsp:cNvPr id="0" name=""/>
        <dsp:cNvSpPr/>
      </dsp:nvSpPr>
      <dsp:spPr>
        <a:xfrm>
          <a:off x="0" y="88634"/>
          <a:ext cx="6391275" cy="5958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Transition Day – we will do transition activities at the start of term</a:t>
          </a:r>
          <a:endParaRPr lang="en-US" sz="1500" kern="1200"/>
        </a:p>
      </dsp:txBody>
      <dsp:txXfrm>
        <a:off x="29088" y="117722"/>
        <a:ext cx="6333099" cy="537701"/>
      </dsp:txXfrm>
    </dsp:sp>
    <dsp:sp modelId="{75A4B0DA-7C79-422F-9596-32A1C16A648F}">
      <dsp:nvSpPr>
        <dsp:cNvPr id="0" name=""/>
        <dsp:cNvSpPr/>
      </dsp:nvSpPr>
      <dsp:spPr>
        <a:xfrm>
          <a:off x="0" y="727711"/>
          <a:ext cx="6391275" cy="595877"/>
        </a:xfrm>
        <a:prstGeom prst="roundRect">
          <a:avLst/>
        </a:prstGeom>
        <a:solidFill>
          <a:schemeClr val="accent2">
            <a:hueOff val="193545"/>
            <a:satOff val="-947"/>
            <a:lumOff val="53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Handover meetings between current and future class teachers.</a:t>
          </a:r>
          <a:endParaRPr lang="en-US" sz="1500" kern="1200"/>
        </a:p>
      </dsp:txBody>
      <dsp:txXfrm>
        <a:off x="29088" y="756799"/>
        <a:ext cx="6333099" cy="537701"/>
      </dsp:txXfrm>
    </dsp:sp>
    <dsp:sp modelId="{7EFF2831-9A65-4998-8D15-3A8B2EF8AE23}">
      <dsp:nvSpPr>
        <dsp:cNvPr id="0" name=""/>
        <dsp:cNvSpPr/>
      </dsp:nvSpPr>
      <dsp:spPr>
        <a:xfrm>
          <a:off x="0" y="1366788"/>
          <a:ext cx="6391275" cy="595877"/>
        </a:xfrm>
        <a:prstGeom prst="roundRect">
          <a:avLst/>
        </a:prstGeom>
        <a:solidFill>
          <a:schemeClr val="accent2">
            <a:hueOff val="387090"/>
            <a:satOff val="-1895"/>
            <a:lumOff val="106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Constant dialogue (Y1/Y2)</a:t>
          </a:r>
          <a:endParaRPr lang="en-US" sz="1500" kern="1200"/>
        </a:p>
      </dsp:txBody>
      <dsp:txXfrm>
        <a:off x="29088" y="1395876"/>
        <a:ext cx="6333099" cy="537701"/>
      </dsp:txXfrm>
    </dsp:sp>
    <dsp:sp modelId="{402B865D-2F5E-4C6E-93BA-7302990F1D2D}">
      <dsp:nvSpPr>
        <dsp:cNvPr id="0" name=""/>
        <dsp:cNvSpPr/>
      </dsp:nvSpPr>
      <dsp:spPr>
        <a:xfrm>
          <a:off x="0" y="2005866"/>
          <a:ext cx="6391275" cy="595877"/>
        </a:xfrm>
        <a:prstGeom prst="roundRect">
          <a:avLst/>
        </a:prstGeom>
        <a:solidFill>
          <a:schemeClr val="accent2">
            <a:hueOff val="580635"/>
            <a:satOff val="-2842"/>
            <a:lumOff val="15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Attainment, progress, individual needs</a:t>
          </a:r>
          <a:endParaRPr lang="en-US" sz="1500" kern="1200"/>
        </a:p>
      </dsp:txBody>
      <dsp:txXfrm>
        <a:off x="29088" y="2034954"/>
        <a:ext cx="6333099" cy="537701"/>
      </dsp:txXfrm>
    </dsp:sp>
    <dsp:sp modelId="{9DC27FB7-BE37-49FB-901C-8790E6923138}">
      <dsp:nvSpPr>
        <dsp:cNvPr id="0" name=""/>
        <dsp:cNvSpPr/>
      </dsp:nvSpPr>
      <dsp:spPr>
        <a:xfrm>
          <a:off x="0" y="2644943"/>
          <a:ext cx="6391275" cy="595877"/>
        </a:xfrm>
        <a:prstGeom prst="roundRect">
          <a:avLst/>
        </a:prstGeom>
        <a:solidFill>
          <a:schemeClr val="accent2">
            <a:hueOff val="774179"/>
            <a:satOff val="-3790"/>
            <a:lumOff val="21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Medical/SEND</a:t>
          </a:r>
          <a:endParaRPr lang="en-US" sz="1500" kern="1200"/>
        </a:p>
      </dsp:txBody>
      <dsp:txXfrm>
        <a:off x="29088" y="2674031"/>
        <a:ext cx="6333099" cy="537701"/>
      </dsp:txXfrm>
    </dsp:sp>
    <dsp:sp modelId="{0993323F-6DB5-49EF-889B-D9E59854E35C}">
      <dsp:nvSpPr>
        <dsp:cNvPr id="0" name=""/>
        <dsp:cNvSpPr/>
      </dsp:nvSpPr>
      <dsp:spPr>
        <a:xfrm>
          <a:off x="0" y="3284020"/>
          <a:ext cx="6391275" cy="595877"/>
        </a:xfrm>
        <a:prstGeom prst="roundRect">
          <a:avLst/>
        </a:prstGeom>
        <a:solidFill>
          <a:schemeClr val="accent2">
            <a:hueOff val="967724"/>
            <a:satOff val="-4737"/>
            <a:lumOff val="266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Familiar staff</a:t>
          </a:r>
          <a:endParaRPr lang="en-US" sz="1500" kern="1200"/>
        </a:p>
      </dsp:txBody>
      <dsp:txXfrm>
        <a:off x="29088" y="3313108"/>
        <a:ext cx="6333099" cy="537701"/>
      </dsp:txXfrm>
    </dsp:sp>
    <dsp:sp modelId="{117C3CA2-3DF4-4EED-8858-97BA45AED0E1}">
      <dsp:nvSpPr>
        <dsp:cNvPr id="0" name=""/>
        <dsp:cNvSpPr/>
      </dsp:nvSpPr>
      <dsp:spPr>
        <a:xfrm>
          <a:off x="0" y="3923098"/>
          <a:ext cx="6391275" cy="595877"/>
        </a:xfrm>
        <a:prstGeom prst="roundRect">
          <a:avLst/>
        </a:prstGeom>
        <a:solidFill>
          <a:schemeClr val="accent2">
            <a:hueOff val="1161269"/>
            <a:satOff val="-5685"/>
            <a:lumOff val="319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Home-school communication, this is crucial to ensure they settle well</a:t>
          </a:r>
          <a:endParaRPr lang="en-US" sz="1500" kern="1200"/>
        </a:p>
      </dsp:txBody>
      <dsp:txXfrm>
        <a:off x="29088" y="3952186"/>
        <a:ext cx="6333099" cy="537701"/>
      </dsp:txXfrm>
    </dsp:sp>
    <dsp:sp modelId="{5ED42C1A-CAC0-46C1-847F-8910F27D07C6}">
      <dsp:nvSpPr>
        <dsp:cNvPr id="0" name=""/>
        <dsp:cNvSpPr/>
      </dsp:nvSpPr>
      <dsp:spPr>
        <a:xfrm>
          <a:off x="0" y="4562175"/>
          <a:ext cx="6391275" cy="595877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0" i="0" kern="1200"/>
            <a:t>Phased change – in September Year 2 will be operating in a  very similar way to when the children leave year 1 in July.</a:t>
          </a:r>
          <a:endParaRPr lang="en-US" sz="1500" kern="1200"/>
        </a:p>
      </dsp:txBody>
      <dsp:txXfrm>
        <a:off x="29088" y="4591263"/>
        <a:ext cx="6333099" cy="5377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7B343-A0AF-4480-BACE-B38831445BCC}">
      <dsp:nvSpPr>
        <dsp:cNvPr id="0" name=""/>
        <dsp:cNvSpPr/>
      </dsp:nvSpPr>
      <dsp:spPr>
        <a:xfrm>
          <a:off x="0" y="0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Same NC subjects</a:t>
          </a:r>
          <a:endParaRPr lang="en-US" sz="1900" kern="1200"/>
        </a:p>
      </dsp:txBody>
      <dsp:txXfrm>
        <a:off x="22054" y="22054"/>
        <a:ext cx="6824144" cy="708882"/>
      </dsp:txXfrm>
    </dsp:sp>
    <dsp:sp modelId="{F0F85556-070C-4D60-8956-93ED3787030E}">
      <dsp:nvSpPr>
        <dsp:cNvPr id="0" name=""/>
        <dsp:cNvSpPr/>
      </dsp:nvSpPr>
      <dsp:spPr>
        <a:xfrm>
          <a:off x="644900" y="889897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51605"/>
                <a:satOff val="-2211"/>
                <a:lumOff val="1242"/>
                <a:alphaOff val="0"/>
                <a:tint val="98000"/>
                <a:lumMod val="114000"/>
              </a:schemeClr>
            </a:gs>
            <a:gs pos="100000">
              <a:schemeClr val="accent2">
                <a:hueOff val="451605"/>
                <a:satOff val="-2211"/>
                <a:lumOff val="124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More focussed teaching but still mainly cross-curricular</a:t>
          </a:r>
          <a:endParaRPr lang="en-US" sz="1900" kern="1200"/>
        </a:p>
      </dsp:txBody>
      <dsp:txXfrm>
        <a:off x="666954" y="911951"/>
        <a:ext cx="6521854" cy="708882"/>
      </dsp:txXfrm>
    </dsp:sp>
    <dsp:sp modelId="{48F69961-396E-470F-9EE9-1AEBC5725A93}">
      <dsp:nvSpPr>
        <dsp:cNvPr id="0" name=""/>
        <dsp:cNvSpPr/>
      </dsp:nvSpPr>
      <dsp:spPr>
        <a:xfrm>
          <a:off x="1280175" y="1779795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03209"/>
                <a:satOff val="-4421"/>
                <a:lumOff val="2483"/>
                <a:alphaOff val="0"/>
                <a:tint val="98000"/>
                <a:lumMod val="114000"/>
              </a:schemeClr>
            </a:gs>
            <a:gs pos="100000">
              <a:schemeClr val="accent2">
                <a:hueOff val="903209"/>
                <a:satOff val="-4421"/>
                <a:lumOff val="248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A skills-based approach within topics of interest</a:t>
          </a:r>
          <a:endParaRPr lang="en-US" sz="1900" kern="1200"/>
        </a:p>
      </dsp:txBody>
      <dsp:txXfrm>
        <a:off x="1302229" y="1801849"/>
        <a:ext cx="6531479" cy="708882"/>
      </dsp:txXfrm>
    </dsp:sp>
    <dsp:sp modelId="{613EC9CD-39BD-488A-8DD2-E523685F094A}">
      <dsp:nvSpPr>
        <dsp:cNvPr id="0" name=""/>
        <dsp:cNvSpPr/>
      </dsp:nvSpPr>
      <dsp:spPr>
        <a:xfrm>
          <a:off x="1925076" y="2669692"/>
          <a:ext cx="7700306" cy="75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0" i="0" kern="1200"/>
            <a:t>Enhanced provision used to enhance understanding</a:t>
          </a:r>
          <a:endParaRPr lang="en-US" sz="1900" kern="1200"/>
        </a:p>
      </dsp:txBody>
      <dsp:txXfrm>
        <a:off x="1947130" y="2691746"/>
        <a:ext cx="6521854" cy="708882"/>
      </dsp:txXfrm>
    </dsp:sp>
    <dsp:sp modelId="{D30D8108-C0D7-4667-BEFD-D89CA704665A}">
      <dsp:nvSpPr>
        <dsp:cNvPr id="0" name=""/>
        <dsp:cNvSpPr/>
      </dsp:nvSpPr>
      <dsp:spPr>
        <a:xfrm>
          <a:off x="7210862" y="576722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320987" y="576722"/>
        <a:ext cx="269193" cy="368306"/>
      </dsp:txXfrm>
    </dsp:sp>
    <dsp:sp modelId="{9C0986DA-BDC1-44EF-89BB-02C0855F176B}">
      <dsp:nvSpPr>
        <dsp:cNvPr id="0" name=""/>
        <dsp:cNvSpPr/>
      </dsp:nvSpPr>
      <dsp:spPr>
        <a:xfrm>
          <a:off x="7855763" y="1466619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814885"/>
            <a:satOff val="-2356"/>
            <a:lumOff val="-5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814885"/>
              <a:satOff val="-2356"/>
              <a:lumOff val="-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965888" y="1466619"/>
        <a:ext cx="269193" cy="368306"/>
      </dsp:txXfrm>
    </dsp:sp>
    <dsp:sp modelId="{5D572720-BA25-46F4-8089-09362D7097AC}">
      <dsp:nvSpPr>
        <dsp:cNvPr id="0" name=""/>
        <dsp:cNvSpPr/>
      </dsp:nvSpPr>
      <dsp:spPr>
        <a:xfrm>
          <a:off x="8491038" y="2356517"/>
          <a:ext cx="489443" cy="4894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601163" y="2356517"/>
        <a:ext cx="269193" cy="3683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5A96B-D1EA-4900-BCEF-42FC80802316}">
      <dsp:nvSpPr>
        <dsp:cNvPr id="0" name=""/>
        <dsp:cNvSpPr/>
      </dsp:nvSpPr>
      <dsp:spPr>
        <a:xfrm>
          <a:off x="3289" y="553522"/>
          <a:ext cx="1781259" cy="106875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Talk</a:t>
          </a:r>
          <a:endParaRPr lang="en-US" sz="1600" kern="1200"/>
        </a:p>
      </dsp:txBody>
      <dsp:txXfrm>
        <a:off x="3289" y="553522"/>
        <a:ext cx="1781259" cy="1068755"/>
      </dsp:txXfrm>
    </dsp:sp>
    <dsp:sp modelId="{3005515F-2B9F-4316-9671-B1D36D73C702}">
      <dsp:nvSpPr>
        <dsp:cNvPr id="0" name=""/>
        <dsp:cNvSpPr/>
      </dsp:nvSpPr>
      <dsp:spPr>
        <a:xfrm>
          <a:off x="1962675" y="553522"/>
          <a:ext cx="1781259" cy="106875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Increase independence</a:t>
          </a:r>
          <a:endParaRPr lang="en-US" sz="1600" kern="1200"/>
        </a:p>
      </dsp:txBody>
      <dsp:txXfrm>
        <a:off x="1962675" y="553522"/>
        <a:ext cx="1781259" cy="1068755"/>
      </dsp:txXfrm>
    </dsp:sp>
    <dsp:sp modelId="{072BC761-9987-4378-82F2-E8427A7CA3AF}">
      <dsp:nvSpPr>
        <dsp:cNvPr id="0" name=""/>
        <dsp:cNvSpPr/>
      </dsp:nvSpPr>
      <dsp:spPr>
        <a:xfrm>
          <a:off x="3922061" y="553522"/>
          <a:ext cx="1781259" cy="106875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Daily reading, with discussion</a:t>
          </a:r>
          <a:endParaRPr lang="en-US" sz="1600" kern="1200"/>
        </a:p>
      </dsp:txBody>
      <dsp:txXfrm>
        <a:off x="3922061" y="553522"/>
        <a:ext cx="1781259" cy="1068755"/>
      </dsp:txXfrm>
    </dsp:sp>
    <dsp:sp modelId="{50C3B36E-6F31-485B-AB30-713E6AFD1AE8}">
      <dsp:nvSpPr>
        <dsp:cNvPr id="0" name=""/>
        <dsp:cNvSpPr/>
      </dsp:nvSpPr>
      <dsp:spPr>
        <a:xfrm>
          <a:off x="5881447" y="553522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Number bonds(10, 20) and times tables (2, 5, 10)</a:t>
          </a:r>
          <a:endParaRPr lang="en-US" sz="1600" kern="1200"/>
        </a:p>
      </dsp:txBody>
      <dsp:txXfrm>
        <a:off x="5881447" y="553522"/>
        <a:ext cx="1781259" cy="1068755"/>
      </dsp:txXfrm>
    </dsp:sp>
    <dsp:sp modelId="{6938E9CE-5124-48E5-9B3A-3EA9BA61BAF3}">
      <dsp:nvSpPr>
        <dsp:cNvPr id="0" name=""/>
        <dsp:cNvSpPr/>
      </dsp:nvSpPr>
      <dsp:spPr>
        <a:xfrm>
          <a:off x="7840833" y="553522"/>
          <a:ext cx="1781259" cy="106875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Explaining mathematical thinking </a:t>
          </a:r>
          <a:endParaRPr lang="en-US" sz="1600" kern="1200"/>
        </a:p>
      </dsp:txBody>
      <dsp:txXfrm>
        <a:off x="7840833" y="553522"/>
        <a:ext cx="1781259" cy="1068755"/>
      </dsp:txXfrm>
    </dsp:sp>
    <dsp:sp modelId="{EC4C6C09-02D0-44A0-91B5-2299AC60F3C6}">
      <dsp:nvSpPr>
        <dsp:cNvPr id="0" name=""/>
        <dsp:cNvSpPr/>
      </dsp:nvSpPr>
      <dsp:spPr>
        <a:xfrm>
          <a:off x="3289" y="1800404"/>
          <a:ext cx="1781259" cy="106875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Focus on letter formation</a:t>
          </a:r>
          <a:endParaRPr lang="en-US" sz="1600" kern="1200"/>
        </a:p>
      </dsp:txBody>
      <dsp:txXfrm>
        <a:off x="3289" y="1800404"/>
        <a:ext cx="1781259" cy="1068755"/>
      </dsp:txXfrm>
    </dsp:sp>
    <dsp:sp modelId="{FA454294-2395-4FED-A12B-8AA38EE1F80B}">
      <dsp:nvSpPr>
        <dsp:cNvPr id="0" name=""/>
        <dsp:cNvSpPr/>
      </dsp:nvSpPr>
      <dsp:spPr>
        <a:xfrm>
          <a:off x="1962675" y="1800404"/>
          <a:ext cx="1781259" cy="106875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Spelling</a:t>
          </a:r>
          <a:endParaRPr lang="en-US" sz="1600" kern="1200"/>
        </a:p>
      </dsp:txBody>
      <dsp:txXfrm>
        <a:off x="1962675" y="1800404"/>
        <a:ext cx="1781259" cy="1068755"/>
      </dsp:txXfrm>
    </dsp:sp>
    <dsp:sp modelId="{3FE94359-9300-40C1-99CE-5E7C55098B20}">
      <dsp:nvSpPr>
        <dsp:cNvPr id="0" name=""/>
        <dsp:cNvSpPr/>
      </dsp:nvSpPr>
      <dsp:spPr>
        <a:xfrm>
          <a:off x="3922061" y="1800404"/>
          <a:ext cx="1781259" cy="106875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Experiences</a:t>
          </a:r>
          <a:endParaRPr lang="en-US" sz="1600" kern="1200"/>
        </a:p>
      </dsp:txBody>
      <dsp:txXfrm>
        <a:off x="3922061" y="1800404"/>
        <a:ext cx="1781259" cy="1068755"/>
      </dsp:txXfrm>
    </dsp:sp>
    <dsp:sp modelId="{80F3ABD5-3B5D-48E5-8345-471FED791FA8}">
      <dsp:nvSpPr>
        <dsp:cNvPr id="0" name=""/>
        <dsp:cNvSpPr/>
      </dsp:nvSpPr>
      <dsp:spPr>
        <a:xfrm>
          <a:off x="5881447" y="1800404"/>
          <a:ext cx="1781259" cy="106875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Make us aware</a:t>
          </a:r>
          <a:endParaRPr lang="en-US" sz="1600" kern="1200"/>
        </a:p>
      </dsp:txBody>
      <dsp:txXfrm>
        <a:off x="5881447" y="1800404"/>
        <a:ext cx="1781259" cy="1068755"/>
      </dsp:txXfrm>
    </dsp:sp>
    <dsp:sp modelId="{499A7DCD-0549-4011-B032-1998F1044510}">
      <dsp:nvSpPr>
        <dsp:cNvPr id="0" name=""/>
        <dsp:cNvSpPr/>
      </dsp:nvSpPr>
      <dsp:spPr>
        <a:xfrm>
          <a:off x="7840833" y="1800404"/>
          <a:ext cx="1781259" cy="106875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i="0" kern="1200"/>
            <a:t>Don't worry!</a:t>
          </a:r>
          <a:endParaRPr lang="en-US" sz="1600" kern="1200"/>
        </a:p>
      </dsp:txBody>
      <dsp:txXfrm>
        <a:off x="7840833" y="1800404"/>
        <a:ext cx="1781259" cy="1068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75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08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24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42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18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06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6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5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2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4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9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7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8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0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68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8F969C45-BE74-9DF7-AC9D-4BF648CD2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253" y="1541467"/>
            <a:ext cx="5041691" cy="358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7">
            <a:extLst>
              <a:ext uri="{FF2B5EF4-FFF2-40B4-BE49-F238E27FC236}">
                <a16:creationId xmlns:a16="http://schemas.microsoft.com/office/drawing/2014/main" id="{790E09D7-F1C5-43FE-96CD-3F1A3834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85001DD6-D179-4D98-93F4-A13554CBF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flipH="1">
            <a:off x="343043" y="402165"/>
            <a:ext cx="6738659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27" name="Oval 31">
            <a:extLst>
              <a:ext uri="{FF2B5EF4-FFF2-40B4-BE49-F238E27FC236}">
                <a16:creationId xmlns:a16="http://schemas.microsoft.com/office/drawing/2014/main" id="{3B84C9BD-F730-4863-A8E3-7A731080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9519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4" name="Freeform 5">
            <a:extLst>
              <a:ext uri="{FF2B5EF4-FFF2-40B4-BE49-F238E27FC236}">
                <a16:creationId xmlns:a16="http://schemas.microsoft.com/office/drawing/2014/main" id="{F3B38B2E-C6A6-4E5B-9A65-94DC43FBC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677511" flipH="1">
            <a:off x="6355223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2EB425DF-B52B-4DC5-8652-BF768DFA3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400000" flipH="1">
            <a:off x="4512068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9DCACD8-3796-4053-AD88-B22C15F98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81884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40" name="Freeform 5">
            <a:extLst>
              <a:ext uri="{FF2B5EF4-FFF2-40B4-BE49-F238E27FC236}">
                <a16:creationId xmlns:a16="http://schemas.microsoft.com/office/drawing/2014/main" id="{B310D740-173C-452A-9CE4-4A0FE37C7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flipH="1"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1239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 b="1" u="sng">
                <a:solidFill>
                  <a:srgbClr val="EBEBEB"/>
                </a:solidFill>
              </a:rPr>
              <a:t>Moving from Year 1 to Year 2</a:t>
            </a:r>
            <a:endParaRPr lang="en-GB">
              <a:solidFill>
                <a:srgbClr val="EBEBEB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603B99A-AF02-4BA1-999E-2814246A5A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F40F1C2-65B7-3E23-940B-D5E7FE2AF2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649504"/>
              </p:ext>
            </p:extLst>
          </p:nvPr>
        </p:nvGraphicFramePr>
        <p:xfrm>
          <a:off x="964907" y="973667"/>
          <a:ext cx="6116795" cy="4928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457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What to expect in September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50FCE9-D4EB-4B03-FF46-2F27E426B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85705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8203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en-GB" b="1" u="sng">
                <a:solidFill>
                  <a:srgbClr val="FFFFFF"/>
                </a:solidFill>
              </a:rPr>
              <a:t>What will stay the same?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5848F4-9054-668F-5CE6-AB7F06024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865426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82689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will be different?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4D1AA7-E36D-1912-DFAF-AF6E8D61D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73686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194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82CCCE-534D-4FC6-BF2B-9BEA2F2BB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664B74-EEBB-416C-9D86-AE1FECC02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2000483-C30E-42A1-8569-E1DE1F55B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A5ACD7E0-6D9A-4803-8B9B-D4602DC48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38E92D-87E7-4B27-AD36-0E133005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6D0B958C-B82E-4F4B-945B-6B038D655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E18F3B2A-BB9B-4FB6-B8A5-2A8E5DB9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EBEBEB"/>
                </a:solidFill>
              </a:rPr>
              <a:t>How will we help them to settle in?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4164AEF-861B-41D1-9ED5-B81051DA7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84BC1D-D045-8A2A-F10B-9DD93CD0C2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755443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104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0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does the curriculum look like?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4CCB7F0-9544-73ED-999A-16CBDB463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017744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3351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3">
            <a:extLst>
              <a:ext uri="{FF2B5EF4-FFF2-40B4-BE49-F238E27FC236}">
                <a16:creationId xmlns:a16="http://schemas.microsoft.com/office/drawing/2014/main" id="{E98CD42C-2E98-437C-AF0D-ADB770381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41" name="Freeform 5">
            <a:extLst>
              <a:ext uri="{FF2B5EF4-FFF2-40B4-BE49-F238E27FC236}">
                <a16:creationId xmlns:a16="http://schemas.microsoft.com/office/drawing/2014/main" id="{3AA7B5C7-7348-4EFC-BEE4-5AA469D57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794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b="1" u="sng">
                <a:solidFill>
                  <a:srgbClr val="FFFFFF"/>
                </a:solidFill>
              </a:rPr>
              <a:t>What can I do to support my child?</a:t>
            </a:r>
            <a:br>
              <a:rPr lang="en-GB" sz="2000">
                <a:solidFill>
                  <a:srgbClr val="FFFFFF"/>
                </a:solidFill>
              </a:rPr>
            </a:br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42" name="Rectangle 27">
            <a:extLst>
              <a:ext uri="{FF2B5EF4-FFF2-40B4-BE49-F238E27FC236}">
                <a16:creationId xmlns:a16="http://schemas.microsoft.com/office/drawing/2014/main" id="{A76BBD40-26F7-4779-A7E1-17EADF3488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70B30F7F-5316-17A0-8C16-D7BDE0B2C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141273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06376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247" y="1085549"/>
            <a:ext cx="3430947" cy="4686903"/>
          </a:xfrm>
        </p:spPr>
        <p:txBody>
          <a:bodyPr anchor="ctr">
            <a:normAutofit/>
          </a:bodyPr>
          <a:lstStyle/>
          <a:p>
            <a:pPr algn="r"/>
            <a:r>
              <a:rPr lang="en-GB">
                <a:solidFill>
                  <a:schemeClr val="tx1"/>
                </a:solidFill>
              </a:rPr>
              <a:t>Any questions?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1399" y="1085549"/>
            <a:ext cx="5579707" cy="4686903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If there is anything else that you want to know please get in touch through the office or grab me on the door in September.</a:t>
            </a:r>
          </a:p>
        </p:txBody>
      </p:sp>
      <p:sp>
        <p:nvSpPr>
          <p:cNvPr id="44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7718854" y="6391839"/>
            <a:ext cx="2997637" cy="3047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958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404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Ion Boardroom</vt:lpstr>
      <vt:lpstr>PowerPoint Presentation</vt:lpstr>
      <vt:lpstr>Moving from Year 1 to Year 2</vt:lpstr>
      <vt:lpstr>What to expect in September</vt:lpstr>
      <vt:lpstr>What will stay the same?</vt:lpstr>
      <vt:lpstr>What will be different?</vt:lpstr>
      <vt:lpstr>How will we help them to settle in?</vt:lpstr>
      <vt:lpstr>What does the curriculum look like?</vt:lpstr>
      <vt:lpstr>What can I do to support my child? 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Jodie Jobbings</dc:creator>
  <cp:lastModifiedBy>Paul Harrison</cp:lastModifiedBy>
  <cp:revision>37</cp:revision>
  <dcterms:created xsi:type="dcterms:W3CDTF">2021-07-16T10:07:20Z</dcterms:created>
  <dcterms:modified xsi:type="dcterms:W3CDTF">2025-03-14T08:01:52Z</dcterms:modified>
</cp:coreProperties>
</file>