
<file path=[Content_Types].xml><?xml version="1.0" encoding="utf-8"?>
<Types xmlns="http://schemas.openxmlformats.org/package/2006/content-types">
  <Default Extension="bin" ContentType="image/unknown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handoutMasterIdLst>
    <p:handoutMasterId r:id="rId11"/>
  </p:handoutMasterIdLst>
  <p:sldIdLst>
    <p:sldId id="289" r:id="rId5"/>
    <p:sldId id="304" r:id="rId6"/>
    <p:sldId id="302" r:id="rId7"/>
    <p:sldId id="301" r:id="rId8"/>
    <p:sldId id="293" r:id="rId9"/>
    <p:sldId id="30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8" orient="horz" pos="3744" userDrawn="1">
          <p15:clr>
            <a:srgbClr val="A4A3A4"/>
          </p15:clr>
        </p15:guide>
        <p15:guide id="9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25" autoAdjust="0"/>
  </p:normalViewPr>
  <p:slideViewPr>
    <p:cSldViewPr snapToGrid="0" showGuides="1">
      <p:cViewPr varScale="1">
        <p:scale>
          <a:sx n="82" d="100"/>
          <a:sy n="82" d="100"/>
        </p:scale>
        <p:origin x="720" y="72"/>
      </p:cViewPr>
      <p:guideLst>
        <p:guide orient="horz" pos="1344"/>
        <p:guide pos="576"/>
        <p:guide orient="horz" pos="3744"/>
        <p:guide pos="3840"/>
      </p:guideLst>
    </p:cSldViewPr>
  </p:slideViewPr>
  <p:outlineViewPr>
    <p:cViewPr>
      <p:scale>
        <a:sx n="33" d="100"/>
        <a:sy n="33" d="100"/>
      </p:scale>
      <p:origin x="0" y="-59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2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5DC31D-6BBA-1E40-9A7E-1FE0A421F3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09E10C-1649-9148-9887-C4B5DF38CE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65657-3F36-724B-A332-D448C4527D30}" type="datetimeFigureOut"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09E7DC-2FE3-FA48-929A-C3D3179E1E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40692-4B9B-A444-A85B-911AF05DE3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0D8CC-6079-CB40-AF25-90B118481BE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16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ADDF-D82C-4780-9143-87E5F529D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8648" y="813816"/>
            <a:ext cx="64008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B550A-AB53-4D15-A89E-6EEBB515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1448" y="1655064"/>
            <a:ext cx="7315200" cy="1143000"/>
          </a:xfrm>
        </p:spPr>
        <p:txBody>
          <a:bodyPr/>
          <a:lstStyle>
            <a:lvl1pPr algn="ctr"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DE1EB1-91FE-4CB8-81BD-5BBBFC22C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8648" y="3027707"/>
            <a:ext cx="68580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86028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E11DAB-71A2-44C9-B830-25E19DC58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9B5FD0-EA88-4EA1-89FF-A0346C36D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2203704"/>
            <a:ext cx="6400800" cy="420624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116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EE24C-B229-452F-B387-BA3429761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CEFA7B-7934-4EAA-8C20-7D9B03B9E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1981933"/>
            <a:ext cx="6858000" cy="42336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93050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643"/>
          <a:stretch>
            <a:fillRect/>
          </a:stretch>
        </p:blipFill>
        <p:spPr>
          <a:xfrm>
            <a:off x="914400" y="466647"/>
            <a:ext cx="10563726" cy="6391353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724912"/>
            <a:ext cx="7772401" cy="36576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F778D16-894A-4379-8B5B-DC2423451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9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106A418-68CC-4D3D-9032-69649884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93C440-01C8-4E08-A98E-D76F10D08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913064"/>
            <a:ext cx="6858001" cy="427939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56047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AA20A23-A33B-4A1B-9162-707282E53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602"/>
          <a:stretch>
            <a:fillRect/>
          </a:stretch>
        </p:blipFill>
        <p:spPr>
          <a:xfrm>
            <a:off x="1066800" y="523183"/>
            <a:ext cx="10058400" cy="6334817"/>
          </a:xfrm>
          <a:custGeom>
            <a:avLst/>
            <a:gdLst>
              <a:gd name="connsiteX0" fmla="*/ 0 w 10058400"/>
              <a:gd name="connsiteY0" fmla="*/ 0 h 6334817"/>
              <a:gd name="connsiteX1" fmla="*/ 10058400 w 10058400"/>
              <a:gd name="connsiteY1" fmla="*/ 0 h 6334817"/>
              <a:gd name="connsiteX2" fmla="*/ 10058400 w 10058400"/>
              <a:gd name="connsiteY2" fmla="*/ 6334817 h 6334817"/>
              <a:gd name="connsiteX3" fmla="*/ 0 w 10058400"/>
              <a:gd name="connsiteY3" fmla="*/ 6334817 h 633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6334817">
                <a:moveTo>
                  <a:pt x="0" y="0"/>
                </a:moveTo>
                <a:lnTo>
                  <a:pt x="10058400" y="0"/>
                </a:lnTo>
                <a:lnTo>
                  <a:pt x="10058400" y="6334817"/>
                </a:lnTo>
                <a:lnTo>
                  <a:pt x="0" y="6334817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36F446-5EA3-48C4-AA8D-AB9850B0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B70600-CFB5-4805-BC68-5AE22166B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951305"/>
            <a:ext cx="7772400" cy="3456432"/>
          </a:xfrm>
        </p:spPr>
        <p:txBody>
          <a:bodyPr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C8060D-32CA-4A3C-9EAF-A2D3801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22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C92641-A8C8-41F9-8E1C-7C929693C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CC55B6-E9DA-4B68-A0D8-957F46B4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062956"/>
            <a:ext cx="6858000" cy="42336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63045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C6103AFC-AC4C-4756-AEEE-B0D669AC8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4880"/>
          <a:stretch>
            <a:fillRect/>
          </a:stretch>
        </p:blipFill>
        <p:spPr>
          <a:xfrm>
            <a:off x="878302" y="469222"/>
            <a:ext cx="10424160" cy="6388778"/>
          </a:xfrm>
          <a:custGeom>
            <a:avLst/>
            <a:gdLst>
              <a:gd name="connsiteX0" fmla="*/ 0 w 10424160"/>
              <a:gd name="connsiteY0" fmla="*/ 0 h 6388778"/>
              <a:gd name="connsiteX1" fmla="*/ 10424160 w 10424160"/>
              <a:gd name="connsiteY1" fmla="*/ 0 h 6388778"/>
              <a:gd name="connsiteX2" fmla="*/ 10424160 w 10424160"/>
              <a:gd name="connsiteY2" fmla="*/ 6388778 h 6388778"/>
              <a:gd name="connsiteX3" fmla="*/ 0 w 10424160"/>
              <a:gd name="connsiteY3" fmla="*/ 6388778 h 63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4160" h="6388778">
                <a:moveTo>
                  <a:pt x="0" y="0"/>
                </a:moveTo>
                <a:lnTo>
                  <a:pt x="10424160" y="0"/>
                </a:lnTo>
                <a:lnTo>
                  <a:pt x="10424160" y="6388778"/>
                </a:lnTo>
                <a:lnTo>
                  <a:pt x="0" y="6388778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4604EF9-570E-48F5-BA06-DEB9EB7F7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99" y="1460692"/>
            <a:ext cx="6857999" cy="685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30880-FB83-4FD8-B7A4-675D68A47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0" y="2438570"/>
            <a:ext cx="6858000" cy="395020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838183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775E2-26ED-4CEF-94F6-7C85D113D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46653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32AB5-76E2-49F4-96EE-B419AF1F0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294859"/>
            <a:ext cx="10058400" cy="3720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7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 userDrawn="1">
          <p15:clr>
            <a:srgbClr val="F26B43"/>
          </p15:clr>
        </p15:guide>
        <p15:guide id="2" pos="576" userDrawn="1">
          <p15:clr>
            <a:srgbClr val="F26B43"/>
          </p15:clr>
        </p15:guide>
        <p15:guide id="3" pos="7104" userDrawn="1">
          <p15:clr>
            <a:srgbClr val="F26B43"/>
          </p15:clr>
        </p15:guide>
        <p15:guide id="4" orient="horz" pos="3744" userDrawn="1">
          <p15:clr>
            <a:srgbClr val="F26B43"/>
          </p15:clr>
        </p15:guide>
        <p15:guide id="5" pos="2760" userDrawn="1">
          <p15:clr>
            <a:srgbClr val="F26B43"/>
          </p15:clr>
        </p15:guide>
        <p15:guide id="6" pos="4944" userDrawn="1">
          <p15:clr>
            <a:srgbClr val="F26B43"/>
          </p15:clr>
        </p15:guide>
        <p15:guide id="7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bin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E3D5-B129-455A-8D61-5DE355CFB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Year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512D6-1B42-4E1C-AEE3-478A340AC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Welcome Parents</a:t>
            </a:r>
          </a:p>
        </p:txBody>
      </p:sp>
      <p:pic>
        <p:nvPicPr>
          <p:cNvPr id="12" name="Graphic 11" descr="Illustration of a pencil character ">
            <a:extLst>
              <a:ext uri="{FF2B5EF4-FFF2-40B4-BE49-F238E27FC236}">
                <a16:creationId xmlns:a16="http://schemas.microsoft.com/office/drawing/2014/main" id="{937FAC84-23F1-401F-A313-68AD63D60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77964">
            <a:off x="1811563" y="4144102"/>
            <a:ext cx="1155789" cy="1971643"/>
          </a:xfrm>
          <a:prstGeom prst="rect">
            <a:avLst/>
          </a:prstGeom>
        </p:spPr>
      </p:pic>
      <p:pic>
        <p:nvPicPr>
          <p:cNvPr id="8" name="Graphic 7" descr="Illustration of a blue bag of school supplies character ">
            <a:extLst>
              <a:ext uri="{FF2B5EF4-FFF2-40B4-BE49-F238E27FC236}">
                <a16:creationId xmlns:a16="http://schemas.microsoft.com/office/drawing/2014/main" id="{F3A63EAE-D921-4D74-B1C8-6D0E847DF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2560" y="4391095"/>
            <a:ext cx="2483858" cy="1709233"/>
          </a:xfrm>
          <a:prstGeom prst="rect">
            <a:avLst/>
          </a:prstGeom>
        </p:spPr>
      </p:pic>
      <p:pic>
        <p:nvPicPr>
          <p:cNvPr id="10" name="Graphic 9" descr="Illustration of a purple book character ">
            <a:extLst>
              <a:ext uri="{FF2B5EF4-FFF2-40B4-BE49-F238E27FC236}">
                <a16:creationId xmlns:a16="http://schemas.microsoft.com/office/drawing/2014/main" id="{8A4FC9B1-AAE5-49E7-9209-B1CD7DC8C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269620" y="4059937"/>
            <a:ext cx="1775352" cy="2059055"/>
          </a:xfrm>
          <a:prstGeom prst="rect">
            <a:avLst/>
          </a:prstGeom>
        </p:spPr>
      </p:pic>
      <p:pic>
        <p:nvPicPr>
          <p:cNvPr id="6" name="Graphic 5" descr="Illustration of a globe character ">
            <a:extLst>
              <a:ext uri="{FF2B5EF4-FFF2-40B4-BE49-F238E27FC236}">
                <a16:creationId xmlns:a16="http://schemas.microsoft.com/office/drawing/2014/main" id="{A1CF0450-3738-4D52-BF18-A90C1F16A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08174" y="4442978"/>
            <a:ext cx="2213723" cy="17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50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96F62-DB78-E981-D23F-5194973DC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class team</a:t>
            </a:r>
          </a:p>
        </p:txBody>
      </p:sp>
      <p:pic>
        <p:nvPicPr>
          <p:cNvPr id="7" name="Picture 6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4E1D2180-AF54-5ACD-6241-391241A0C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018" y="2556588"/>
            <a:ext cx="2287786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5C85E4-49F9-2B9F-E01F-15C952263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107" y="2556588"/>
            <a:ext cx="2287786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9035B4-007E-B1AA-8CDC-0C79AF920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0196" y="2556587"/>
            <a:ext cx="2286447" cy="3429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3240DB-011F-3B92-615C-0BFD0B6DC11C}"/>
              </a:ext>
            </a:extLst>
          </p:cNvPr>
          <p:cNvSpPr txBox="1"/>
          <p:nvPr/>
        </p:nvSpPr>
        <p:spPr>
          <a:xfrm>
            <a:off x="2034073" y="6083559"/>
            <a:ext cx="255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Miss Johnston- Teacher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D14430-A2F2-29C4-73B4-D145FBE657A0}"/>
              </a:ext>
            </a:extLst>
          </p:cNvPr>
          <p:cNvSpPr txBox="1"/>
          <p:nvPr/>
        </p:nvSpPr>
        <p:spPr>
          <a:xfrm>
            <a:off x="4817706" y="6059841"/>
            <a:ext cx="255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Mrs </a:t>
            </a:r>
            <a:r>
              <a:rPr lang="en-GB" dirty="0" err="1"/>
              <a:t>Yunteva</a:t>
            </a:r>
            <a:r>
              <a:rPr lang="en-GB" dirty="0"/>
              <a:t>- 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01AD18-445A-7E64-1D06-0240A26EC9B2}"/>
              </a:ext>
            </a:extLst>
          </p:cNvPr>
          <p:cNvSpPr txBox="1"/>
          <p:nvPr/>
        </p:nvSpPr>
        <p:spPr>
          <a:xfrm>
            <a:off x="7601339" y="6059841"/>
            <a:ext cx="255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Mrs Howe- TA</a:t>
            </a:r>
          </a:p>
        </p:txBody>
      </p:sp>
    </p:spTree>
    <p:extLst>
      <p:ext uri="{BB962C8B-B14F-4D97-AF65-F5344CB8AC3E}">
        <p14:creationId xmlns:p14="http://schemas.microsoft.com/office/powerpoint/2010/main" val="3290332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61755D0-5562-4A11-BF40-227C0B57E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curriculum</a:t>
            </a:r>
          </a:p>
        </p:txBody>
      </p:sp>
      <p:sp>
        <p:nvSpPr>
          <p:cNvPr id="6" name="Freeform: Shape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-28576" y="0"/>
            <a:ext cx="3987118" cy="6867328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0585-CA92-EB41-9898-BB8983638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9120" y="1935634"/>
            <a:ext cx="6858000" cy="4233672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Autumn 1- Long, Long Ago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Autumn 2- Celebrating Difference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Spring 1- Good ole U S of 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Spring 2- The wonderful world of chocolate!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Summer 1- </a:t>
            </a:r>
            <a:r>
              <a:rPr lang="en-US" sz="2400" dirty="0" err="1"/>
              <a:t>Tombraiders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Summer 2- Rainforest Rangers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705C3-0CF0-6A54-03A4-DF97F49C7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6" y="59147"/>
            <a:ext cx="3358776" cy="2519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82F432-792C-1357-5402-B7DC240D6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1215" y="82903"/>
            <a:ext cx="2591249" cy="17274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60AA457-F93A-33E9-73BE-3B3B4F390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2808" y="2463950"/>
            <a:ext cx="2730592" cy="14371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830C27-15B2-72F7-516D-25CF130A52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507" y="2763650"/>
            <a:ext cx="3410323" cy="1790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7C34EB-293D-64B2-90FA-6084A5C7C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919" y="4771086"/>
            <a:ext cx="2818839" cy="18792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562B43-5C00-CCFF-F244-DAE84ECFF4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0330" y="4804105"/>
            <a:ext cx="2962134" cy="16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36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4B320A-560D-4493-AA6A-79A2C8DC3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 what’s new?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2FFE3-A7C7-9249-96D4-8D9AC15E01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31720" y="2724911"/>
            <a:ext cx="7772401" cy="3993129"/>
          </a:xfrm>
        </p:spPr>
        <p:txBody>
          <a:bodyPr>
            <a:normAutofit/>
          </a:bodyPr>
          <a:lstStyle/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/>
              <a:t>One breaktime a day at 10:30-10:45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Parent</a:t>
            </a:r>
            <a:r>
              <a:rPr lang="en-US" dirty="0"/>
              <a:t>s provide snacks for break.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/>
              <a:t>Lunch needs to be provided or paid for through the Chartwells website. Children who receive free school meal funding can order their lunches through Chartwells.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/>
              <a:t>Pick up time is 3:25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Children can start writing in reading records, 1 read a day.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/>
              <a:t>Homework is set on Tuesdays, due on Mondays. Homework club is Monday lunchtime.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7DE29B-EF8F-B4E5-45F8-FD0124386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47684">
            <a:off x="473958" y="788894"/>
            <a:ext cx="2317376" cy="2317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D714D-4E70-437C-A7B2-6CAE8D3EC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30968">
            <a:off x="9185225" y="748112"/>
            <a:ext cx="2723690" cy="181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39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D4A52C-1616-4DE9-8F38-FB14C873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1"/>
            <a:ext cx="7162800" cy="685800"/>
          </a:xfrm>
        </p:spPr>
        <p:txBody>
          <a:bodyPr/>
          <a:lstStyle/>
          <a:p>
            <a:r>
              <a:rPr lang="en-US" dirty="0"/>
              <a:t>What is staying the same?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63D03-0474-4A43-A81C-E7FC3027F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913294"/>
            <a:ext cx="6400800" cy="4206240"/>
          </a:xfrm>
        </p:spPr>
        <p:txBody>
          <a:bodyPr/>
          <a:lstStyle/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Drop off times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/>
              <a:t>Changing for PE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/>
              <a:t>Play times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/>
              <a:t>Clubs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Mrs</a:t>
            </a:r>
            <a:r>
              <a:rPr lang="en-US" dirty="0"/>
              <a:t> </a:t>
            </a:r>
            <a:r>
              <a:rPr lang="en-US" dirty="0" err="1"/>
              <a:t>Virgoe</a:t>
            </a:r>
            <a:r>
              <a:rPr lang="en-US" dirty="0"/>
              <a:t> on Friday mornings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/>
              <a:t>Friday assembly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/>
              <a:t>Mental magicians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/>
              <a:t>Reading certificates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E64823-B1F6-4468-BC94-C8D367BF3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37692" y="1714500"/>
            <a:ext cx="3429000" cy="3429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 descr="Illustration of a globe character ">
            <a:extLst>
              <a:ext uri="{FF2B5EF4-FFF2-40B4-BE49-F238E27FC236}">
                <a16:creationId xmlns:a16="http://schemas.microsoft.com/office/drawing/2014/main" id="{ABDECD10-E1E7-4208-B869-09373BB9D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672" y="2491609"/>
            <a:ext cx="2645040" cy="208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46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917F77-243B-4BBF-93F5-981B78189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Freeform: Shape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>
            <a:off x="-81024" y="0"/>
            <a:ext cx="4023360" cy="6929752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Illustration of a pencil character ">
            <a:extLst>
              <a:ext uri="{FF2B5EF4-FFF2-40B4-BE49-F238E27FC236}">
                <a16:creationId xmlns:a16="http://schemas.microsoft.com/office/drawing/2014/main" id="{222ABB80-F4BD-D04A-9014-C1E1AC279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92209">
            <a:off x="715004" y="1795108"/>
            <a:ext cx="1915595" cy="3267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0967C5-B948-B469-D388-5B81F0DBC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819" y="1828800"/>
            <a:ext cx="6561502" cy="434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5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ack to school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30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HousePresentation_Elementary_Win32_JB_v2" id="{76CC1F8F-1616-4FD5-B5D9-5288357CAB76}" vid="{CCFA5B03-57D1-4BF3-98DD-85D1A7F0AA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04EE7CA-01E4-4C36-A155-A254FEC02701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4EED2D-C894-47C4-9CDD-55EC03B2713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0F07EB6-DDE3-49D2-9047-A171C0D29C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431A9B-4B87-4F2F-AB9E-CAE6A6729B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Open house presentation</Template>
  <TotalTime>57</TotalTime>
  <Words>156</Words>
  <Application>Microsoft Office PowerPoint</Application>
  <PresentationFormat>Widescreen</PresentationFormat>
  <Paragraphs>30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Kristen ITC</vt:lpstr>
      <vt:lpstr>Quire Sans</vt:lpstr>
      <vt:lpstr>Office Theme</vt:lpstr>
      <vt:lpstr>Year 3</vt:lpstr>
      <vt:lpstr>Our class team</vt:lpstr>
      <vt:lpstr>Our curriculum</vt:lpstr>
      <vt:lpstr>So what’s new?</vt:lpstr>
      <vt:lpstr>What is staying the same?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3</dc:title>
  <dc:creator>Emily Johnston</dc:creator>
  <cp:lastModifiedBy>Emily Johnston</cp:lastModifiedBy>
  <cp:revision>2</cp:revision>
  <dcterms:created xsi:type="dcterms:W3CDTF">2023-06-23T08:11:05Z</dcterms:created>
  <dcterms:modified xsi:type="dcterms:W3CDTF">2024-09-16T19:42:09Z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