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03527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B1E7C9-4EE5-40DF-913E-BABE0DC23242}" type="datetimeFigureOut">
              <a:rPr lang="en-GB" smtClean="0"/>
              <a:t>18/07/2024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2308128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233069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68119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2184497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178588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3750843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4274235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315697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640206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43227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B1E7C9-4EE5-40DF-913E-BABE0DC23242}" type="datetimeFigureOut">
              <a:rPr lang="en-GB" smtClean="0"/>
              <a:t>18/07/2024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66818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B1E7C9-4EE5-40DF-913E-BABE0DC23242}" type="datetimeFigureOut">
              <a:rPr lang="en-GB" smtClean="0"/>
              <a:t>18/07/2024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2009867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369179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265093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CB1E7C9-4EE5-40DF-913E-BABE0DC23242}" type="datetimeFigureOut">
              <a:rPr lang="en-GB" smtClean="0"/>
              <a:t>18/07/2024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19084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B1E7C9-4EE5-40DF-913E-BABE0DC23242}" type="datetimeFigureOut">
              <a:rPr lang="en-GB" smtClean="0"/>
              <a:t>18/07/2024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936146-D689-4EC0-8035-5FF2DF7C6A44}" type="slidenum">
              <a:rPr lang="en-GB" smtClean="0"/>
              <a:t>‹#›</a:t>
            </a:fld>
            <a:endParaRPr lang="en-GB"/>
          </a:p>
        </p:txBody>
      </p:sp>
    </p:spTree>
    <p:extLst>
      <p:ext uri="{BB962C8B-B14F-4D97-AF65-F5344CB8AC3E}">
        <p14:creationId xmlns:p14="http://schemas.microsoft.com/office/powerpoint/2010/main" val="326143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CB1E7C9-4EE5-40DF-913E-BABE0DC23242}" type="datetimeFigureOut">
              <a:rPr lang="en-GB" smtClean="0"/>
              <a:t>18/07/2024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3936146-D689-4EC0-8035-5FF2DF7C6A44}" type="slidenum">
              <a:rPr lang="en-GB" smtClean="0"/>
              <a:t>‹#›</a:t>
            </a:fld>
            <a:endParaRPr lang="en-GB"/>
          </a:p>
        </p:txBody>
      </p:sp>
    </p:spTree>
    <p:extLst>
      <p:ext uri="{BB962C8B-B14F-4D97-AF65-F5344CB8AC3E}">
        <p14:creationId xmlns:p14="http://schemas.microsoft.com/office/powerpoint/2010/main" val="15879270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16AD7-0E26-E279-AF1C-0B45C288F294}"/>
              </a:ext>
            </a:extLst>
          </p:cNvPr>
          <p:cNvSpPr>
            <a:spLocks noGrp="1"/>
          </p:cNvSpPr>
          <p:nvPr>
            <p:ph type="ctrTitle"/>
          </p:nvPr>
        </p:nvSpPr>
        <p:spPr>
          <a:xfrm>
            <a:off x="604911" y="1122363"/>
            <a:ext cx="11183815" cy="2387600"/>
          </a:xfrm>
        </p:spPr>
        <p:txBody>
          <a:bodyPr>
            <a:normAutofit/>
          </a:bodyPr>
          <a:lstStyle/>
          <a:p>
            <a:r>
              <a:rPr lang="en-GB" sz="9600" dirty="0">
                <a:solidFill>
                  <a:schemeClr val="accent1">
                    <a:lumMod val="40000"/>
                    <a:lumOff val="60000"/>
                  </a:schemeClr>
                </a:solidFill>
                <a:latin typeface="Arial Rounded MT Bold" panose="020F0704030504030204" pitchFamily="34" charset="0"/>
              </a:rPr>
              <a:t>Welcome to Year 4</a:t>
            </a:r>
          </a:p>
        </p:txBody>
      </p:sp>
      <p:sp>
        <p:nvSpPr>
          <p:cNvPr id="3" name="Subtitle 2">
            <a:extLst>
              <a:ext uri="{FF2B5EF4-FFF2-40B4-BE49-F238E27FC236}">
                <a16:creationId xmlns:a16="http://schemas.microsoft.com/office/drawing/2014/main" id="{01D4D13F-2FF6-BA93-396F-4ECA3A5A17A0}"/>
              </a:ext>
            </a:extLst>
          </p:cNvPr>
          <p:cNvSpPr>
            <a:spLocks noGrp="1"/>
          </p:cNvSpPr>
          <p:nvPr>
            <p:ph type="subTitle" idx="1"/>
          </p:nvPr>
        </p:nvSpPr>
        <p:spPr/>
        <p:txBody>
          <a:bodyPr/>
          <a:lstStyle/>
          <a:p>
            <a:r>
              <a:rPr lang="en-GB" dirty="0"/>
              <a:t>What to expect this coming year</a:t>
            </a:r>
          </a:p>
        </p:txBody>
      </p:sp>
    </p:spTree>
    <p:extLst>
      <p:ext uri="{BB962C8B-B14F-4D97-AF65-F5344CB8AC3E}">
        <p14:creationId xmlns:p14="http://schemas.microsoft.com/office/powerpoint/2010/main" val="250889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16AD7-0E26-E279-AF1C-0B45C288F294}"/>
              </a:ext>
            </a:extLst>
          </p:cNvPr>
          <p:cNvSpPr>
            <a:spLocks noGrp="1"/>
          </p:cNvSpPr>
          <p:nvPr>
            <p:ph type="ctrTitle"/>
          </p:nvPr>
        </p:nvSpPr>
        <p:spPr>
          <a:xfrm>
            <a:off x="604911" y="1122363"/>
            <a:ext cx="11183815" cy="2387600"/>
          </a:xfrm>
        </p:spPr>
        <p:txBody>
          <a:bodyPr>
            <a:normAutofit/>
          </a:bodyPr>
          <a:lstStyle/>
          <a:p>
            <a:r>
              <a:rPr lang="en-GB" sz="9600" dirty="0">
                <a:solidFill>
                  <a:schemeClr val="accent1">
                    <a:lumMod val="40000"/>
                    <a:lumOff val="60000"/>
                  </a:schemeClr>
                </a:solidFill>
                <a:latin typeface="Arial Rounded MT Bold" panose="020F0704030504030204" pitchFamily="34" charset="0"/>
              </a:rPr>
              <a:t>Welcome to Year 4</a:t>
            </a:r>
          </a:p>
        </p:txBody>
      </p:sp>
      <p:sp>
        <p:nvSpPr>
          <p:cNvPr id="3" name="Subtitle 2">
            <a:extLst>
              <a:ext uri="{FF2B5EF4-FFF2-40B4-BE49-F238E27FC236}">
                <a16:creationId xmlns:a16="http://schemas.microsoft.com/office/drawing/2014/main" id="{01D4D13F-2FF6-BA93-396F-4ECA3A5A17A0}"/>
              </a:ext>
            </a:extLst>
          </p:cNvPr>
          <p:cNvSpPr>
            <a:spLocks noGrp="1"/>
          </p:cNvSpPr>
          <p:nvPr>
            <p:ph type="subTitle" idx="1"/>
          </p:nvPr>
        </p:nvSpPr>
        <p:spPr>
          <a:xfrm>
            <a:off x="604911" y="3957980"/>
            <a:ext cx="10709412" cy="2519937"/>
          </a:xfrm>
        </p:spPr>
        <p:txBody>
          <a:bodyPr>
            <a:normAutofit/>
          </a:bodyPr>
          <a:lstStyle/>
          <a:p>
            <a:r>
              <a:rPr lang="en-US" dirty="0"/>
              <a:t>C</a:t>
            </a:r>
            <a:r>
              <a:rPr lang="en-GB" dirty="0"/>
              <a:t>lass team:   Ms Woods – Monday to Thursday</a:t>
            </a:r>
          </a:p>
          <a:p>
            <a:r>
              <a:rPr lang="en-GB" dirty="0"/>
              <a:t>                          Mrs Gordon – Fridays</a:t>
            </a:r>
          </a:p>
          <a:p>
            <a:r>
              <a:rPr lang="en-GB" dirty="0"/>
              <a:t>                          Mrs Osbourne – PPA Tuesday afternoons</a:t>
            </a:r>
          </a:p>
          <a:p>
            <a:r>
              <a:rPr lang="en-GB" dirty="0"/>
              <a:t>                          Mrs carty – Teaching assistant every afternoon</a:t>
            </a:r>
          </a:p>
          <a:p>
            <a:r>
              <a:rPr lang="en-GB" dirty="0"/>
              <a:t>                          Mrs beck – Two mornings a week (this may change)</a:t>
            </a:r>
          </a:p>
        </p:txBody>
      </p:sp>
    </p:spTree>
    <p:extLst>
      <p:ext uri="{BB962C8B-B14F-4D97-AF65-F5344CB8AC3E}">
        <p14:creationId xmlns:p14="http://schemas.microsoft.com/office/powerpoint/2010/main" val="379324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C0A2C-24F9-DCBC-D5C8-32C3AD62E5EE}"/>
              </a:ext>
            </a:extLst>
          </p:cNvPr>
          <p:cNvSpPr>
            <a:spLocks noGrp="1"/>
          </p:cNvSpPr>
          <p:nvPr>
            <p:ph type="title"/>
          </p:nvPr>
        </p:nvSpPr>
        <p:spPr/>
        <p:txBody>
          <a:bodyPr/>
          <a:lstStyle/>
          <a:p>
            <a:r>
              <a:rPr lang="en-GB" dirty="0"/>
              <a:t>Transition</a:t>
            </a:r>
          </a:p>
        </p:txBody>
      </p:sp>
      <p:sp>
        <p:nvSpPr>
          <p:cNvPr id="3" name="Content Placeholder 2">
            <a:extLst>
              <a:ext uri="{FF2B5EF4-FFF2-40B4-BE49-F238E27FC236}">
                <a16:creationId xmlns:a16="http://schemas.microsoft.com/office/drawing/2014/main" id="{61999D0A-7DCC-FE0A-8E45-2B1E48A99623}"/>
              </a:ext>
            </a:extLst>
          </p:cNvPr>
          <p:cNvSpPr>
            <a:spLocks noGrp="1"/>
          </p:cNvSpPr>
          <p:nvPr>
            <p:ph idx="1"/>
          </p:nvPr>
        </p:nvSpPr>
        <p:spPr>
          <a:xfrm>
            <a:off x="1104293" y="1331259"/>
            <a:ext cx="8946541" cy="4195481"/>
          </a:xfrm>
        </p:spPr>
        <p:txBody>
          <a:bodyPr>
            <a:normAutofit fontScale="70000" lnSpcReduction="20000"/>
          </a:bodyPr>
          <a:lstStyle/>
          <a:p>
            <a:r>
              <a:rPr lang="en-GB" dirty="0"/>
              <a:t>The aim is to make the move from Year 3 to Year 4 as easy as possible. </a:t>
            </a:r>
          </a:p>
          <a:p>
            <a:pPr marL="0" indent="0">
              <a:buNone/>
            </a:pPr>
            <a:endParaRPr lang="en-GB" dirty="0"/>
          </a:p>
          <a:p>
            <a:pPr>
              <a:buFont typeface="Arial" panose="020B0604020202020204" pitchFamily="34" charset="0"/>
              <a:buChar char="•"/>
            </a:pPr>
            <a:r>
              <a:rPr lang="en-GB" dirty="0"/>
              <a:t>Mrs Beck will be with us some of the time and she knows them</a:t>
            </a:r>
          </a:p>
          <a:p>
            <a:pPr>
              <a:buFont typeface="Arial" panose="020B0604020202020204" pitchFamily="34" charset="0"/>
              <a:buChar char="•"/>
            </a:pPr>
            <a:r>
              <a:rPr lang="en-GB" dirty="0"/>
              <a:t>Core aims will be similar</a:t>
            </a:r>
          </a:p>
          <a:p>
            <a:pPr>
              <a:buFont typeface="Arial" panose="020B0604020202020204" pitchFamily="34" charset="0"/>
              <a:buChar char="•"/>
            </a:pPr>
            <a:r>
              <a:rPr lang="en-GB" dirty="0"/>
              <a:t>Interventions and support will remain in place</a:t>
            </a:r>
          </a:p>
          <a:p>
            <a:pPr>
              <a:buFont typeface="Arial" panose="020B0604020202020204" pitchFamily="34" charset="0"/>
              <a:buChar char="•"/>
            </a:pPr>
            <a:r>
              <a:rPr lang="en-GB" dirty="0"/>
              <a:t>They will still be possibly be taught Music by Miss Johnston</a:t>
            </a:r>
          </a:p>
          <a:p>
            <a:pPr>
              <a:buFont typeface="Arial" panose="020B0604020202020204" pitchFamily="34" charset="0"/>
              <a:buChar char="•"/>
            </a:pPr>
            <a:r>
              <a:rPr lang="en-GB" dirty="0"/>
              <a:t>Miss Johnston will be very involved with our SEND children still due to her new role as SENDCO assistant</a:t>
            </a:r>
          </a:p>
          <a:p>
            <a:pPr>
              <a:buFont typeface="Arial" panose="020B0604020202020204" pitchFamily="34" charset="0"/>
              <a:buChar char="•"/>
            </a:pPr>
            <a:r>
              <a:rPr lang="en-GB" dirty="0"/>
              <a:t>Mrs Osbourne will be covering PPA time – Tuesday afternoons, they know her</a:t>
            </a:r>
          </a:p>
          <a:p>
            <a:pPr>
              <a:buFont typeface="Arial" panose="020B0604020202020204" pitchFamily="34" charset="0"/>
              <a:buChar char="•"/>
            </a:pPr>
            <a:r>
              <a:rPr lang="en-GB" dirty="0"/>
              <a:t>Mrs Carty will be in every afternoon – they know her</a:t>
            </a:r>
          </a:p>
          <a:p>
            <a:pPr>
              <a:buFont typeface="Arial" panose="020B0604020202020204" pitchFamily="34" charset="0"/>
              <a:buChar char="•"/>
            </a:pPr>
            <a:r>
              <a:rPr lang="en-GB" dirty="0"/>
              <a:t>They have been taught by Mrs Gordon at times and so know her</a:t>
            </a:r>
          </a:p>
          <a:p>
            <a:pPr>
              <a:buFont typeface="Arial" panose="020B0604020202020204" pitchFamily="34" charset="0"/>
              <a:buChar char="•"/>
            </a:pPr>
            <a:r>
              <a:rPr lang="en-GB" dirty="0"/>
              <a:t>Homework will run in the same way as Year 3, as will Reading Record books</a:t>
            </a:r>
          </a:p>
          <a:p>
            <a:pPr>
              <a:buFont typeface="Arial" panose="020B0604020202020204" pitchFamily="34" charset="0"/>
              <a:buChar char="•"/>
            </a:pPr>
            <a:r>
              <a:rPr lang="en-GB" dirty="0"/>
              <a:t>We had a lovely Transition Day together where we got to know each other a bit better and the children were spoken to about expectations etc</a:t>
            </a:r>
          </a:p>
        </p:txBody>
      </p:sp>
    </p:spTree>
    <p:extLst>
      <p:ext uri="{BB962C8B-B14F-4D97-AF65-F5344CB8AC3E}">
        <p14:creationId xmlns:p14="http://schemas.microsoft.com/office/powerpoint/2010/main" val="41857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64CD-1B84-3C15-9153-9535E96F6017}"/>
              </a:ext>
            </a:extLst>
          </p:cNvPr>
          <p:cNvSpPr>
            <a:spLocks noGrp="1"/>
          </p:cNvSpPr>
          <p:nvPr>
            <p:ph type="title"/>
          </p:nvPr>
        </p:nvSpPr>
        <p:spPr/>
        <p:txBody>
          <a:bodyPr/>
          <a:lstStyle/>
          <a:p>
            <a:r>
              <a:rPr lang="en-GB" dirty="0"/>
              <a:t>What will be different?</a:t>
            </a:r>
          </a:p>
        </p:txBody>
      </p:sp>
      <p:sp>
        <p:nvSpPr>
          <p:cNvPr id="3" name="Content Placeholder 2">
            <a:extLst>
              <a:ext uri="{FF2B5EF4-FFF2-40B4-BE49-F238E27FC236}">
                <a16:creationId xmlns:a16="http://schemas.microsoft.com/office/drawing/2014/main" id="{C48A40BD-0396-3545-8088-9A17AA31C9D7}"/>
              </a:ext>
            </a:extLst>
          </p:cNvPr>
          <p:cNvSpPr>
            <a:spLocks noGrp="1"/>
          </p:cNvSpPr>
          <p:nvPr>
            <p:ph idx="1"/>
          </p:nvPr>
        </p:nvSpPr>
        <p:spPr/>
        <p:txBody>
          <a:bodyPr/>
          <a:lstStyle/>
          <a:p>
            <a:r>
              <a:rPr lang="en-GB" dirty="0"/>
              <a:t>There will be some changes, of course.</a:t>
            </a:r>
          </a:p>
          <a:p>
            <a:endParaRPr lang="en-GB" dirty="0"/>
          </a:p>
          <a:p>
            <a:pPr>
              <a:buFont typeface="Arial" panose="020B0604020202020204" pitchFamily="34" charset="0"/>
              <a:buChar char="•"/>
            </a:pPr>
            <a:r>
              <a:rPr lang="en-GB" dirty="0"/>
              <a:t>The children will be expected to be more self-reliant.</a:t>
            </a:r>
          </a:p>
          <a:p>
            <a:pPr>
              <a:buFont typeface="Arial" panose="020B0604020202020204" pitchFamily="34" charset="0"/>
              <a:buChar char="•"/>
            </a:pPr>
            <a:r>
              <a:rPr lang="en-GB" dirty="0"/>
              <a:t>Greater emphasis on times tables. There will be a multiplication check near the end of Year 4.</a:t>
            </a:r>
          </a:p>
          <a:p>
            <a:pPr>
              <a:buFont typeface="Arial" panose="020B0604020202020204" pitchFamily="34" charset="0"/>
              <a:buChar char="•"/>
            </a:pPr>
            <a:r>
              <a:rPr lang="en-GB" dirty="0"/>
              <a:t>Our class country will be Italy.</a:t>
            </a:r>
          </a:p>
          <a:p>
            <a:pPr>
              <a:buFont typeface="Arial" panose="020B0604020202020204" pitchFamily="34" charset="0"/>
              <a:buChar char="•"/>
            </a:pPr>
            <a:r>
              <a:rPr lang="en-GB" dirty="0"/>
              <a:t>Our class author is C.S. Lewis (The Lion, the Witch and the Wardrobe).</a:t>
            </a:r>
          </a:p>
        </p:txBody>
      </p:sp>
    </p:spTree>
    <p:extLst>
      <p:ext uri="{BB962C8B-B14F-4D97-AF65-F5344CB8AC3E}">
        <p14:creationId xmlns:p14="http://schemas.microsoft.com/office/powerpoint/2010/main" val="354358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ED9FD-E940-9345-E12B-193DD722673C}"/>
              </a:ext>
            </a:extLst>
          </p:cNvPr>
          <p:cNvSpPr>
            <a:spLocks noGrp="1"/>
          </p:cNvSpPr>
          <p:nvPr>
            <p:ph type="title"/>
          </p:nvPr>
        </p:nvSpPr>
        <p:spPr/>
        <p:txBody>
          <a:bodyPr/>
          <a:lstStyle/>
          <a:p>
            <a:r>
              <a:rPr lang="en-GB" dirty="0"/>
              <a:t>What they will learn</a:t>
            </a:r>
          </a:p>
        </p:txBody>
      </p:sp>
      <p:sp>
        <p:nvSpPr>
          <p:cNvPr id="3" name="Content Placeholder 2">
            <a:extLst>
              <a:ext uri="{FF2B5EF4-FFF2-40B4-BE49-F238E27FC236}">
                <a16:creationId xmlns:a16="http://schemas.microsoft.com/office/drawing/2014/main" id="{6D3CD8C1-E654-416F-DF3D-AFCB7097C46F}"/>
              </a:ext>
            </a:extLst>
          </p:cNvPr>
          <p:cNvSpPr>
            <a:spLocks noGrp="1"/>
          </p:cNvSpPr>
          <p:nvPr>
            <p:ph idx="1"/>
          </p:nvPr>
        </p:nvSpPr>
        <p:spPr>
          <a:xfrm>
            <a:off x="1301616" y="1579192"/>
            <a:ext cx="8946541" cy="4195481"/>
          </a:xfrm>
        </p:spPr>
        <p:txBody>
          <a:bodyPr>
            <a:normAutofit fontScale="77500" lnSpcReduction="20000"/>
          </a:bodyPr>
          <a:lstStyle/>
          <a:p>
            <a:r>
              <a:rPr lang="en-GB" dirty="0"/>
              <a:t>Our topics next year will be Game On, Make a Change, Italy and the Romans, our class author, Inventive Victorians, How have we changed?</a:t>
            </a:r>
          </a:p>
          <a:p>
            <a:endParaRPr lang="en-GB" dirty="0"/>
          </a:p>
          <a:p>
            <a:r>
              <a:rPr lang="en-GB" dirty="0"/>
              <a:t>We are hoping to have trips to a Roman villa (either </a:t>
            </a:r>
            <a:r>
              <a:rPr lang="en-GB" dirty="0" err="1"/>
              <a:t>Bignor</a:t>
            </a:r>
            <a:r>
              <a:rPr lang="en-GB" dirty="0"/>
              <a:t> or Fishbourne – dependent on price and availability), a local history walk and Preston Manor. In the Autumn term we will hopefully have a drama group in for an Internet safety themed workshop.</a:t>
            </a:r>
          </a:p>
          <a:p>
            <a:endParaRPr lang="en-GB" dirty="0"/>
          </a:p>
          <a:p>
            <a:r>
              <a:rPr lang="en-GB" dirty="0"/>
              <a:t>Maths and English will be taught four to five times a week. Science will be weekly. Other subjects will be weekly or blocked.</a:t>
            </a:r>
          </a:p>
          <a:p>
            <a:endParaRPr lang="en-GB" dirty="0"/>
          </a:p>
          <a:p>
            <a:r>
              <a:rPr lang="en-GB" dirty="0"/>
              <a:t>We will be swimming all year- every Wednesday afternoon. We walk to White Meadows school to use their pool. They are assessed and taught to their ability by the qualified swimming teacher there. This is not optional as it is part of the National Curriculum, a legal requirement. This has been a great success with the current Year 4s with good progress being made in confidence and ability. More information to follow so please keep an eye out!</a:t>
            </a:r>
          </a:p>
        </p:txBody>
      </p:sp>
    </p:spTree>
    <p:extLst>
      <p:ext uri="{BB962C8B-B14F-4D97-AF65-F5344CB8AC3E}">
        <p14:creationId xmlns:p14="http://schemas.microsoft.com/office/powerpoint/2010/main" val="40722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47BFE-7D09-CF7B-8376-44876AB7EB65}"/>
              </a:ext>
            </a:extLst>
          </p:cNvPr>
          <p:cNvSpPr>
            <a:spLocks noGrp="1"/>
          </p:cNvSpPr>
          <p:nvPr>
            <p:ph type="title"/>
          </p:nvPr>
        </p:nvSpPr>
        <p:spPr/>
        <p:txBody>
          <a:bodyPr/>
          <a:lstStyle/>
          <a:p>
            <a:r>
              <a:rPr lang="en-GB" dirty="0"/>
              <a:t>What you can do to help</a:t>
            </a:r>
          </a:p>
        </p:txBody>
      </p:sp>
      <p:sp>
        <p:nvSpPr>
          <p:cNvPr id="3" name="Content Placeholder 2">
            <a:extLst>
              <a:ext uri="{FF2B5EF4-FFF2-40B4-BE49-F238E27FC236}">
                <a16:creationId xmlns:a16="http://schemas.microsoft.com/office/drawing/2014/main" id="{55B07075-9418-8FFB-100D-BE79B37D2023}"/>
              </a:ext>
            </a:extLst>
          </p:cNvPr>
          <p:cNvSpPr>
            <a:spLocks noGrp="1"/>
          </p:cNvSpPr>
          <p:nvPr>
            <p:ph idx="1"/>
          </p:nvPr>
        </p:nvSpPr>
        <p:spPr/>
        <p:txBody>
          <a:bodyPr>
            <a:normAutofit lnSpcReduction="10000"/>
          </a:bodyPr>
          <a:lstStyle/>
          <a:p>
            <a:r>
              <a:rPr lang="en-GB" dirty="0"/>
              <a:t>It’s very simple:</a:t>
            </a:r>
          </a:p>
          <a:p>
            <a:pPr marL="0" indent="0">
              <a:buNone/>
            </a:pPr>
            <a:endParaRPr lang="en-GB" dirty="0"/>
          </a:p>
          <a:p>
            <a:pPr>
              <a:buFont typeface="Arial" panose="020B0604020202020204" pitchFamily="34" charset="0"/>
              <a:buChar char="•"/>
            </a:pPr>
            <a:r>
              <a:rPr lang="en-GB" dirty="0"/>
              <a:t>The more they read the better they will be.</a:t>
            </a:r>
          </a:p>
          <a:p>
            <a:pPr>
              <a:buFont typeface="Arial" panose="020B0604020202020204" pitchFamily="34" charset="0"/>
              <a:buChar char="•"/>
            </a:pPr>
            <a:r>
              <a:rPr lang="en-GB" dirty="0"/>
              <a:t>The more they practise their times tables the better they will be.</a:t>
            </a:r>
          </a:p>
          <a:p>
            <a:pPr>
              <a:buFont typeface="Arial" panose="020B0604020202020204" pitchFamily="34" charset="0"/>
              <a:buChar char="•"/>
            </a:pPr>
            <a:r>
              <a:rPr lang="en-GB" dirty="0"/>
              <a:t>A firm grasp of both of these skills will vastly increase the chances of success.</a:t>
            </a:r>
          </a:p>
          <a:p>
            <a:pPr>
              <a:buFont typeface="Arial" panose="020B0604020202020204" pitchFamily="34" charset="0"/>
              <a:buChar char="•"/>
            </a:pPr>
            <a:r>
              <a:rPr lang="en-GB" dirty="0"/>
              <a:t>Support with homework </a:t>
            </a:r>
          </a:p>
          <a:p>
            <a:pPr>
              <a:buFont typeface="Arial" panose="020B0604020202020204" pitchFamily="34" charset="0"/>
              <a:buChar char="•"/>
            </a:pPr>
            <a:r>
              <a:rPr lang="en-GB" dirty="0"/>
              <a:t>Please talk to us as soon as possible if you have a concern or question or need to let us know important information – in most cases it is better to come direct to the class team. I will provide my email address (Ms Woods) in the newsletter that is sent out to you at the beginning of the new term.</a:t>
            </a:r>
          </a:p>
          <a:p>
            <a:pPr marL="0" indent="0">
              <a:buNone/>
            </a:pPr>
            <a:endParaRPr lang="en-GB" dirty="0"/>
          </a:p>
        </p:txBody>
      </p:sp>
    </p:spTree>
    <p:extLst>
      <p:ext uri="{BB962C8B-B14F-4D97-AF65-F5344CB8AC3E}">
        <p14:creationId xmlns:p14="http://schemas.microsoft.com/office/powerpoint/2010/main" val="2195313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148</TotalTime>
  <Words>592</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Rounded MT Bold</vt:lpstr>
      <vt:lpstr>Century Gothic</vt:lpstr>
      <vt:lpstr>Wingdings 3</vt:lpstr>
      <vt:lpstr>Ion</vt:lpstr>
      <vt:lpstr>Welcome to Year 4</vt:lpstr>
      <vt:lpstr>Welcome to Year 4</vt:lpstr>
      <vt:lpstr>Transition</vt:lpstr>
      <vt:lpstr>What will be different?</vt:lpstr>
      <vt:lpstr>What they will learn</vt:lpstr>
      <vt:lpstr>What you can do to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Paul Harrison</dc:creator>
  <cp:lastModifiedBy>Claire Woods</cp:lastModifiedBy>
  <cp:revision>5</cp:revision>
  <dcterms:created xsi:type="dcterms:W3CDTF">2023-07-11T11:58:07Z</dcterms:created>
  <dcterms:modified xsi:type="dcterms:W3CDTF">2024-07-18T07:18:12Z</dcterms:modified>
</cp:coreProperties>
</file>