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4"/>
  </p:sldMasterIdLst>
  <p:handoutMasterIdLst>
    <p:handoutMasterId r:id="rId15"/>
  </p:handoutMasterIdLst>
  <p:sldIdLst>
    <p:sldId id="256" r:id="rId5"/>
    <p:sldId id="274" r:id="rId6"/>
    <p:sldId id="275" r:id="rId7"/>
    <p:sldId id="276" r:id="rId8"/>
    <p:sldId id="277" r:id="rId9"/>
    <p:sldId id="259" r:id="rId10"/>
    <p:sldId id="268" r:id="rId11"/>
    <p:sldId id="263" r:id="rId12"/>
    <p:sldId id="278" r:id="rId13"/>
    <p:sldId id="260" r:id="rId14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0AB36-3F4F-EA1F-BF5E-F43D6F90D0FD}" v="3" dt="2024-07-09T15:38:41.415"/>
    <p1510:client id="{5D09CCCB-C8A6-6DB7-8ABF-3E694EA76458}" v="11" dt="2024-07-09T15:43:25.368"/>
    <p1510:client id="{83A09517-B1CA-65DF-B5E7-25D2666381C5}" v="15" dt="2024-07-09T15:41:52.287"/>
    <p1510:client id="{C16762E4-B999-A7A1-602D-B37CA6DA0A60}" v="27" dt="2024-07-10T12:03:42.070"/>
    <p1510:client id="{F4D56B5F-3187-F8D9-5B6E-98F9D14CC7AA}" v="20" dt="2024-07-10T11:29:37.010"/>
    <p1510:client id="{FF8A2542-0AB3-E1A9-9B7B-F1B83DFA170D}" v="200" dt="2024-07-09T15:34:56.6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Jobbings" userId="S::jjobbings@lyminster.w-sussex.sch.uk::c267a465-3c9c-45fe-910f-3ff5e40cb12e" providerId="AD" clId="Web-{F4D56B5F-3187-F8D9-5B6E-98F9D14CC7AA}"/>
    <pc:docChg chg="modSld">
      <pc:chgData name="Jodie Jobbings" userId="S::jjobbings@lyminster.w-sussex.sch.uk::c267a465-3c9c-45fe-910f-3ff5e40cb12e" providerId="AD" clId="Web-{F4D56B5F-3187-F8D9-5B6E-98F9D14CC7AA}" dt="2024-07-10T11:29:34.698" v="18" actId="20577"/>
      <pc:docMkLst>
        <pc:docMk/>
      </pc:docMkLst>
      <pc:sldChg chg="modSp">
        <pc:chgData name="Jodie Jobbings" userId="S::jjobbings@lyminster.w-sussex.sch.uk::c267a465-3c9c-45fe-910f-3ff5e40cb12e" providerId="AD" clId="Web-{F4D56B5F-3187-F8D9-5B6E-98F9D14CC7AA}" dt="2024-07-10T11:28:48.337" v="0" actId="14100"/>
        <pc:sldMkLst>
          <pc:docMk/>
          <pc:sldMk cId="0" sldId="263"/>
        </pc:sldMkLst>
        <pc:spChg chg="mod">
          <ac:chgData name="Jodie Jobbings" userId="S::jjobbings@lyminster.w-sussex.sch.uk::c267a465-3c9c-45fe-910f-3ff5e40cb12e" providerId="AD" clId="Web-{F4D56B5F-3187-F8D9-5B6E-98F9D14CC7AA}" dt="2024-07-10T11:28:48.337" v="0" actId="14100"/>
          <ac:spMkLst>
            <pc:docMk/>
            <pc:sldMk cId="0" sldId="263"/>
            <ac:spMk id="2" creationId="{00000000-0000-0000-0000-000000000000}"/>
          </ac:spMkLst>
        </pc:spChg>
      </pc:sldChg>
      <pc:sldChg chg="modSp">
        <pc:chgData name="Jodie Jobbings" userId="S::jjobbings@lyminster.w-sussex.sch.uk::c267a465-3c9c-45fe-910f-3ff5e40cb12e" providerId="AD" clId="Web-{F4D56B5F-3187-F8D9-5B6E-98F9D14CC7AA}" dt="2024-07-10T11:29:34.698" v="18" actId="20577"/>
        <pc:sldMkLst>
          <pc:docMk/>
          <pc:sldMk cId="1666964774" sldId="278"/>
        </pc:sldMkLst>
        <pc:spChg chg="mod">
          <ac:chgData name="Jodie Jobbings" userId="S::jjobbings@lyminster.w-sussex.sch.uk::c267a465-3c9c-45fe-910f-3ff5e40cb12e" providerId="AD" clId="Web-{F4D56B5F-3187-F8D9-5B6E-98F9D14CC7AA}" dt="2024-07-10T11:29:34.698" v="18" actId="20577"/>
          <ac:spMkLst>
            <pc:docMk/>
            <pc:sldMk cId="1666964774" sldId="278"/>
            <ac:spMk id="3" creationId="{36ABC222-4C0D-EB42-B4E7-C630C75EB987}"/>
          </ac:spMkLst>
        </pc:spChg>
      </pc:sldChg>
    </pc:docChg>
  </pc:docChgLst>
  <pc:docChgLst>
    <pc:chgData name="Jodie Jobbings" userId="S::jjobbings@lyminster.w-sussex.sch.uk::c267a465-3c9c-45fe-910f-3ff5e40cb12e" providerId="AD" clId="Web-{C16762E4-B999-A7A1-602D-B37CA6DA0A60}"/>
    <pc:docChg chg="modSld">
      <pc:chgData name="Jodie Jobbings" userId="S::jjobbings@lyminster.w-sussex.sch.uk::c267a465-3c9c-45fe-910f-3ff5e40cb12e" providerId="AD" clId="Web-{C16762E4-B999-A7A1-602D-B37CA6DA0A60}" dt="2024-07-10T12:03:39.851" v="14" actId="20577"/>
      <pc:docMkLst>
        <pc:docMk/>
      </pc:docMkLst>
      <pc:sldChg chg="modSp">
        <pc:chgData name="Jodie Jobbings" userId="S::jjobbings@lyminster.w-sussex.sch.uk::c267a465-3c9c-45fe-910f-3ff5e40cb12e" providerId="AD" clId="Web-{C16762E4-B999-A7A1-602D-B37CA6DA0A60}" dt="2024-07-10T12:03:39.851" v="14" actId="20577"/>
        <pc:sldMkLst>
          <pc:docMk/>
          <pc:sldMk cId="0" sldId="256"/>
        </pc:sldMkLst>
        <pc:spChg chg="mod">
          <ac:chgData name="Jodie Jobbings" userId="S::jjobbings@lyminster.w-sussex.sch.uk::c267a465-3c9c-45fe-910f-3ff5e40cb12e" providerId="AD" clId="Web-{C16762E4-B999-A7A1-602D-B37CA6DA0A60}" dt="2024-07-10T12:03:39.851" v="14" actId="20577"/>
          <ac:spMkLst>
            <pc:docMk/>
            <pc:sldMk cId="0" sldId="256"/>
            <ac:spMk id="24" creationId="{00000000-0000-0000-0000-000000000000}"/>
          </ac:spMkLst>
        </pc:spChg>
      </pc:sldChg>
    </pc:docChg>
  </pc:docChgLst>
  <pc:docChgLst>
    <pc:chgData name="Jodie Jobbings" userId="c267a465-3c9c-45fe-910f-3ff5e40cb12e" providerId="ADAL" clId="{F4865EB9-C096-4C06-B3D8-888BDE86057E}"/>
    <pc:docChg chg="modSld">
      <pc:chgData name="Jodie Jobbings" userId="c267a465-3c9c-45fe-910f-3ff5e40cb12e" providerId="ADAL" clId="{F4865EB9-C096-4C06-B3D8-888BDE86057E}" dt="2024-07-03T14:07:10.970" v="37" actId="20577"/>
      <pc:docMkLst>
        <pc:docMk/>
      </pc:docMkLst>
      <pc:sldChg chg="modSp mod">
        <pc:chgData name="Jodie Jobbings" userId="c267a465-3c9c-45fe-910f-3ff5e40cb12e" providerId="ADAL" clId="{F4865EB9-C096-4C06-B3D8-888BDE86057E}" dt="2024-07-03T14:07:10.970" v="37" actId="20577"/>
        <pc:sldMkLst>
          <pc:docMk/>
          <pc:sldMk cId="0" sldId="260"/>
        </pc:sldMkLst>
        <pc:spChg chg="mod">
          <ac:chgData name="Jodie Jobbings" userId="c267a465-3c9c-45fe-910f-3ff5e40cb12e" providerId="ADAL" clId="{F4865EB9-C096-4C06-B3D8-888BDE86057E}" dt="2024-07-03T14:07:10.970" v="37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Jodie Jobbings" userId="c267a465-3c9c-45fe-910f-3ff5e40cb12e" providerId="ADAL" clId="{F4865EB9-C096-4C06-B3D8-888BDE86057E}" dt="2024-07-03T14:06:54.253" v="20" actId="14100"/>
        <pc:sldMkLst>
          <pc:docMk/>
          <pc:sldMk cId="1666964774" sldId="278"/>
        </pc:sldMkLst>
        <pc:spChg chg="mod">
          <ac:chgData name="Jodie Jobbings" userId="c267a465-3c9c-45fe-910f-3ff5e40cb12e" providerId="ADAL" clId="{F4865EB9-C096-4C06-B3D8-888BDE86057E}" dt="2024-07-03T14:06:54.253" v="20" actId="14100"/>
          <ac:spMkLst>
            <pc:docMk/>
            <pc:sldMk cId="1666964774" sldId="278"/>
            <ac:spMk id="3" creationId="{36ABC222-4C0D-EB42-B4E7-C630C75EB987}"/>
          </ac:spMkLst>
        </pc:spChg>
      </pc:sldChg>
    </pc:docChg>
  </pc:docChgLst>
  <pc:docChgLst>
    <pc:chgData name="Jodie Jobbings" userId="S::jjobbings@lyminster.w-sussex.sch.uk::c267a465-3c9c-45fe-910f-3ff5e40cb12e" providerId="AD" clId="Web-{0AC0AB36-3F4F-EA1F-BF5E-F43D6F90D0FD}"/>
    <pc:docChg chg="modSld">
      <pc:chgData name="Jodie Jobbings" userId="S::jjobbings@lyminster.w-sussex.sch.uk::c267a465-3c9c-45fe-910f-3ff5e40cb12e" providerId="AD" clId="Web-{0AC0AB36-3F4F-EA1F-BF5E-F43D6F90D0FD}" dt="2024-07-09T15:39:55.026" v="12"/>
      <pc:docMkLst>
        <pc:docMk/>
      </pc:docMkLst>
      <pc:sldChg chg="modSp">
        <pc:chgData name="Jodie Jobbings" userId="S::jjobbings@lyminster.w-sussex.sch.uk::c267a465-3c9c-45fe-910f-3ff5e40cb12e" providerId="AD" clId="Web-{0AC0AB36-3F4F-EA1F-BF5E-F43D6F90D0FD}" dt="2024-07-09T15:38:39.806" v="0" actId="20577"/>
        <pc:sldMkLst>
          <pc:docMk/>
          <pc:sldMk cId="0" sldId="256"/>
        </pc:sldMkLst>
        <pc:spChg chg="mod">
          <ac:chgData name="Jodie Jobbings" userId="S::jjobbings@lyminster.w-sussex.sch.uk::c267a465-3c9c-45fe-910f-3ff5e40cb12e" providerId="AD" clId="Web-{0AC0AB36-3F4F-EA1F-BF5E-F43D6F90D0FD}" dt="2024-07-09T15:38:39.806" v="0" actId="20577"/>
          <ac:spMkLst>
            <pc:docMk/>
            <pc:sldMk cId="0" sldId="256"/>
            <ac:spMk id="24" creationId="{00000000-0000-0000-0000-000000000000}"/>
          </ac:spMkLst>
        </pc:spChg>
      </pc:sldChg>
      <pc:sldChg chg="addSp delSp modSp mod setBg">
        <pc:chgData name="Jodie Jobbings" userId="S::jjobbings@lyminster.w-sussex.sch.uk::c267a465-3c9c-45fe-910f-3ff5e40cb12e" providerId="AD" clId="Web-{0AC0AB36-3F4F-EA1F-BF5E-F43D6F90D0FD}" dt="2024-07-09T15:39:55.026" v="12"/>
        <pc:sldMkLst>
          <pc:docMk/>
          <pc:sldMk cId="0" sldId="260"/>
        </pc:sldMkLst>
        <pc:spChg chg="mod">
          <ac:chgData name="Jodie Jobbings" userId="S::jjobbings@lyminster.w-sussex.sch.uk::c267a465-3c9c-45fe-910f-3ff5e40cb12e" providerId="AD" clId="Web-{0AC0AB36-3F4F-EA1F-BF5E-F43D6F90D0FD}" dt="2024-07-09T15:39:55.026" v="12"/>
          <ac:spMkLst>
            <pc:docMk/>
            <pc:sldMk cId="0" sldId="260"/>
            <ac:spMk id="2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0AC0AB36-3F4F-EA1F-BF5E-F43D6F90D0FD}" dt="2024-07-09T15:39:55.026" v="12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55.026" v="11"/>
          <ac:spMkLst>
            <pc:docMk/>
            <pc:sldMk cId="0" sldId="260"/>
            <ac:spMk id="8" creationId="{8DF4D7F6-81B5-452A-9CE6-76D81F91D41B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55.026" v="11"/>
          <ac:spMkLst>
            <pc:docMk/>
            <pc:sldMk cId="0" sldId="260"/>
            <ac:spMk id="10" creationId="{4600514D-20FB-4559-97DC-D1DC39E6C3DE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55.026" v="11"/>
          <ac:spMkLst>
            <pc:docMk/>
            <pc:sldMk cId="0" sldId="260"/>
            <ac:spMk id="12" creationId="{266F638A-E405-4AC0-B984-72E5813B0DD1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55.026" v="11"/>
          <ac:spMkLst>
            <pc:docMk/>
            <pc:sldMk cId="0" sldId="260"/>
            <ac:spMk id="18" creationId="{27B538D5-95DB-47ED-9CB4-34AE5BF78E6B}"/>
          </ac:spMkLst>
        </pc:spChg>
        <pc:cxnChg chg="add del">
          <ac:chgData name="Jodie Jobbings" userId="S::jjobbings@lyminster.w-sussex.sch.uk::c267a465-3c9c-45fe-910f-3ff5e40cb12e" providerId="AD" clId="Web-{0AC0AB36-3F4F-EA1F-BF5E-F43D6F90D0FD}" dt="2024-07-09T15:39:55.026" v="11"/>
          <ac:cxnSpMkLst>
            <pc:docMk/>
            <pc:sldMk cId="0" sldId="260"/>
            <ac:cxnSpMk id="14" creationId="{7D1CBE93-B17D-4509-843C-82287C38032A}"/>
          </ac:cxnSpMkLst>
        </pc:cxnChg>
        <pc:cxnChg chg="add del">
          <ac:chgData name="Jodie Jobbings" userId="S::jjobbings@lyminster.w-sussex.sch.uk::c267a465-3c9c-45fe-910f-3ff5e40cb12e" providerId="AD" clId="Web-{0AC0AB36-3F4F-EA1F-BF5E-F43D6F90D0FD}" dt="2024-07-09T15:39:55.026" v="11"/>
          <ac:cxnSpMkLst>
            <pc:docMk/>
            <pc:sldMk cId="0" sldId="260"/>
            <ac:cxnSpMk id="16" creationId="{AE6277B4-6A43-48AB-89B2-3442221619CC}"/>
          </ac:cxnSpMkLst>
        </pc:cxnChg>
        <pc:cxnChg chg="add">
          <ac:chgData name="Jodie Jobbings" userId="S::jjobbings@lyminster.w-sussex.sch.uk::c267a465-3c9c-45fe-910f-3ff5e40cb12e" providerId="AD" clId="Web-{0AC0AB36-3F4F-EA1F-BF5E-F43D6F90D0FD}" dt="2024-07-09T15:39:55.026" v="12"/>
          <ac:cxnSpMkLst>
            <pc:docMk/>
            <pc:sldMk cId="0" sldId="260"/>
            <ac:cxnSpMk id="20" creationId="{0B5F7E3B-C5F1-40E0-A491-558BAFBC1127}"/>
          </ac:cxnSpMkLst>
        </pc:cxnChg>
      </pc:sldChg>
      <pc:sldChg chg="addSp delSp modSp mod setBg">
        <pc:chgData name="Jodie Jobbings" userId="S::jjobbings@lyminster.w-sussex.sch.uk::c267a465-3c9c-45fe-910f-3ff5e40cb12e" providerId="AD" clId="Web-{0AC0AB36-3F4F-EA1F-BF5E-F43D6F90D0FD}" dt="2024-07-09T15:39:39.057" v="8"/>
        <pc:sldMkLst>
          <pc:docMk/>
          <pc:sldMk cId="0" sldId="263"/>
        </pc:sldMkLst>
        <pc:spChg chg="mod">
          <ac:chgData name="Jodie Jobbings" userId="S::jjobbings@lyminster.w-sussex.sch.uk::c267a465-3c9c-45fe-910f-3ff5e40cb12e" providerId="AD" clId="Web-{0AC0AB36-3F4F-EA1F-BF5E-F43D6F90D0FD}" dt="2024-07-09T15:39:39.057" v="8"/>
          <ac:spMkLst>
            <pc:docMk/>
            <pc:sldMk cId="0" sldId="263"/>
            <ac:spMk id="2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0AC0AB36-3F4F-EA1F-BF5E-F43D6F90D0FD}" dt="2024-07-09T15:39:39.057" v="8"/>
          <ac:spMkLst>
            <pc:docMk/>
            <pc:sldMk cId="0" sldId="263"/>
            <ac:spMk id="4" creationId="{00000000-0000-0000-0000-000000000000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33.213" v="5"/>
          <ac:spMkLst>
            <pc:docMk/>
            <pc:sldMk cId="0" sldId="263"/>
            <ac:spMk id="10" creationId="{3BCB5F6A-9EB0-40B0-9D13-3023E9A20508}"/>
          </ac:spMkLst>
        </pc:spChg>
        <pc:spChg chg="add">
          <ac:chgData name="Jodie Jobbings" userId="S::jjobbings@lyminster.w-sussex.sch.uk::c267a465-3c9c-45fe-910f-3ff5e40cb12e" providerId="AD" clId="Web-{0AC0AB36-3F4F-EA1F-BF5E-F43D6F90D0FD}" dt="2024-07-09T15:39:39.057" v="8"/>
          <ac:spMkLst>
            <pc:docMk/>
            <pc:sldMk cId="0" sldId="263"/>
            <ac:spMk id="12" creationId="{3BCB5F6A-9EB0-40B0-9D13-3023E9A20508}"/>
          </ac:spMkLst>
        </pc:spChg>
        <pc:picChg chg="add del">
          <ac:chgData name="Jodie Jobbings" userId="S::jjobbings@lyminster.w-sussex.sch.uk::c267a465-3c9c-45fe-910f-3ff5e40cb12e" providerId="AD" clId="Web-{0AC0AB36-3F4F-EA1F-BF5E-F43D6F90D0FD}" dt="2024-07-09T15:39:33.213" v="5"/>
          <ac:picMkLst>
            <pc:docMk/>
            <pc:sldMk cId="0" sldId="263"/>
            <ac:picMk id="6" creationId="{9A89EC44-36C4-5024-8C2D-FFBB8CABD6D5}"/>
          </ac:picMkLst>
        </pc:picChg>
        <pc:picChg chg="add">
          <ac:chgData name="Jodie Jobbings" userId="S::jjobbings@lyminster.w-sussex.sch.uk::c267a465-3c9c-45fe-910f-3ff5e40cb12e" providerId="AD" clId="Web-{0AC0AB36-3F4F-EA1F-BF5E-F43D6F90D0FD}" dt="2024-07-09T15:39:39.057" v="8"/>
          <ac:picMkLst>
            <pc:docMk/>
            <pc:sldMk cId="0" sldId="263"/>
            <ac:picMk id="11" creationId="{9A89EC44-36C4-5024-8C2D-FFBB8CABD6D5}"/>
          </ac:picMkLst>
        </pc:picChg>
        <pc:cxnChg chg="add del">
          <ac:chgData name="Jodie Jobbings" userId="S::jjobbings@lyminster.w-sussex.sch.uk::c267a465-3c9c-45fe-910f-3ff5e40cb12e" providerId="AD" clId="Web-{0AC0AB36-3F4F-EA1F-BF5E-F43D6F90D0FD}" dt="2024-07-09T15:39:39.026" v="7"/>
          <ac:cxnSpMkLst>
            <pc:docMk/>
            <pc:sldMk cId="0" sldId="263"/>
            <ac:cxnSpMk id="9" creationId="{0B5F7E3B-C5F1-40E0-A491-558BAFBC1127}"/>
          </ac:cxnSpMkLst>
        </pc:cxnChg>
      </pc:sldChg>
      <pc:sldChg chg="addSp delSp modSp mod setBg">
        <pc:chgData name="Jodie Jobbings" userId="S::jjobbings@lyminster.w-sussex.sch.uk::c267a465-3c9c-45fe-910f-3ff5e40cb12e" providerId="AD" clId="Web-{0AC0AB36-3F4F-EA1F-BF5E-F43D6F90D0FD}" dt="2024-07-09T15:39:12.166" v="3"/>
        <pc:sldMkLst>
          <pc:docMk/>
          <pc:sldMk cId="4198335644" sldId="268"/>
        </pc:sldMkLst>
        <pc:spChg chg="mod">
          <ac:chgData name="Jodie Jobbings" userId="S::jjobbings@lyminster.w-sussex.sch.uk::c267a465-3c9c-45fe-910f-3ff5e40cb12e" providerId="AD" clId="Web-{0AC0AB36-3F4F-EA1F-BF5E-F43D6F90D0FD}" dt="2024-07-09T15:39:12.166" v="3"/>
          <ac:spMkLst>
            <pc:docMk/>
            <pc:sldMk cId="4198335644" sldId="268"/>
            <ac:spMk id="2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0AC0AB36-3F4F-EA1F-BF5E-F43D6F90D0FD}" dt="2024-07-09T15:39:12.166" v="3"/>
          <ac:spMkLst>
            <pc:docMk/>
            <pc:sldMk cId="4198335644" sldId="268"/>
            <ac:spMk id="3" creationId="{00000000-0000-0000-0000-000000000000}"/>
          </ac:spMkLst>
        </pc:spChg>
        <pc:spChg chg="add del">
          <ac:chgData name="Jodie Jobbings" userId="S::jjobbings@lyminster.w-sussex.sch.uk::c267a465-3c9c-45fe-910f-3ff5e40cb12e" providerId="AD" clId="Web-{0AC0AB36-3F4F-EA1F-BF5E-F43D6F90D0FD}" dt="2024-07-09T15:39:12.137" v="2"/>
          <ac:spMkLst>
            <pc:docMk/>
            <pc:sldMk cId="4198335644" sldId="268"/>
            <ac:spMk id="9" creationId="{3BCB5F6A-9EB0-40B0-9D13-3023E9A20508}"/>
          </ac:spMkLst>
        </pc:spChg>
        <pc:spChg chg="add">
          <ac:chgData name="Jodie Jobbings" userId="S::jjobbings@lyminster.w-sussex.sch.uk::c267a465-3c9c-45fe-910f-3ff5e40cb12e" providerId="AD" clId="Web-{0AC0AB36-3F4F-EA1F-BF5E-F43D6F90D0FD}" dt="2024-07-09T15:39:12.166" v="3"/>
          <ac:spMkLst>
            <pc:docMk/>
            <pc:sldMk cId="4198335644" sldId="268"/>
            <ac:spMk id="12" creationId="{518E5A25-92C5-4F27-8E26-0AAAB0CDC85E}"/>
          </ac:spMkLst>
        </pc:spChg>
        <pc:picChg chg="add del">
          <ac:chgData name="Jodie Jobbings" userId="S::jjobbings@lyminster.w-sussex.sch.uk::c267a465-3c9c-45fe-910f-3ff5e40cb12e" providerId="AD" clId="Web-{0AC0AB36-3F4F-EA1F-BF5E-F43D6F90D0FD}" dt="2024-07-09T15:39:12.137" v="2"/>
          <ac:picMkLst>
            <pc:docMk/>
            <pc:sldMk cId="4198335644" sldId="268"/>
            <ac:picMk id="5" creationId="{598ED5DE-5DF3-09A9-550D-738CDB92126B}"/>
          </ac:picMkLst>
        </pc:picChg>
        <pc:picChg chg="add">
          <ac:chgData name="Jodie Jobbings" userId="S::jjobbings@lyminster.w-sussex.sch.uk::c267a465-3c9c-45fe-910f-3ff5e40cb12e" providerId="AD" clId="Web-{0AC0AB36-3F4F-EA1F-BF5E-F43D6F90D0FD}" dt="2024-07-09T15:39:12.166" v="3"/>
          <ac:picMkLst>
            <pc:docMk/>
            <pc:sldMk cId="4198335644" sldId="268"/>
            <ac:picMk id="11" creationId="{22069A03-C84C-7B39-95EB-B1934FFC493D}"/>
          </ac:picMkLst>
        </pc:picChg>
      </pc:sldChg>
      <pc:sldChg chg="addSp modSp mod setBg">
        <pc:chgData name="Jodie Jobbings" userId="S::jjobbings@lyminster.w-sussex.sch.uk::c267a465-3c9c-45fe-910f-3ff5e40cb12e" providerId="AD" clId="Web-{0AC0AB36-3F4F-EA1F-BF5E-F43D6F90D0FD}" dt="2024-07-09T15:39:44.417" v="9"/>
        <pc:sldMkLst>
          <pc:docMk/>
          <pc:sldMk cId="1666964774" sldId="278"/>
        </pc:sldMkLst>
        <pc:spChg chg="mod">
          <ac:chgData name="Jodie Jobbings" userId="S::jjobbings@lyminster.w-sussex.sch.uk::c267a465-3c9c-45fe-910f-3ff5e40cb12e" providerId="AD" clId="Web-{0AC0AB36-3F4F-EA1F-BF5E-F43D6F90D0FD}" dt="2024-07-09T15:39:44.417" v="9"/>
          <ac:spMkLst>
            <pc:docMk/>
            <pc:sldMk cId="1666964774" sldId="278"/>
            <ac:spMk id="2" creationId="{E84D5686-A0DB-5C1A-7200-70AF49E53F44}"/>
          </ac:spMkLst>
        </pc:spChg>
        <pc:spChg chg="mod">
          <ac:chgData name="Jodie Jobbings" userId="S::jjobbings@lyminster.w-sussex.sch.uk::c267a465-3c9c-45fe-910f-3ff5e40cb12e" providerId="AD" clId="Web-{0AC0AB36-3F4F-EA1F-BF5E-F43D6F90D0FD}" dt="2024-07-09T15:39:44.417" v="9"/>
          <ac:spMkLst>
            <pc:docMk/>
            <pc:sldMk cId="1666964774" sldId="278"/>
            <ac:spMk id="3" creationId="{36ABC222-4C0D-EB42-B4E7-C630C75EB987}"/>
          </ac:spMkLst>
        </pc:spChg>
        <pc:spChg chg="add">
          <ac:chgData name="Jodie Jobbings" userId="S::jjobbings@lyminster.w-sussex.sch.uk::c267a465-3c9c-45fe-910f-3ff5e40cb12e" providerId="AD" clId="Web-{0AC0AB36-3F4F-EA1F-BF5E-F43D6F90D0FD}" dt="2024-07-09T15:39:44.417" v="9"/>
          <ac:spMkLst>
            <pc:docMk/>
            <pc:sldMk cId="1666964774" sldId="278"/>
            <ac:spMk id="9" creationId="{3BCB5F6A-9EB0-40B0-9D13-3023E9A20508}"/>
          </ac:spMkLst>
        </pc:spChg>
        <pc:picChg chg="add">
          <ac:chgData name="Jodie Jobbings" userId="S::jjobbings@lyminster.w-sussex.sch.uk::c267a465-3c9c-45fe-910f-3ff5e40cb12e" providerId="AD" clId="Web-{0AC0AB36-3F4F-EA1F-BF5E-F43D6F90D0FD}" dt="2024-07-09T15:39:44.417" v="9"/>
          <ac:picMkLst>
            <pc:docMk/>
            <pc:sldMk cId="1666964774" sldId="278"/>
            <ac:picMk id="5" creationId="{37B015C1-E1E2-DCD2-8A5D-BE20537E111A}"/>
          </ac:picMkLst>
        </pc:picChg>
      </pc:sldChg>
    </pc:docChg>
  </pc:docChgLst>
  <pc:docChgLst>
    <pc:chgData name="Jodie Jobbings" userId="S::jjobbings@lyminster.w-sussex.sch.uk::c267a465-3c9c-45fe-910f-3ff5e40cb12e" providerId="AD" clId="Web-{FF8A2542-0AB3-E1A9-9B7B-F1B83DFA170D}"/>
    <pc:docChg chg="modSld addMainMaster delMainMaster">
      <pc:chgData name="Jodie Jobbings" userId="S::jjobbings@lyminster.w-sussex.sch.uk::c267a465-3c9c-45fe-910f-3ff5e40cb12e" providerId="AD" clId="Web-{FF8A2542-0AB3-E1A9-9B7B-F1B83DFA170D}" dt="2024-07-09T15:36:19.200" v="145"/>
      <pc:docMkLst>
        <pc:docMk/>
      </pc:docMkLst>
      <pc:sldChg chg="addSp modSp mod setBg modClrScheme chgLayout">
        <pc:chgData name="Jodie Jobbings" userId="S::jjobbings@lyminster.w-sussex.sch.uk::c267a465-3c9c-45fe-910f-3ff5e40cb12e" providerId="AD" clId="Web-{FF8A2542-0AB3-E1A9-9B7B-F1B83DFA170D}" dt="2024-07-09T15:35:10.198" v="132"/>
        <pc:sldMkLst>
          <pc:docMk/>
          <pc:sldMk cId="0" sldId="256"/>
        </pc:sldMkLst>
        <pc:spChg chg="mod">
          <ac:chgData name="Jodie Jobbings" userId="S::jjobbings@lyminster.w-sussex.sch.uk::c267a465-3c9c-45fe-910f-3ff5e40cb12e" providerId="AD" clId="Web-{FF8A2542-0AB3-E1A9-9B7B-F1B83DFA170D}" dt="2024-07-09T15:35:10.198" v="132"/>
          <ac:spMkLst>
            <pc:docMk/>
            <pc:sldMk cId="0" sldId="256"/>
            <ac:spMk id="24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FF8A2542-0AB3-E1A9-9B7B-F1B83DFA170D}" dt="2024-07-09T15:35:10.198" v="132"/>
          <ac:spMkLst>
            <pc:docMk/>
            <pc:sldMk cId="0" sldId="256"/>
            <ac:spMk id="29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FF8A2542-0AB3-E1A9-9B7B-F1B83DFA170D}" dt="2024-07-09T15:35:10.198" v="132"/>
          <ac:spMkLst>
            <pc:docMk/>
            <pc:sldMk cId="0" sldId="256"/>
            <ac:spMk id="30" creationId="{00000000-0000-0000-0000-000000000000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5:10.198" v="132"/>
          <ac:spMkLst>
            <pc:docMk/>
            <pc:sldMk cId="0" sldId="256"/>
            <ac:spMk id="1031" creationId="{39178BE9-53D8-441A-8691-0ED3B464BCD4}"/>
          </ac:spMkLst>
        </pc:spChg>
        <pc:picChg chg="mod">
          <ac:chgData name="Jodie Jobbings" userId="S::jjobbings@lyminster.w-sussex.sch.uk::c267a465-3c9c-45fe-910f-3ff5e40cb12e" providerId="AD" clId="Web-{FF8A2542-0AB3-E1A9-9B7B-F1B83DFA170D}" dt="2024-07-09T15:35:10.198" v="132"/>
          <ac:picMkLst>
            <pc:docMk/>
            <pc:sldMk cId="0" sldId="256"/>
            <ac:picMk id="1026" creationId="{00000000-0000-0000-0000-000000000000}"/>
          </ac:picMkLst>
        </pc:picChg>
      </pc:sldChg>
      <pc:sldChg chg="addSp delSp modSp mod setBg modClrScheme chgLayout">
        <pc:chgData name="Jodie Jobbings" userId="S::jjobbings@lyminster.w-sussex.sch.uk::c267a465-3c9c-45fe-910f-3ff5e40cb12e" providerId="AD" clId="Web-{FF8A2542-0AB3-E1A9-9B7B-F1B83DFA170D}" dt="2024-07-09T15:36:19.200" v="145"/>
        <pc:sldMkLst>
          <pc:docMk/>
          <pc:sldMk cId="0" sldId="259"/>
        </pc:sldMkLst>
        <pc:spChg chg="mod or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3" creationId="{00000000-0000-0000-0000-000000000000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8" creationId="{E80B86A7-A1EC-475B-9166-88902B033A38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6:19.200" v="144"/>
          <ac:spMkLst>
            <pc:docMk/>
            <pc:sldMk cId="0" sldId="259"/>
            <ac:spMk id="9" creationId="{14D16F1A-5D78-4402-81FF-31A98AFD6BBD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10" creationId="{C2C29CB1-9F74-4879-A6AF-AEA67B6F1F4D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6:19.200" v="144"/>
          <ac:spMkLst>
            <pc:docMk/>
            <pc:sldMk cId="0" sldId="259"/>
            <ac:spMk id="11" creationId="{1B2FB7F0-6A45-43E8-88A7-48E46E6D48CA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12" creationId="{7E2C7115-5336-410C-AD71-0F0952A2E5A7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6:19.200" v="144"/>
          <ac:spMkLst>
            <pc:docMk/>
            <pc:sldMk cId="0" sldId="259"/>
            <ac:spMk id="13" creationId="{6BA9C607-662B-4FBB-A3F3-CF593AD736CD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6:19.200" v="145"/>
          <ac:spMkLst>
            <pc:docMk/>
            <pc:sldMk cId="0" sldId="259"/>
            <ac:spMk id="15" creationId="{00000000-0000-0000-0000-000000000000}"/>
          </ac:spMkLst>
        </pc:spChg>
        <pc:graphicFrameChg chg="add del">
          <ac:chgData name="Jodie Jobbings" userId="S::jjobbings@lyminster.w-sussex.sch.uk::c267a465-3c9c-45fe-910f-3ff5e40cb12e" providerId="AD" clId="Web-{FF8A2542-0AB3-E1A9-9B7B-F1B83DFA170D}" dt="2024-07-09T15:36:19.200" v="144"/>
          <ac:graphicFrameMkLst>
            <pc:docMk/>
            <pc:sldMk cId="0" sldId="259"/>
            <ac:graphicFrameMk id="5" creationId="{359E8F3A-5455-5F68-4E39-FD923913A8DB}"/>
          </ac:graphicFrameMkLst>
        </pc:graphicFrameChg>
      </pc:sldChg>
      <pc:sldChg chg="modSp mod modClrScheme chgLayout">
        <pc:chgData name="Jodie Jobbings" userId="S::jjobbings@lyminster.w-sussex.sch.uk::c267a465-3c9c-45fe-910f-3ff5e40cb12e" providerId="AD" clId="Web-{FF8A2542-0AB3-E1A9-9B7B-F1B83DFA170D}" dt="2024-07-09T15:34:56.666" v="131"/>
        <pc:sldMkLst>
          <pc:docMk/>
          <pc:sldMk cId="0" sldId="260"/>
        </pc:sldMkLst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0" sldId="260"/>
            <ac:spMk id="2" creationId="{00000000-0000-0000-0000-000000000000}"/>
          </ac:spMkLst>
        </pc:spChg>
        <pc:spChg chg="mod">
          <ac:chgData name="Jodie Jobbings" userId="S::jjobbings@lyminster.w-sussex.sch.uk::c267a465-3c9c-45fe-910f-3ff5e40cb12e" providerId="AD" clId="Web-{FF8A2542-0AB3-E1A9-9B7B-F1B83DFA170D}" dt="2024-07-09T15:24:53.972" v="126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 modClrScheme chgLayout">
        <pc:chgData name="Jodie Jobbings" userId="S::jjobbings@lyminster.w-sussex.sch.uk::c267a465-3c9c-45fe-910f-3ff5e40cb12e" providerId="AD" clId="Web-{FF8A2542-0AB3-E1A9-9B7B-F1B83DFA170D}" dt="2024-07-09T15:34:56.666" v="131"/>
        <pc:sldMkLst>
          <pc:docMk/>
          <pc:sldMk cId="0" sldId="263"/>
        </pc:sldMkLst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0" sldId="263"/>
            <ac:spMk id="2" creationId="{00000000-0000-0000-0000-000000000000}"/>
          </ac:spMkLst>
        </pc:spChg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0" sldId="263"/>
            <ac:spMk id="4" creationId="{00000000-0000-0000-0000-000000000000}"/>
          </ac:spMkLst>
        </pc:spChg>
      </pc:sldChg>
      <pc:sldChg chg="modSp mod modClrScheme chgLayout">
        <pc:chgData name="Jodie Jobbings" userId="S::jjobbings@lyminster.w-sussex.sch.uk::c267a465-3c9c-45fe-910f-3ff5e40cb12e" providerId="AD" clId="Web-{FF8A2542-0AB3-E1A9-9B7B-F1B83DFA170D}" dt="2024-07-09T15:34:56.666" v="131"/>
        <pc:sldMkLst>
          <pc:docMk/>
          <pc:sldMk cId="4198335644" sldId="268"/>
        </pc:sldMkLst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4198335644" sldId="268"/>
            <ac:spMk id="2" creationId="{00000000-0000-0000-0000-000000000000}"/>
          </ac:spMkLst>
        </pc:spChg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4198335644" sldId="268"/>
            <ac:spMk id="3" creationId="{00000000-0000-0000-0000-000000000000}"/>
          </ac:spMkLst>
        </pc:spChg>
      </pc:sldChg>
      <pc:sldChg chg="addSp delSp modSp mod setBg modClrScheme chgLayout">
        <pc:chgData name="Jodie Jobbings" userId="S::jjobbings@lyminster.w-sussex.sch.uk::c267a465-3c9c-45fe-910f-3ff5e40cb12e" providerId="AD" clId="Web-{FF8A2542-0AB3-E1A9-9B7B-F1B83DFA170D}" dt="2024-07-09T15:35:22.495" v="135"/>
        <pc:sldMkLst>
          <pc:docMk/>
          <pc:sldMk cId="805936327" sldId="274"/>
        </pc:sldMkLst>
        <pc:spChg chg="mod">
          <ac:chgData name="Jodie Jobbings" userId="S::jjobbings@lyminster.w-sussex.sch.uk::c267a465-3c9c-45fe-910f-3ff5e40cb12e" providerId="AD" clId="Web-{FF8A2542-0AB3-E1A9-9B7B-F1B83DFA170D}" dt="2024-07-09T15:35:22.495" v="135"/>
          <ac:spMkLst>
            <pc:docMk/>
            <pc:sldMk cId="805936327" sldId="274"/>
            <ac:spMk id="3" creationId="{00000000-0000-0000-0000-000000000000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5:22.495" v="134"/>
          <ac:spMkLst>
            <pc:docMk/>
            <pc:sldMk cId="805936327" sldId="274"/>
            <ac:spMk id="20" creationId="{E80B86A7-A1EC-475B-9166-88902B033A38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5:22.495" v="134"/>
          <ac:spMkLst>
            <pc:docMk/>
            <pc:sldMk cId="805936327" sldId="274"/>
            <ac:spMk id="22" creationId="{C2C29CB1-9F74-4879-A6AF-AEA67B6F1F4D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5:22.495" v="134"/>
          <ac:spMkLst>
            <pc:docMk/>
            <pc:sldMk cId="805936327" sldId="274"/>
            <ac:spMk id="24" creationId="{7E2C7115-5336-410C-AD71-0F0952A2E5A7}"/>
          </ac:spMkLst>
        </pc:spChg>
        <pc:grpChg chg="add del">
          <ac:chgData name="Jodie Jobbings" userId="S::jjobbings@lyminster.w-sussex.sch.uk::c267a465-3c9c-45fe-910f-3ff5e40cb12e" providerId="AD" clId="Web-{FF8A2542-0AB3-E1A9-9B7B-F1B83DFA170D}" dt="2024-07-09T15:35:22.495" v="134"/>
          <ac:grpSpMkLst>
            <pc:docMk/>
            <pc:sldMk cId="805936327" sldId="274"/>
            <ac:grpSpMk id="8" creationId="{09EA7EA7-74F5-4EE2-8E3D-1A10308259D7}"/>
          </ac:grpSpMkLst>
        </pc:grpChg>
        <pc:grpChg chg="add">
          <ac:chgData name="Jodie Jobbings" userId="S::jjobbings@lyminster.w-sussex.sch.uk::c267a465-3c9c-45fe-910f-3ff5e40cb12e" providerId="AD" clId="Web-{FF8A2542-0AB3-E1A9-9B7B-F1B83DFA170D}" dt="2024-07-09T15:35:22.495" v="135"/>
          <ac:grpSpMkLst>
            <pc:docMk/>
            <pc:sldMk cId="805936327" sldId="274"/>
            <ac:grpSpMk id="26" creationId="{09EA7EA7-74F5-4EE2-8E3D-1A10308259D7}"/>
          </ac:grpSpMkLst>
        </pc:grpChg>
        <pc:cxnChg chg="add">
          <ac:chgData name="Jodie Jobbings" userId="S::jjobbings@lyminster.w-sussex.sch.uk::c267a465-3c9c-45fe-910f-3ff5e40cb12e" providerId="AD" clId="Web-{FF8A2542-0AB3-E1A9-9B7B-F1B83DFA170D}" dt="2024-07-09T15:35:22.495" v="135"/>
          <ac:cxnSpMkLst>
            <pc:docMk/>
            <pc:sldMk cId="805936327" sldId="274"/>
            <ac:cxnSpMk id="27" creationId="{0B5F7E3B-C5F1-40E0-A491-558BAFBC1127}"/>
          </ac:cxnSpMkLst>
        </pc:cxnChg>
      </pc:sldChg>
      <pc:sldChg chg="addSp delSp modSp mod setBg modClrScheme chgLayout">
        <pc:chgData name="Jodie Jobbings" userId="S::jjobbings@lyminster.w-sussex.sch.uk::c267a465-3c9c-45fe-910f-3ff5e40cb12e" providerId="AD" clId="Web-{FF8A2542-0AB3-E1A9-9B7B-F1B83DFA170D}" dt="2024-07-09T15:35:40.730" v="140"/>
        <pc:sldMkLst>
          <pc:docMk/>
          <pc:sldMk cId="2127061638" sldId="275"/>
        </pc:sldMkLst>
        <pc:spChg chg="mod">
          <ac:chgData name="Jodie Jobbings" userId="S::jjobbings@lyminster.w-sussex.sch.uk::c267a465-3c9c-45fe-910f-3ff5e40cb12e" providerId="AD" clId="Web-{FF8A2542-0AB3-E1A9-9B7B-F1B83DFA170D}" dt="2024-07-09T15:35:40.730" v="140"/>
          <ac:spMkLst>
            <pc:docMk/>
            <pc:sldMk cId="2127061638" sldId="275"/>
            <ac:spMk id="2" creationId="{5474FDB6-C2CD-4150-6BD4-2D18108E62E0}"/>
          </ac:spMkLst>
        </pc:spChg>
        <pc:spChg chg="add del">
          <ac:chgData name="Jodie Jobbings" userId="S::jjobbings@lyminster.w-sussex.sch.uk::c267a465-3c9c-45fe-910f-3ff5e40cb12e" providerId="AD" clId="Web-{FF8A2542-0AB3-E1A9-9B7B-F1B83DFA170D}" dt="2024-07-09T15:35:37.152" v="137"/>
          <ac:spMkLst>
            <pc:docMk/>
            <pc:sldMk cId="2127061638" sldId="275"/>
            <ac:spMk id="20" creationId="{3BCB5F6A-9EB0-40B0-9D13-3023E9A20508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5:40.730" v="140"/>
          <ac:spMkLst>
            <pc:docMk/>
            <pc:sldMk cId="2127061638" sldId="275"/>
            <ac:spMk id="21" creationId="{C2C29CB1-9F74-4879-A6AF-AEA67B6F1F4D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5:40.730" v="140"/>
          <ac:spMkLst>
            <pc:docMk/>
            <pc:sldMk cId="2127061638" sldId="275"/>
            <ac:spMk id="23" creationId="{7E2C7115-5336-410C-AD71-0F0952A2E5A7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5:40.730" v="140"/>
          <ac:spMkLst>
            <pc:docMk/>
            <pc:sldMk cId="2127061638" sldId="275"/>
            <ac:spMk id="26" creationId="{E80B86A7-A1EC-475B-9166-88902B033A38}"/>
          </ac:spMkLst>
        </pc:spChg>
        <pc:grpChg chg="add del">
          <ac:chgData name="Jodie Jobbings" userId="S::jjobbings@lyminster.w-sussex.sch.uk::c267a465-3c9c-45fe-910f-3ff5e40cb12e" providerId="AD" clId="Web-{FF8A2542-0AB3-E1A9-9B7B-F1B83DFA170D}" dt="2024-07-09T15:35:40.730" v="139"/>
          <ac:grpSpMkLst>
            <pc:docMk/>
            <pc:sldMk cId="2127061638" sldId="275"/>
            <ac:grpSpMk id="7" creationId="{09EA7EA7-74F5-4EE2-8E3D-1A10308259D7}"/>
          </ac:grpSpMkLst>
        </pc:grpChg>
        <pc:grpChg chg="add del">
          <ac:chgData name="Jodie Jobbings" userId="S::jjobbings@lyminster.w-sussex.sch.uk::c267a465-3c9c-45fe-910f-3ff5e40cb12e" providerId="AD" clId="Web-{FF8A2542-0AB3-E1A9-9B7B-F1B83DFA170D}" dt="2024-07-09T15:35:37.152" v="137"/>
          <ac:grpSpMkLst>
            <pc:docMk/>
            <pc:sldMk cId="2127061638" sldId="275"/>
            <ac:grpSpMk id="8" creationId="{10BE40E3-5550-4CDD-B4FD-387C33EBF157}"/>
          </ac:grpSpMkLst>
        </pc:grpChg>
        <pc:grpChg chg="add">
          <ac:chgData name="Jodie Jobbings" userId="S::jjobbings@lyminster.w-sussex.sch.uk::c267a465-3c9c-45fe-910f-3ff5e40cb12e" providerId="AD" clId="Web-{FF8A2542-0AB3-E1A9-9B7B-F1B83DFA170D}" dt="2024-07-09T15:35:40.730" v="140"/>
          <ac:grpSpMkLst>
            <pc:docMk/>
            <pc:sldMk cId="2127061638" sldId="275"/>
            <ac:grpSpMk id="24" creationId="{09EA7EA7-74F5-4EE2-8E3D-1A10308259D7}"/>
          </ac:grpSpMkLst>
        </pc:grpChg>
        <pc:picChg chg="add del">
          <ac:chgData name="Jodie Jobbings" userId="S::jjobbings@lyminster.w-sussex.sch.uk::c267a465-3c9c-45fe-910f-3ff5e40cb12e" providerId="AD" clId="Web-{FF8A2542-0AB3-E1A9-9B7B-F1B83DFA170D}" dt="2024-07-09T15:35:37.152" v="137"/>
          <ac:picMkLst>
            <pc:docMk/>
            <pc:sldMk cId="2127061638" sldId="275"/>
            <ac:picMk id="4" creationId="{BE939E3D-737C-278F-4807-795C93F67C46}"/>
          </ac:picMkLst>
        </pc:picChg>
        <pc:cxnChg chg="add del">
          <ac:chgData name="Jodie Jobbings" userId="S::jjobbings@lyminster.w-sussex.sch.uk::c267a465-3c9c-45fe-910f-3ff5e40cb12e" providerId="AD" clId="Web-{FF8A2542-0AB3-E1A9-9B7B-F1B83DFA170D}" dt="2024-07-09T15:35:40.730" v="139"/>
          <ac:cxnSpMkLst>
            <pc:docMk/>
            <pc:sldMk cId="2127061638" sldId="275"/>
            <ac:cxnSpMk id="19" creationId="{0B5F7E3B-C5F1-40E0-A491-558BAFBC1127}"/>
          </ac:cxnSpMkLst>
        </pc:cxnChg>
      </pc:sldChg>
      <pc:sldChg chg="addSp modSp mod setBg modClrScheme chgLayout">
        <pc:chgData name="Jodie Jobbings" userId="S::jjobbings@lyminster.w-sussex.sch.uk::c267a465-3c9c-45fe-910f-3ff5e40cb12e" providerId="AD" clId="Web-{FF8A2542-0AB3-E1A9-9B7B-F1B83DFA170D}" dt="2024-07-09T15:35:48.871" v="141"/>
        <pc:sldMkLst>
          <pc:docMk/>
          <pc:sldMk cId="1096691121" sldId="276"/>
        </pc:sldMkLst>
        <pc:spChg chg="mod ord">
          <ac:chgData name="Jodie Jobbings" userId="S::jjobbings@lyminster.w-sussex.sch.uk::c267a465-3c9c-45fe-910f-3ff5e40cb12e" providerId="AD" clId="Web-{FF8A2542-0AB3-E1A9-9B7B-F1B83DFA170D}" dt="2024-07-09T15:35:48.871" v="141"/>
          <ac:spMkLst>
            <pc:docMk/>
            <pc:sldMk cId="1096691121" sldId="276"/>
            <ac:spMk id="2" creationId="{5279F68B-0B11-6B68-A9C1-B50C66D3DDC4}"/>
          </ac:spMkLst>
        </pc:spChg>
        <pc:spChg chg="mod ord">
          <ac:chgData name="Jodie Jobbings" userId="S::jjobbings@lyminster.w-sussex.sch.uk::c267a465-3c9c-45fe-910f-3ff5e40cb12e" providerId="AD" clId="Web-{FF8A2542-0AB3-E1A9-9B7B-F1B83DFA170D}" dt="2024-07-09T15:35:48.871" v="141"/>
          <ac:spMkLst>
            <pc:docMk/>
            <pc:sldMk cId="1096691121" sldId="276"/>
            <ac:spMk id="3" creationId="{398BEC65-B38E-A5DB-177E-7C1438048A95}"/>
          </ac:spMkLst>
        </pc:spChg>
        <pc:cxnChg chg="add">
          <ac:chgData name="Jodie Jobbings" userId="S::jjobbings@lyminster.w-sussex.sch.uk::c267a465-3c9c-45fe-910f-3ff5e40cb12e" providerId="AD" clId="Web-{FF8A2542-0AB3-E1A9-9B7B-F1B83DFA170D}" dt="2024-07-09T15:35:48.871" v="141"/>
          <ac:cxnSpMkLst>
            <pc:docMk/>
            <pc:sldMk cId="1096691121" sldId="276"/>
            <ac:cxnSpMk id="8" creationId="{0B5F7E3B-C5F1-40E0-A491-558BAFBC1127}"/>
          </ac:cxnSpMkLst>
        </pc:cxnChg>
      </pc:sldChg>
      <pc:sldChg chg="addSp modSp mod setBg modClrScheme chgLayout">
        <pc:chgData name="Jodie Jobbings" userId="S::jjobbings@lyminster.w-sussex.sch.uk::c267a465-3c9c-45fe-910f-3ff5e40cb12e" providerId="AD" clId="Web-{FF8A2542-0AB3-E1A9-9B7B-F1B83DFA170D}" dt="2024-07-09T15:35:55.981" v="142"/>
        <pc:sldMkLst>
          <pc:docMk/>
          <pc:sldMk cId="3288030899" sldId="277"/>
        </pc:sldMkLst>
        <pc:spChg chg="mod ord">
          <ac:chgData name="Jodie Jobbings" userId="S::jjobbings@lyminster.w-sussex.sch.uk::c267a465-3c9c-45fe-910f-3ff5e40cb12e" providerId="AD" clId="Web-{FF8A2542-0AB3-E1A9-9B7B-F1B83DFA170D}" dt="2024-07-09T15:35:55.981" v="142"/>
          <ac:spMkLst>
            <pc:docMk/>
            <pc:sldMk cId="3288030899" sldId="277"/>
            <ac:spMk id="2" creationId="{AA255C53-C9C2-B73F-13D7-7D7D2FE08F0D}"/>
          </ac:spMkLst>
        </pc:spChg>
        <pc:spChg chg="mod ord">
          <ac:chgData name="Jodie Jobbings" userId="S::jjobbings@lyminster.w-sussex.sch.uk::c267a465-3c9c-45fe-910f-3ff5e40cb12e" providerId="AD" clId="Web-{FF8A2542-0AB3-E1A9-9B7B-F1B83DFA170D}" dt="2024-07-09T15:35:55.981" v="142"/>
          <ac:spMkLst>
            <pc:docMk/>
            <pc:sldMk cId="3288030899" sldId="277"/>
            <ac:spMk id="3" creationId="{2729FBC8-981E-3BA7-260E-C5A869A8903C}"/>
          </ac:spMkLst>
        </pc:spChg>
        <pc:spChg chg="add">
          <ac:chgData name="Jodie Jobbings" userId="S::jjobbings@lyminster.w-sussex.sch.uk::c267a465-3c9c-45fe-910f-3ff5e40cb12e" providerId="AD" clId="Web-{FF8A2542-0AB3-E1A9-9B7B-F1B83DFA170D}" dt="2024-07-09T15:35:55.981" v="142"/>
          <ac:spMkLst>
            <pc:docMk/>
            <pc:sldMk cId="3288030899" sldId="277"/>
            <ac:spMk id="9" creationId="{3BCB5F6A-9EB0-40B0-9D13-3023E9A20508}"/>
          </ac:spMkLst>
        </pc:spChg>
        <pc:picChg chg="add">
          <ac:chgData name="Jodie Jobbings" userId="S::jjobbings@lyminster.w-sussex.sch.uk::c267a465-3c9c-45fe-910f-3ff5e40cb12e" providerId="AD" clId="Web-{FF8A2542-0AB3-E1A9-9B7B-F1B83DFA170D}" dt="2024-07-09T15:35:55.981" v="142"/>
          <ac:picMkLst>
            <pc:docMk/>
            <pc:sldMk cId="3288030899" sldId="277"/>
            <ac:picMk id="5" creationId="{A7CE069F-C6ED-E8C5-8BAE-530CF4B0189E}"/>
          </ac:picMkLst>
        </pc:picChg>
      </pc:sldChg>
      <pc:sldChg chg="modSp mod modClrScheme chgLayout">
        <pc:chgData name="Jodie Jobbings" userId="S::jjobbings@lyminster.w-sussex.sch.uk::c267a465-3c9c-45fe-910f-3ff5e40cb12e" providerId="AD" clId="Web-{FF8A2542-0AB3-E1A9-9B7B-F1B83DFA170D}" dt="2024-07-09T15:34:56.666" v="131"/>
        <pc:sldMkLst>
          <pc:docMk/>
          <pc:sldMk cId="1666964774" sldId="278"/>
        </pc:sldMkLst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1666964774" sldId="278"/>
            <ac:spMk id="2" creationId="{E84D5686-A0DB-5C1A-7200-70AF49E53F44}"/>
          </ac:spMkLst>
        </pc:spChg>
        <pc:spChg chg="mod ord">
          <ac:chgData name="Jodie Jobbings" userId="S::jjobbings@lyminster.w-sussex.sch.uk::c267a465-3c9c-45fe-910f-3ff5e40cb12e" providerId="AD" clId="Web-{FF8A2542-0AB3-E1A9-9B7B-F1B83DFA170D}" dt="2024-07-09T15:34:56.666" v="131"/>
          <ac:spMkLst>
            <pc:docMk/>
            <pc:sldMk cId="1666964774" sldId="278"/>
            <ac:spMk id="3" creationId="{36ABC222-4C0D-EB42-B4E7-C630C75EB987}"/>
          </ac:spMkLst>
        </pc:spChg>
      </pc:sldChg>
      <pc:sldMasterChg chg="del delSldLayout">
        <pc:chgData name="Jodie Jobbings" userId="S::jjobbings@lyminster.w-sussex.sch.uk::c267a465-3c9c-45fe-910f-3ff5e40cb12e" providerId="AD" clId="Web-{FF8A2542-0AB3-E1A9-9B7B-F1B83DFA170D}" dt="2024-07-09T15:34:53.166" v="130"/>
        <pc:sldMasterMkLst>
          <pc:docMk/>
          <pc:sldMasterMk cId="3144769007" sldId="2147484019"/>
        </pc:sldMasterMkLst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2537720750" sldId="2147484020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019470072" sldId="2147484021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4048958668" sldId="2147484022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1577889463" sldId="2147484023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622330550" sldId="2147484024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1806047525" sldId="2147484025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754234483" sldId="2147484026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4275743325" sldId="2147484027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4081430899" sldId="2147484028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940183128" sldId="2147484029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78214357" sldId="2147484030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4031478023" sldId="2147484031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529126074" sldId="2147484032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4141181954" sldId="2147484033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577292513" sldId="2147484034"/>
          </pc:sldLayoutMkLst>
        </pc:sldLayoutChg>
        <pc:sldLayoutChg chg="del">
          <pc:chgData name="Jodie Jobbings" userId="S::jjobbings@lyminster.w-sussex.sch.uk::c267a465-3c9c-45fe-910f-3ff5e40cb12e" providerId="AD" clId="Web-{FF8A2542-0AB3-E1A9-9B7B-F1B83DFA170D}" dt="2024-07-09T15:34:53.166" v="130"/>
          <pc:sldLayoutMkLst>
            <pc:docMk/>
            <pc:sldMasterMk cId="3144769007" sldId="2147484019"/>
            <pc:sldLayoutMk cId="3256171233" sldId="2147484035"/>
          </pc:sldLayoutMkLst>
        </pc:sldLayoutChg>
      </pc:sldMasterChg>
      <pc:sldMasterChg chg="add del addSldLayout delSldLayout modSldLayout">
        <pc:chgData name="Jodie Jobbings" userId="S::jjobbings@lyminster.w-sussex.sch.uk::c267a465-3c9c-45fe-910f-3ff5e40cb12e" providerId="AD" clId="Web-{FF8A2542-0AB3-E1A9-9B7B-F1B83DFA170D}" dt="2024-07-09T15:34:56.666" v="131"/>
        <pc:sldMasterMkLst>
          <pc:docMk/>
          <pc:sldMasterMk cId="3074241829" sldId="2147484036"/>
        </pc:sldMasterMkLst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1567677545" sldId="2147484037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4137725657" sldId="2147484038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3198027877" sldId="2147484039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3307377315" sldId="2147484040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3602637607" sldId="2147484041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629879191" sldId="2147484042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1731960015" sldId="2147484043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3511868331" sldId="2147484044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4119916434" sldId="2147484045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1871695884" sldId="2147484046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1369574024" sldId="2147484047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4241531370" sldId="2147484048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1177246796" sldId="2147484049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709550842" sldId="2147484050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619350856" sldId="2147484051"/>
          </pc:sldLayoutMkLst>
        </pc:sldLayoutChg>
        <pc:sldLayoutChg chg="add del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074241829" sldId="2147484036"/>
            <pc:sldLayoutMk cId="2381823581" sldId="2147484052"/>
          </pc:sldLayoutMkLst>
        </pc:sldLayoutChg>
      </pc:sldMasterChg>
      <pc:sldMasterChg chg="add addSldLayout modSldLayout">
        <pc:chgData name="Jodie Jobbings" userId="S::jjobbings@lyminster.w-sussex.sch.uk::c267a465-3c9c-45fe-910f-3ff5e40cb12e" providerId="AD" clId="Web-{FF8A2542-0AB3-E1A9-9B7B-F1B83DFA170D}" dt="2024-07-09T15:34:56.666" v="131"/>
        <pc:sldMasterMkLst>
          <pc:docMk/>
          <pc:sldMasterMk cId="3607346796" sldId="2147484053"/>
        </pc:sldMasterMkLst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649284290" sldId="2147484054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795837185" sldId="2147484055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1797954563" sldId="2147484056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3429209182" sldId="2147484057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1913271750" sldId="2147484058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2602957308" sldId="2147484059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200790613" sldId="2147484060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2418567531" sldId="2147484061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222464053" sldId="2147484062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3609911394" sldId="2147484063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1537017262" sldId="2147484064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530387959" sldId="2147484065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1026740706" sldId="2147484066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845050854" sldId="2147484067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604575637" sldId="2147484068"/>
          </pc:sldLayoutMkLst>
        </pc:sldLayoutChg>
        <pc:sldLayoutChg chg="add mod replId">
          <pc:chgData name="Jodie Jobbings" userId="S::jjobbings@lyminster.w-sussex.sch.uk::c267a465-3c9c-45fe-910f-3ff5e40cb12e" providerId="AD" clId="Web-{FF8A2542-0AB3-E1A9-9B7B-F1B83DFA170D}" dt="2024-07-09T15:34:56.666" v="131"/>
          <pc:sldLayoutMkLst>
            <pc:docMk/>
            <pc:sldMasterMk cId="3607346796" sldId="2147484053"/>
            <pc:sldLayoutMk cId="206822383" sldId="2147484069"/>
          </pc:sldLayoutMkLst>
        </pc:sldLayoutChg>
      </pc:sldMasterChg>
    </pc:docChg>
  </pc:docChgLst>
  <pc:docChgLst>
    <pc:chgData clId="Web-{83A09517-B1CA-65DF-B5E7-25D2666381C5}"/>
    <pc:docChg chg="modSld">
      <pc:chgData name="" userId="" providerId="" clId="Web-{83A09517-B1CA-65DF-B5E7-25D2666381C5}" dt="2024-07-09T15:40:52.410" v="1" actId="20577"/>
      <pc:docMkLst>
        <pc:docMk/>
      </pc:docMkLst>
      <pc:sldChg chg="modSp">
        <pc:chgData name="" userId="" providerId="" clId="Web-{83A09517-B1CA-65DF-B5E7-25D2666381C5}" dt="2024-07-09T15:40:52.410" v="1" actId="20577"/>
        <pc:sldMkLst>
          <pc:docMk/>
          <pc:sldMk cId="0" sldId="256"/>
        </pc:sldMkLst>
        <pc:spChg chg="mod">
          <ac:chgData name="" userId="" providerId="" clId="Web-{83A09517-B1CA-65DF-B5E7-25D2666381C5}" dt="2024-07-09T15:40:52.410" v="1" actId="20577"/>
          <ac:spMkLst>
            <pc:docMk/>
            <pc:sldMk cId="0" sldId="256"/>
            <ac:spMk id="24" creationId="{00000000-0000-0000-0000-000000000000}"/>
          </ac:spMkLst>
        </pc:spChg>
      </pc:sldChg>
    </pc:docChg>
  </pc:docChgLst>
  <pc:docChgLst>
    <pc:chgData name="Jodie Jobbings" userId="S::jjobbings@lyminster.w-sussex.sch.uk::c267a465-3c9c-45fe-910f-3ff5e40cb12e" providerId="AD" clId="Web-{5D09CCCB-C8A6-6DB7-8ABF-3E694EA76458}"/>
    <pc:docChg chg="modSld">
      <pc:chgData name="Jodie Jobbings" userId="S::jjobbings@lyminster.w-sussex.sch.uk::c267a465-3c9c-45fe-910f-3ff5e40cb12e" providerId="AD" clId="Web-{5D09CCCB-C8A6-6DB7-8ABF-3E694EA76458}" dt="2024-07-09T15:43:23.383" v="2" actId="20577"/>
      <pc:docMkLst>
        <pc:docMk/>
      </pc:docMkLst>
      <pc:sldChg chg="modSp">
        <pc:chgData name="Jodie Jobbings" userId="S::jjobbings@lyminster.w-sussex.sch.uk::c267a465-3c9c-45fe-910f-3ff5e40cb12e" providerId="AD" clId="Web-{5D09CCCB-C8A6-6DB7-8ABF-3E694EA76458}" dt="2024-07-09T15:43:23.383" v="2" actId="20577"/>
        <pc:sldMkLst>
          <pc:docMk/>
          <pc:sldMk cId="805936327" sldId="274"/>
        </pc:sldMkLst>
        <pc:spChg chg="mod">
          <ac:chgData name="Jodie Jobbings" userId="S::jjobbings@lyminster.w-sussex.sch.uk::c267a465-3c9c-45fe-910f-3ff5e40cb12e" providerId="AD" clId="Web-{5D09CCCB-C8A6-6DB7-8ABF-3E694EA76458}" dt="2024-07-09T15:43:23.383" v="2" actId="20577"/>
          <ac:spMkLst>
            <pc:docMk/>
            <pc:sldMk cId="805936327" sldId="274"/>
            <ac:spMk id="3" creationId="{00000000-0000-0000-0000-000000000000}"/>
          </ac:spMkLst>
        </pc:spChg>
      </pc:sldChg>
    </pc:docChg>
  </pc:docChgLst>
  <pc:docChgLst>
    <pc:chgData name="Jodie Jobbings" userId="S::jjobbings@lyminster.w-sussex.sch.uk::c267a465-3c9c-45fe-910f-3ff5e40cb12e" providerId="AD" clId="Web-{83A09517-B1CA-65DF-B5E7-25D2666381C5}"/>
    <pc:docChg chg="modSld">
      <pc:chgData name="Jodie Jobbings" userId="S::jjobbings@lyminster.w-sussex.sch.uk::c267a465-3c9c-45fe-910f-3ff5e40cb12e" providerId="AD" clId="Web-{83A09517-B1CA-65DF-B5E7-25D2666381C5}" dt="2024-07-09T15:41:52.287" v="4" actId="20577"/>
      <pc:docMkLst>
        <pc:docMk/>
      </pc:docMkLst>
      <pc:sldChg chg="modSp">
        <pc:chgData name="Jodie Jobbings" userId="S::jjobbings@lyminster.w-sussex.sch.uk::c267a465-3c9c-45fe-910f-3ff5e40cb12e" providerId="AD" clId="Web-{83A09517-B1CA-65DF-B5E7-25D2666381C5}" dt="2024-07-09T15:41:52.287" v="4" actId="20577"/>
        <pc:sldMkLst>
          <pc:docMk/>
          <pc:sldMk cId="0" sldId="256"/>
        </pc:sldMkLst>
        <pc:spChg chg="mod">
          <ac:chgData name="Jodie Jobbings" userId="S::jjobbings@lyminster.w-sussex.sch.uk::c267a465-3c9c-45fe-910f-3ff5e40cb12e" providerId="AD" clId="Web-{83A09517-B1CA-65DF-B5E7-25D2666381C5}" dt="2024-07-09T15:41:52.287" v="4" actId="20577"/>
          <ac:spMkLst>
            <pc:docMk/>
            <pc:sldMk cId="0" sldId="256"/>
            <ac:spMk id="24" creationId="{00000000-0000-0000-0000-000000000000}"/>
          </ac:spMkLst>
        </pc:spChg>
      </pc:sldChg>
    </pc:docChg>
  </pc:docChgLst>
  <pc:docChgLst>
    <pc:chgData clId="Web-{5D09CCCB-C8A6-6DB7-8ABF-3E694EA76458}"/>
    <pc:docChg chg="modSld">
      <pc:chgData name="" userId="" providerId="" clId="Web-{5D09CCCB-C8A6-6DB7-8ABF-3E694EA76458}" dt="2024-07-09T15:43:11.508" v="6" actId="20577"/>
      <pc:docMkLst>
        <pc:docMk/>
      </pc:docMkLst>
      <pc:sldChg chg="modSp">
        <pc:chgData name="" userId="" providerId="" clId="Web-{5D09CCCB-C8A6-6DB7-8ABF-3E694EA76458}" dt="2024-07-09T15:43:11.508" v="6" actId="20577"/>
        <pc:sldMkLst>
          <pc:docMk/>
          <pc:sldMk cId="805936327" sldId="274"/>
        </pc:sldMkLst>
        <pc:spChg chg="mod">
          <ac:chgData name="" userId="" providerId="" clId="Web-{5D09CCCB-C8A6-6DB7-8ABF-3E694EA76458}" dt="2024-07-09T15:43:11.508" v="6" actId="20577"/>
          <ac:spMkLst>
            <pc:docMk/>
            <pc:sldMk cId="805936327" sldId="27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E7CE-3348-4AB0-B380-D43CB57ABDF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01A6-280A-461B-83E8-3DE223E7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5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8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1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01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8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74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7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3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5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woods18@lyminster.w-sussex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0bqYPoo5zS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bject 29"/>
          <p:cNvSpPr/>
          <p:nvPr/>
        </p:nvSpPr>
        <p:spPr>
          <a:xfrm>
            <a:off x="7234569" y="3605856"/>
            <a:ext cx="798763" cy="111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85776" y="2606626"/>
            <a:ext cx="6183770" cy="2026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572" indent="576072" algn="ctr" defTabSz="411480">
              <a:lnSpc>
                <a:spcPts val="4680"/>
              </a:lnSpc>
              <a:spcAft>
                <a:spcPts val="600"/>
              </a:spcAft>
            </a:pPr>
            <a:r>
              <a:rPr lang="en-US" sz="3960" b="1" kern="1200" spc="-279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Welcome </a:t>
            </a:r>
            <a:r>
              <a:rPr lang="en-US" sz="3960" b="1" kern="1200" spc="-40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lang="en-US" sz="3960" b="1" kern="1200" spc="-324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Year </a:t>
            </a:r>
            <a:r>
              <a:rPr lang="en-US" sz="3960" b="1" kern="1200" spc="-599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  <a:p>
            <a:pPr marL="11430" marR="4572" indent="576072" defTabSz="411480">
              <a:lnSpc>
                <a:spcPts val="4680"/>
              </a:lnSpc>
              <a:spcAft>
                <a:spcPts val="600"/>
              </a:spcAft>
            </a:pPr>
            <a:r>
              <a:rPr lang="en-US" sz="3960" b="1" kern="1200" spc="-599">
                <a:solidFill>
                  <a:srgbClr val="FF0000"/>
                </a:solidFill>
                <a:latin typeface="Verdana"/>
                <a:ea typeface="+mn-ea"/>
                <a:cs typeface="+mn-cs"/>
              </a:rPr>
              <a:t> </a:t>
            </a:r>
            <a:endParaRPr lang="en-US" sz="3960" b="1" kern="1200" spc="-293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pPr marL="12700" marR="5080" indent="640080">
              <a:lnSpc>
                <a:spcPts val="5200"/>
              </a:lnSpc>
              <a:spcAft>
                <a:spcPts val="600"/>
              </a:spcAft>
            </a:pPr>
            <a:endParaRPr lang="en-US" sz="4400">
              <a:latin typeface="Verdana"/>
              <a:cs typeface="Verdana"/>
            </a:endParaRPr>
          </a:p>
        </p:txBody>
      </p:sp>
      <p:pic>
        <p:nvPicPr>
          <p:cNvPr id="1026" name="Picture 2" descr="https://encrypted-tbn3.gstatic.com/images?q=tbn:ANd9GcT8ulMIAib3fdxEKuHFUT75lEqxOyeX76E3FzXZgrKeekM0KEH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13" y="643466"/>
            <a:ext cx="2045026" cy="18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2"/>
          <p:cNvSpPr txBox="1"/>
          <p:nvPr/>
        </p:nvSpPr>
        <p:spPr>
          <a:xfrm>
            <a:off x="457473" y="3215949"/>
            <a:ext cx="8462848" cy="32624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430" algn="ctr" defTabSz="411480">
              <a:spcAft>
                <a:spcPts val="600"/>
              </a:spcAft>
            </a:pPr>
            <a:r>
              <a:rPr lang="en-GB" sz="3200" b="1" kern="1200" spc="-149" dirty="0">
                <a:latin typeface="Amasis MT Pro Light"/>
              </a:rPr>
              <a:t>Teachers – Mrs </a:t>
            </a:r>
            <a:r>
              <a:rPr lang="en-GB" sz="3200" b="1" kern="1200" spc="-149" dirty="0" err="1">
                <a:latin typeface="Amasis MT Pro Light"/>
              </a:rPr>
              <a:t>Jobbings</a:t>
            </a:r>
            <a:r>
              <a:rPr lang="en-GB" sz="3200" b="1" kern="1200" spc="-149" dirty="0">
                <a:latin typeface="Amasis MT Pro Light"/>
              </a:rPr>
              <a:t> – Tues - Fri   </a:t>
            </a:r>
            <a:r>
              <a:rPr lang="en-GB" sz="3200" b="1" spc="-149" dirty="0">
                <a:latin typeface="Amasis MT Pro Light"/>
              </a:rPr>
              <a:t>       </a:t>
            </a:r>
            <a:endParaRPr lang="en-GB" sz="3200" b="1" spc="-189" dirty="0">
              <a:latin typeface="Amasis MT Pro Light"/>
            </a:endParaRPr>
          </a:p>
          <a:p>
            <a:pPr marL="11430" algn="ctr" defTabSz="411480">
              <a:spcAft>
                <a:spcPts val="600"/>
              </a:spcAft>
            </a:pPr>
            <a:r>
              <a:rPr lang="en-GB" sz="3200" b="1" kern="1200" spc="-149" dirty="0">
                <a:latin typeface="Amasis MT Pro Light"/>
              </a:rPr>
              <a:t>Mrs Gordon - Monday</a:t>
            </a:r>
            <a:endParaRPr lang="en-GB" sz="3200" b="1" kern="1200" spc="-189">
              <a:latin typeface="Amasis MT Pro Light"/>
            </a:endParaRPr>
          </a:p>
          <a:p>
            <a:pPr marL="11430" algn="ctr" defTabSz="411480">
              <a:spcAft>
                <a:spcPts val="600"/>
              </a:spcAft>
            </a:pPr>
            <a:r>
              <a:rPr lang="en-GB" sz="3200" b="1" kern="1200" spc="-149" dirty="0">
                <a:latin typeface="Amasis MT Pro Light"/>
              </a:rPr>
              <a:t>T</a:t>
            </a:r>
            <a:r>
              <a:rPr lang="en-GB" sz="3200" b="1" kern="1200" spc="-126" dirty="0">
                <a:latin typeface="Amasis MT Pro Light"/>
              </a:rPr>
              <a:t>eaching </a:t>
            </a:r>
            <a:r>
              <a:rPr lang="en-GB" sz="3200" b="1" kern="1200" spc="-189" dirty="0">
                <a:latin typeface="Amasis MT Pro Light"/>
              </a:rPr>
              <a:t>Assistant – Mrs Shah/ Mrs </a:t>
            </a:r>
            <a:r>
              <a:rPr lang="en-GB" sz="3200" b="1" kern="1200" spc="-189" err="1">
                <a:latin typeface="Amasis MT Pro Light"/>
              </a:rPr>
              <a:t>Virgoe</a:t>
            </a:r>
            <a:endParaRPr lang="en-GB" sz="3200" b="1" kern="1200" spc="-189">
              <a:latin typeface="Amasis MT Pro Light"/>
            </a:endParaRPr>
          </a:p>
          <a:p>
            <a:pPr marL="11430" algn="ctr" defTabSz="411480">
              <a:spcAft>
                <a:spcPts val="600"/>
              </a:spcAft>
            </a:pPr>
            <a:r>
              <a:rPr lang="en-GB" sz="3200" b="1" kern="1200" spc="-189" dirty="0">
                <a:latin typeface="Amasis MT Pro Light"/>
              </a:rPr>
              <a:t>Maths interventions – Mrs Shah</a:t>
            </a:r>
          </a:p>
          <a:p>
            <a:pPr marL="11430" algn="ctr" defTabSz="411480">
              <a:spcAft>
                <a:spcPts val="600"/>
              </a:spcAft>
            </a:pPr>
            <a:r>
              <a:rPr lang="en-GB" sz="3200" b="1" kern="1200" spc="-189" dirty="0">
                <a:latin typeface="Amasis MT Pro Light"/>
              </a:rPr>
              <a:t>PPA Teacher – Mrs </a:t>
            </a:r>
            <a:r>
              <a:rPr lang="en-GB" sz="3200" b="1" kern="1200" spc="-189" err="1">
                <a:latin typeface="Amasis MT Pro Light"/>
              </a:rPr>
              <a:t>Virgoe</a:t>
            </a:r>
            <a:r>
              <a:rPr lang="en-GB" sz="3200" b="1" kern="1200" spc="-189" dirty="0">
                <a:latin typeface="Amasis MT Pro Light"/>
              </a:rPr>
              <a:t> (Tuesday and Wednesday afternoons)</a:t>
            </a:r>
            <a:endParaRPr lang="en-GB" sz="3200" b="1" spc="-210">
              <a:latin typeface="Amasis MT Pro Light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2500" b="1"/>
              <a:t>Final notes/summary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0721" y="816638"/>
            <a:ext cx="346477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marR="710565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interested in supporting please contact us i.e. hearing readers</a:t>
            </a:r>
          </a:p>
          <a:p>
            <a:pPr marL="355600" marR="710565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85">
                <a:solidFill>
                  <a:schemeClr val="tx1">
                    <a:lumMod val="75000"/>
                    <a:lumOff val="25000"/>
                  </a:schemeClr>
                </a:solidFill>
              </a:rPr>
              <a:t>Attendance makes a difference</a:t>
            </a:r>
            <a:endParaRPr lang="en-US" sz="1300" b="1" spc="-2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40">
                <a:solidFill>
                  <a:schemeClr val="tx1">
                    <a:lumMod val="75000"/>
                    <a:lumOff val="25000"/>
                  </a:schemeClr>
                </a:solidFill>
              </a:rPr>
              <a:t>Homework</a:t>
            </a:r>
            <a:r>
              <a:rPr lang="en-US" sz="1300" b="1" spc="-17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27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300" b="1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spc="-145">
                <a:solidFill>
                  <a:schemeClr val="tx1">
                    <a:lumMod val="75000"/>
                    <a:lumOff val="25000"/>
                  </a:schemeClr>
                </a:solidFill>
              </a:rPr>
              <a:t>Please talk to us if there is a problem but the expectation is children do it to their level</a:t>
            </a:r>
            <a:endParaRPr lang="en-US" sz="1300" b="1" spc="7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 spc="7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</a:rPr>
              <a:t>Regular reading</a:t>
            </a: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 spc="-2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</a:rPr>
              <a:t>Approach us straight away if there is an issue – we want to help and we are there to help your child. I am happy to be emailed:</a:t>
            </a: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 spc="-2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jjobbings@lyminster.w-sussex.sch.uk</a:t>
            </a: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 marL="12700" marR="50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endParaRPr lang="en-US" sz="1300" b="1" spc="-25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</a:tabLst>
            </a:pPr>
            <a:r>
              <a:rPr lang="en-US" sz="1300" b="1" spc="-25">
                <a:solidFill>
                  <a:schemeClr val="tx1">
                    <a:lumMod val="75000"/>
                    <a:lumOff val="25000"/>
                  </a:schemeClr>
                </a:solidFill>
              </a:rPr>
              <a:t>or the office email and they will pass it on</a:t>
            </a:r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490721" y="816638"/>
            <a:ext cx="346477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u="heavy" spc="-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  <a:r>
              <a:rPr lang="en-US" b="1" u="heavy" spc="-1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expectations </a:t>
            </a:r>
            <a:r>
              <a:rPr lang="en-US" b="1" u="heavy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u="heavy" spc="-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 </a:t>
            </a:r>
            <a:r>
              <a:rPr lang="en-US" b="1" u="heavy" spc="-2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b="1" u="heavy" spc="-1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u="heavy" spc="-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en-US" b="1" u="heavy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u="heavy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ahead: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Hit the ground running! We know your children and are looking forward to them</a:t>
            </a:r>
            <a:r>
              <a:rPr lang="en-US" b="1" spc="-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becoming</a:t>
            </a:r>
            <a:r>
              <a:rPr lang="en-US" b="1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even </a:t>
            </a:r>
            <a:r>
              <a:rPr lang="en-US" b="1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en-US" b="1" spc="-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</a:t>
            </a:r>
            <a:r>
              <a:rPr lang="en-US" b="1" spc="-9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they are now upper KS2</a:t>
            </a:r>
            <a:r>
              <a:rPr lang="en-US" b="1" spc="-1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12700" marR="50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spc="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on from Y4, preparing them</a:t>
            </a:r>
            <a:r>
              <a:rPr lang="en-US" b="1" spc="-11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and feeding into </a:t>
            </a:r>
            <a:r>
              <a:rPr lang="en-US" b="1" spc="-8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 6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 </a:t>
            </a:r>
            <a:r>
              <a:rPr lang="en-US" b="1" spc="-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persevere </a:t>
            </a:r>
            <a:r>
              <a:rPr lang="en-US" b="1" spc="-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n-US" b="1" spc="-4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1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 –Growth Mindset.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2228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Homework will be checked and followed up on </a:t>
            </a:r>
          </a:p>
          <a:p>
            <a:pPr marL="12700" marR="22288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Interventions/focused support planned straight away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3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4FDB6-C2CD-4150-6BD4-2D18108E62E0}"/>
              </a:ext>
            </a:extLst>
          </p:cNvPr>
          <p:cNvSpPr txBox="1"/>
          <p:nvPr/>
        </p:nvSpPr>
        <p:spPr>
          <a:xfrm>
            <a:off x="1000126" y="2160589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How is it different to Year 4?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u="sng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Increased expectations of independence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No changing for P.E- they come into school on P.E days in their kit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They walk round to side classroom door in the mornings from the playground and just come in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Cloakroom in classroom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They can walk to and from school alone with your permission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If they bring phones to school, they go in a box and stay in the office all day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Leave the classroom via the door between the Cabin and the Year 6 classroom- we will show the children out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06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79F68B-0B11-6B68-A9C1-B50C66D3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How is it the same as Year 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EC65-B38E-A5DB-177E-7C143804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Similar timetable – more specialist teaching added in this year</a:t>
            </a:r>
          </a:p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Reading, English and Maths every day with wider curriculum usually in the afternoons</a:t>
            </a:r>
          </a:p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Assemblies remain the same</a:t>
            </a:r>
          </a:p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Timings to the day the same- breaks, lunches and end of school</a:t>
            </a:r>
          </a:p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Routines the same such as morning work when children come in</a:t>
            </a:r>
          </a:p>
          <a:p>
            <a:pPr>
              <a:lnSpc>
                <a:spcPct val="90000"/>
              </a:lnSpc>
            </a:pPr>
            <a:r>
              <a:rPr lang="en-GB" b="1">
                <a:latin typeface="Letter-join Plus 8" panose="02000505000000020003" pitchFamily="50" charset="0"/>
              </a:rPr>
              <a:t>P.E kits are the same- school ones please, trainers – no shoes/boots for P.E</a:t>
            </a:r>
          </a:p>
        </p:txBody>
      </p:sp>
    </p:spTree>
    <p:extLst>
      <p:ext uri="{BB962C8B-B14F-4D97-AF65-F5344CB8AC3E}">
        <p14:creationId xmlns:p14="http://schemas.microsoft.com/office/powerpoint/2010/main" val="10966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5C53-C9C2-B73F-13D7-7D7D2FE0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9FBC8-981E-3BA7-260E-C5A869A8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>
                <a:latin typeface="Letter-join Plus 8"/>
              </a:rPr>
              <a:t>They do not need their own colouring pencils, pens etc – can cause issues</a:t>
            </a:r>
          </a:p>
          <a:p>
            <a:pPr>
              <a:lnSpc>
                <a:spcPct val="90000"/>
              </a:lnSpc>
            </a:pPr>
            <a:r>
              <a:rPr lang="en-GB" sz="1700" b="1">
                <a:latin typeface="Letter-join Plus 8"/>
              </a:rPr>
              <a:t>2 reading books – ‘for pleasure’ and colour band- in school every day and taken home to read too</a:t>
            </a:r>
          </a:p>
          <a:p>
            <a:pPr>
              <a:lnSpc>
                <a:spcPct val="90000"/>
              </a:lnSpc>
            </a:pPr>
            <a:r>
              <a:rPr lang="en-GB" sz="1700" b="1">
                <a:latin typeface="Letter-join Plus 8"/>
              </a:rPr>
              <a:t>Homework books in bag every day </a:t>
            </a:r>
          </a:p>
          <a:p>
            <a:pPr>
              <a:lnSpc>
                <a:spcPct val="90000"/>
              </a:lnSpc>
            </a:pPr>
            <a:r>
              <a:rPr lang="en-GB" sz="1700" b="1">
                <a:latin typeface="Letter-join Plus 8"/>
              </a:rPr>
              <a:t>Water bottle- just a simple one is fine</a:t>
            </a:r>
          </a:p>
          <a:p>
            <a:pPr>
              <a:lnSpc>
                <a:spcPct val="90000"/>
              </a:lnSpc>
            </a:pPr>
            <a:r>
              <a:rPr lang="en-GB" sz="1700" b="1">
                <a:latin typeface="Letter-join Plus 8"/>
              </a:rPr>
              <a:t>PLEASE label every item and clothing</a:t>
            </a:r>
          </a:p>
        </p:txBody>
      </p:sp>
      <p:pic>
        <p:nvPicPr>
          <p:cNvPr id="5" name="Picture 4" descr="School supplies in a box">
            <a:extLst>
              <a:ext uri="{FF2B5EF4-FFF2-40B4-BE49-F238E27FC236}">
                <a16:creationId xmlns:a16="http://schemas.microsoft.com/office/drawing/2014/main" id="{A7CE069F-C6ED-E8C5-8BAE-530CF4B01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5" r="30621" b="3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03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02690"/>
            <a:r>
              <a:rPr lang="en-US"/>
              <a:t>Support in school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bject 3"/>
          <p:cNvSpPr txBox="1"/>
          <p:nvPr/>
        </p:nvSpPr>
        <p:spPr>
          <a:xfrm>
            <a:off x="1000126" y="2160589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6235" algn="l"/>
              </a:tabLst>
            </a:pP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Children</a:t>
            </a:r>
            <a:r>
              <a:rPr lang="en-US" b="1" spc="-28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5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en-US" b="1" spc="-26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18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b="1" spc="-25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r>
              <a:rPr lang="en-US" b="1" spc="-27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b="1" spc="-25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95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</a:t>
            </a:r>
            <a:r>
              <a:rPr lang="en-US" b="1" spc="-4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spc="-95">
                <a:solidFill>
                  <a:schemeClr val="tx1">
                    <a:lumMod val="75000"/>
                    <a:lumOff val="25000"/>
                  </a:schemeClr>
                </a:solidFill>
              </a:rPr>
              <a:t>groups in writing, reading and/ or maths (already identified through testing etc)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82296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6235" algn="l"/>
              </a:tabLst>
            </a:pP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Children will be supported/extended when needed in class by the teacher/TA</a:t>
            </a:r>
          </a:p>
          <a:p>
            <a:pPr marL="355600" marR="82296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6235" algn="l"/>
              </a:tabLst>
            </a:pP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Same day interventions</a:t>
            </a:r>
          </a:p>
          <a:p>
            <a:pPr marL="355600" marR="82296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6235" algn="l"/>
              </a:tabLst>
            </a:pP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Learning Mentor support if required</a:t>
            </a:r>
          </a:p>
          <a:p>
            <a:pPr marL="355600" marR="82296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6235" algn="l"/>
              </a:tabLst>
            </a:pPr>
            <a:r>
              <a:rPr lang="en-US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‘Goodbye group’</a:t>
            </a:r>
            <a:endParaRPr lang="en-US" b="1" spc="-19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535" y="609600"/>
            <a:ext cx="4865966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latin typeface="Letter-join Plus 8" pitchFamily="50" charset="0"/>
              </a:rPr>
              <a:t>READING</a:t>
            </a:r>
            <a:br>
              <a:rPr lang="en-GB" sz="2800">
                <a:latin typeface="Letter-join Plus 8" pitchFamily="50" charset="0"/>
              </a:rPr>
            </a:br>
            <a:r>
              <a:rPr lang="en-GB" sz="2800">
                <a:latin typeface="Letter-join Plus 8" pitchFamily="50" charset="0"/>
              </a:rPr>
              <a:t>How you can support your child</a:t>
            </a:r>
          </a:p>
        </p:txBody>
      </p:sp>
      <p:pic>
        <p:nvPicPr>
          <p:cNvPr id="11" name="Picture 10" descr="Close-up of open book against blurred bookshelf background">
            <a:extLst>
              <a:ext uri="{FF2B5EF4-FFF2-40B4-BE49-F238E27FC236}">
                <a16:creationId xmlns:a16="http://schemas.microsoft.com/office/drawing/2014/main" id="{22069A03-C84C-7B39-95EB-B1934FFC4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6341" t="7949" r="35365" b="7"/>
          <a:stretch/>
        </p:blipFill>
        <p:spPr>
          <a:xfrm>
            <a:off x="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89535" y="2160589"/>
            <a:ext cx="4865966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Regular reading – if time, with an adult please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Ask them lots of questions about what they’ve just read to check their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Read to your child – this models good reading and enables them to access more difficult 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Let them see you read, discuss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Share reading with siblings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latin typeface="Letter-join Plus 8"/>
              </a:rPr>
              <a:t>Do not force, let them read what they enjoy</a:t>
            </a:r>
          </a:p>
        </p:txBody>
      </p:sp>
    </p:spTree>
    <p:extLst>
      <p:ext uri="{BB962C8B-B14F-4D97-AF65-F5344CB8AC3E}">
        <p14:creationId xmlns:p14="http://schemas.microsoft.com/office/powerpoint/2010/main" val="419833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550" y="609600"/>
            <a:ext cx="3044855" cy="1320800"/>
          </a:xfrm>
          <a:prstGeom prst="rect">
            <a:avLst/>
          </a:prstGeom>
        </p:spPr>
        <p:txBody>
          <a:bodyPr vert="horz" lIns="0" tIns="612139" rIns="0" bIns="0" rtlCol="0">
            <a:normAutofit/>
          </a:bodyPr>
          <a:lstStyle/>
          <a:p>
            <a:pPr marL="1256665">
              <a:lnSpc>
                <a:spcPct val="90000"/>
              </a:lnSpc>
            </a:pPr>
            <a:r>
              <a:rPr lang="en-US" sz="3100" spc="-540">
                <a:latin typeface="Letter-join Plus 8" pitchFamily="50" charset="0"/>
              </a:rPr>
              <a:t>HOMEWORK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00" b="1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>
                <a:latin typeface="Letter-join Plus 8"/>
              </a:rPr>
              <a:t>Homework consists of bi-weekly spellings, timetables practise (as Year 4 such as TTRS)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>
                <a:latin typeface="Letter-join Plus 8"/>
              </a:rPr>
              <a:t>Your child will also get one weekly Maths task- this will be a book sent home (PLEASE ensure it is completed and sent back/not lost!)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>
                <a:latin typeface="Letter-join Plus 8"/>
              </a:rPr>
              <a:t>The purpose of homework is to reinforce the learning that has taken place in class, practise key skills or prepare them for next steps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>
                <a:latin typeface="Letter-join Plus 8"/>
              </a:rPr>
              <a:t>If homework is not completed your child will miss a break to complete it.</a:t>
            </a:r>
          </a:p>
        </p:txBody>
      </p:sp>
      <p:pic>
        <p:nvPicPr>
          <p:cNvPr id="11" name="Picture 10" descr="Pink school supplies">
            <a:extLst>
              <a:ext uri="{FF2B5EF4-FFF2-40B4-BE49-F238E27FC236}">
                <a16:creationId xmlns:a16="http://schemas.microsoft.com/office/drawing/2014/main" id="{9A89EC44-36C4-5024-8C2D-FFBB8CAB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r="58546" b="3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5686-A0DB-5C1A-7200-70AF49E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 err="1">
                <a:latin typeface="Amasis MT Pro Light" panose="02040304050005020304" pitchFamily="18" charset="0"/>
              </a:rPr>
              <a:t>Butser</a:t>
            </a:r>
            <a:r>
              <a:rPr lang="en-US">
                <a:latin typeface="Amasis MT Pro Light" panose="02040304050005020304" pitchFamily="18" charset="0"/>
              </a:rPr>
              <a:t> Farm trip</a:t>
            </a:r>
            <a:endParaRPr lang="en-GB">
              <a:latin typeface="Amasis MT Pro Light" panose="020403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C222-4C0D-EB42-B4E7-C630C75E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https://youtu.be/0bqYPoo5zS0</a:t>
            </a:r>
            <a:endParaRPr lang="en-US" b="1">
              <a:latin typeface="Letter-join Plus 8"/>
            </a:endParaRPr>
          </a:p>
          <a:p>
            <a:r>
              <a:rPr lang="en-US" b="1" dirty="0">
                <a:latin typeface="Letter-join Plus 8"/>
              </a:rPr>
              <a:t>Date </a:t>
            </a:r>
            <a:r>
              <a:rPr lang="en-US" b="1">
                <a:latin typeface="Letter-join Plus 8"/>
              </a:rPr>
              <a:t>TBC</a:t>
            </a:r>
            <a:endParaRPr lang="en-US" dirty="0">
              <a:latin typeface="Trebuchet MS" panose="020B0603020202020204"/>
            </a:endParaRPr>
          </a:p>
          <a:p>
            <a:r>
              <a:rPr lang="en-US" b="1" dirty="0">
                <a:latin typeface="Letter-join Plus 8"/>
              </a:rPr>
              <a:t>Provisional date 13.9.24</a:t>
            </a:r>
            <a:endParaRPr lang="en-US"/>
          </a:p>
          <a:p>
            <a:r>
              <a:rPr lang="en-US" b="1" dirty="0">
                <a:latin typeface="Letter-join Plus 8"/>
              </a:rPr>
              <a:t>It will be on the pay system shortly and an email will be sent once details are </a:t>
            </a:r>
            <a:r>
              <a:rPr lang="en-US" b="1" dirty="0" err="1">
                <a:latin typeface="Letter-join Plus 8"/>
              </a:rPr>
              <a:t>finalised</a:t>
            </a:r>
            <a:r>
              <a:rPr lang="en-US" b="1" dirty="0">
                <a:latin typeface="Letter-join Plus 8"/>
              </a:rPr>
              <a:t>.</a:t>
            </a:r>
          </a:p>
          <a:p>
            <a:endParaRPr lang="en-GB" b="1">
              <a:latin typeface="Letter-join Plus 8"/>
            </a:endParaRP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37B015C1-E1E2-DCD2-8A5D-BE20537E1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1" r="28444" b="-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69647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4472F2888074AACB5EE3ACE4B30FE" ma:contentTypeVersion="18" ma:contentTypeDescription="Create a new document." ma:contentTypeScope="" ma:versionID="1c2bdc9fadac410e39c4e62790dfa39f">
  <xsd:schema xmlns:xsd="http://www.w3.org/2001/XMLSchema" xmlns:xs="http://www.w3.org/2001/XMLSchema" xmlns:p="http://schemas.microsoft.com/office/2006/metadata/properties" xmlns:ns3="37812e9d-4470-49d4-b472-736ecc15b11e" xmlns:ns4="8451f50c-821c-4bbd-a28a-807ad8efa279" targetNamespace="http://schemas.microsoft.com/office/2006/metadata/properties" ma:root="true" ma:fieldsID="1b64c2aab62640a7ca6a342959b500f2" ns3:_="" ns4:_="">
    <xsd:import namespace="37812e9d-4470-49d4-b472-736ecc15b11e"/>
    <xsd:import namespace="8451f50c-821c-4bbd-a28a-807ad8efa2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12e9d-4470-49d4-b472-736ecc15b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1f50c-821c-4bbd-a28a-807ad8efa2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812e9d-4470-49d4-b472-736ecc15b11e" xsi:nil="true"/>
  </documentManagement>
</p:properties>
</file>

<file path=customXml/itemProps1.xml><?xml version="1.0" encoding="utf-8"?>
<ds:datastoreItem xmlns:ds="http://schemas.openxmlformats.org/officeDocument/2006/customXml" ds:itemID="{10CE68C2-D27C-4783-89B7-095B42743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12e9d-4470-49d4-b472-736ecc15b11e"/>
    <ds:schemaRef ds:uri="8451f50c-821c-4bbd-a28a-807ad8efa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76ED7B-519B-42DD-AA8B-DCAA57039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5AAB4-2BFA-468C-BDF6-C1C860A5DF53}">
  <ds:schemaRefs>
    <ds:schemaRef ds:uri="http://purl.org/dc/terms/"/>
    <ds:schemaRef ds:uri="8451f50c-821c-4bbd-a28a-807ad8efa279"/>
    <ds:schemaRef ds:uri="http://schemas.microsoft.com/office/2006/documentManagement/types"/>
    <ds:schemaRef ds:uri="http://schemas.microsoft.com/office/infopath/2007/PartnerControls"/>
    <ds:schemaRef ds:uri="37812e9d-4470-49d4-b472-736ecc15b11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1824</TotalTime>
  <Words>670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PowerPoint Presentation</vt:lpstr>
      <vt:lpstr>PowerPoint Presentation</vt:lpstr>
      <vt:lpstr>PowerPoint Presentation</vt:lpstr>
      <vt:lpstr>How is it the same as Year 4?</vt:lpstr>
      <vt:lpstr>Resources</vt:lpstr>
      <vt:lpstr>Support in school</vt:lpstr>
      <vt:lpstr>READING How you can support your child</vt:lpstr>
      <vt:lpstr>HOMEWORK</vt:lpstr>
      <vt:lpstr>Butser Farm trip</vt:lpstr>
      <vt:lpstr>Final notes/summary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6</dc:title>
  <dc:creator>Your User Name</dc:creator>
  <cp:lastModifiedBy>Jodie Jobbings</cp:lastModifiedBy>
  <cp:revision>179</cp:revision>
  <cp:lastPrinted>2015-10-21T07:19:46Z</cp:lastPrinted>
  <dcterms:created xsi:type="dcterms:W3CDTF">2015-10-10T17:00:59Z</dcterms:created>
  <dcterms:modified xsi:type="dcterms:W3CDTF">2024-07-10T12:03:43Z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2015-10-10T00:00:00Z</vt:filetime>
  </property>
  <property fmtid="{D5CDD505-2E9C-101B-9397-08002B2CF9AE}" pid="5" name="ContentTypeId">
    <vt:lpwstr>0x0101009C14472F2888074AACB5EE3ACE4B30FE</vt:lpwstr>
  </property>
</Properties>
</file>