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8" r:id="rId1"/>
  </p:sldMasterIdLst>
  <p:handoutMasterIdLst>
    <p:handoutMasterId r:id="rId19"/>
  </p:handoutMasterIdLst>
  <p:sldIdLst>
    <p:sldId id="256" r:id="rId2"/>
    <p:sldId id="284" r:id="rId3"/>
    <p:sldId id="282" r:id="rId4"/>
    <p:sldId id="274" r:id="rId5"/>
    <p:sldId id="277" r:id="rId6"/>
    <p:sldId id="258" r:id="rId7"/>
    <p:sldId id="275" r:id="rId8"/>
    <p:sldId id="278" r:id="rId9"/>
    <p:sldId id="262" r:id="rId10"/>
    <p:sldId id="268" r:id="rId11"/>
    <p:sldId id="271" r:id="rId12"/>
    <p:sldId id="273" r:id="rId13"/>
    <p:sldId id="259" r:id="rId14"/>
    <p:sldId id="263" r:id="rId15"/>
    <p:sldId id="279" r:id="rId16"/>
    <p:sldId id="285" r:id="rId17"/>
    <p:sldId id="265" r:id="rId18"/>
  </p:sldIdLst>
  <p:sldSz cx="9144000" cy="6858000" type="screen4x3"/>
  <p:notesSz cx="9926638" cy="67976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E4F4936-D603-72C1-D657-5983F2C2D6D7}" v="27" dt="2024-09-10T12:35:21.545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6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nielle Williams" userId="S::dwilliams106@lyminster.w-sussex.sch.uk::9f57867c-554e-434e-b2d2-23cca862b853" providerId="AD" clId="Web-{5774B106-2511-BA02-0CF2-EB9FB42E06B3}"/>
    <pc:docChg chg="modSld">
      <pc:chgData name="Danielle Williams" userId="S::dwilliams106@lyminster.w-sussex.sch.uk::9f57867c-554e-434e-b2d2-23cca862b853" providerId="AD" clId="Web-{5774B106-2511-BA02-0CF2-EB9FB42E06B3}" dt="2024-06-25T07:57:11.061" v="71" actId="20577"/>
      <pc:docMkLst>
        <pc:docMk/>
      </pc:docMkLst>
      <pc:sldChg chg="modSp">
        <pc:chgData name="Danielle Williams" userId="S::dwilliams106@lyminster.w-sussex.sch.uk::9f57867c-554e-434e-b2d2-23cca862b853" providerId="AD" clId="Web-{5774B106-2511-BA02-0CF2-EB9FB42E06B3}" dt="2024-06-25T07:55:21.418" v="39" actId="20577"/>
        <pc:sldMkLst>
          <pc:docMk/>
          <pc:sldMk cId="0" sldId="256"/>
        </pc:sldMkLst>
        <pc:spChg chg="mod">
          <ac:chgData name="Danielle Williams" userId="S::dwilliams106@lyminster.w-sussex.sch.uk::9f57867c-554e-434e-b2d2-23cca862b853" providerId="AD" clId="Web-{5774B106-2511-BA02-0CF2-EB9FB42E06B3}" dt="2024-06-25T07:55:21.418" v="39" actId="20577"/>
          <ac:spMkLst>
            <pc:docMk/>
            <pc:sldMk cId="0" sldId="256"/>
            <ac:spMk id="24" creationId="{00000000-0000-0000-0000-000000000000}"/>
          </ac:spMkLst>
        </pc:spChg>
      </pc:sldChg>
      <pc:sldChg chg="modSp">
        <pc:chgData name="Danielle Williams" userId="S::dwilliams106@lyminster.w-sussex.sch.uk::9f57867c-554e-434e-b2d2-23cca862b853" providerId="AD" clId="Web-{5774B106-2511-BA02-0CF2-EB9FB42E06B3}" dt="2024-06-25T07:52:30.415" v="9" actId="20577"/>
        <pc:sldMkLst>
          <pc:docMk/>
          <pc:sldMk cId="3448728567" sldId="279"/>
        </pc:sldMkLst>
        <pc:graphicFrameChg chg="modGraphic">
          <ac:chgData name="Danielle Williams" userId="S::dwilliams106@lyminster.w-sussex.sch.uk::9f57867c-554e-434e-b2d2-23cca862b853" providerId="AD" clId="Web-{5774B106-2511-BA02-0CF2-EB9FB42E06B3}" dt="2024-06-25T07:52:30.415" v="9" actId="20577"/>
          <ac:graphicFrameMkLst>
            <pc:docMk/>
            <pc:sldMk cId="3448728567" sldId="279"/>
            <ac:graphicFrameMk id="5" creationId="{1376B192-5D10-781D-D810-32831811578D}"/>
          </ac:graphicFrameMkLst>
        </pc:graphicFrameChg>
      </pc:sldChg>
      <pc:sldChg chg="modSp">
        <pc:chgData name="Danielle Williams" userId="S::dwilliams106@lyminster.w-sussex.sch.uk::9f57867c-554e-434e-b2d2-23cca862b853" providerId="AD" clId="Web-{5774B106-2511-BA02-0CF2-EB9FB42E06B3}" dt="2024-06-25T07:57:11.061" v="71" actId="20577"/>
        <pc:sldMkLst>
          <pc:docMk/>
          <pc:sldMk cId="1408752994" sldId="280"/>
        </pc:sldMkLst>
        <pc:graphicFrameChg chg="modGraphic">
          <ac:chgData name="Danielle Williams" userId="S::dwilliams106@lyminster.w-sussex.sch.uk::9f57867c-554e-434e-b2d2-23cca862b853" providerId="AD" clId="Web-{5774B106-2511-BA02-0CF2-EB9FB42E06B3}" dt="2024-06-25T07:57:11.061" v="71" actId="20577"/>
          <ac:graphicFrameMkLst>
            <pc:docMk/>
            <pc:sldMk cId="1408752994" sldId="280"/>
            <ac:graphicFrameMk id="5" creationId="{F5066D10-71B1-5042-6CCD-FC3E8FA699FF}"/>
          </ac:graphicFrameMkLst>
        </pc:graphicFrameChg>
      </pc:sldChg>
    </pc:docChg>
  </pc:docChgLst>
  <pc:docChgLst>
    <pc:chgData name="Danielle Williams" userId="S::dwilliams106@lyminster.w-sussex.sch.uk::9f57867c-554e-434e-b2d2-23cca862b853" providerId="AD" clId="Web-{2E4F4936-D603-72C1-D657-5983F2C2D6D7}"/>
    <pc:docChg chg="modSld">
      <pc:chgData name="Danielle Williams" userId="S::dwilliams106@lyminster.w-sussex.sch.uk::9f57867c-554e-434e-b2d2-23cca862b853" providerId="AD" clId="Web-{2E4F4936-D603-72C1-D657-5983F2C2D6D7}" dt="2024-09-10T12:35:19.201" v="13" actId="20577"/>
      <pc:docMkLst>
        <pc:docMk/>
      </pc:docMkLst>
      <pc:sldChg chg="modSp">
        <pc:chgData name="Danielle Williams" userId="S::dwilliams106@lyminster.w-sussex.sch.uk::9f57867c-554e-434e-b2d2-23cca862b853" providerId="AD" clId="Web-{2E4F4936-D603-72C1-D657-5983F2C2D6D7}" dt="2024-09-10T12:35:19.201" v="13" actId="20577"/>
        <pc:sldMkLst>
          <pc:docMk/>
          <pc:sldMk cId="0" sldId="256"/>
        </pc:sldMkLst>
        <pc:spChg chg="mod">
          <ac:chgData name="Danielle Williams" userId="S::dwilliams106@lyminster.w-sussex.sch.uk::9f57867c-554e-434e-b2d2-23cca862b853" providerId="AD" clId="Web-{2E4F4936-D603-72C1-D657-5983F2C2D6D7}" dt="2024-09-10T12:35:19.201" v="13" actId="20577"/>
          <ac:spMkLst>
            <pc:docMk/>
            <pc:sldMk cId="0" sldId="256"/>
            <ac:spMk id="24" creationId="{00000000-0000-0000-0000-000000000000}"/>
          </ac:spMkLst>
        </pc:spChg>
      </pc:sldChg>
    </pc:docChg>
  </pc:docChgLst>
  <pc:docChgLst>
    <pc:chgData name="Danielle Williams" userId="S::dwilliams106@lyminster.w-sussex.sch.uk::9f57867c-554e-434e-b2d2-23cca862b853" providerId="AD" clId="Web-{B8469298-07FF-D3D4-9498-CAC5669D54E0}"/>
    <pc:docChg chg="addSld delSld modSld sldOrd">
      <pc:chgData name="Danielle Williams" userId="S::dwilliams106@lyminster.w-sussex.sch.uk::9f57867c-554e-434e-b2d2-23cca862b853" providerId="AD" clId="Web-{B8469298-07FF-D3D4-9498-CAC5669D54E0}" dt="2024-07-08T06:35:06.369" v="116" actId="20577"/>
      <pc:docMkLst>
        <pc:docMk/>
      </pc:docMkLst>
      <pc:sldChg chg="modSp">
        <pc:chgData name="Danielle Williams" userId="S::dwilliams106@lyminster.w-sussex.sch.uk::9f57867c-554e-434e-b2d2-23cca862b853" providerId="AD" clId="Web-{B8469298-07FF-D3D4-9498-CAC5669D54E0}" dt="2024-07-08T06:29:21.922" v="14" actId="20577"/>
        <pc:sldMkLst>
          <pc:docMk/>
          <pc:sldMk cId="0" sldId="256"/>
        </pc:sldMkLst>
        <pc:spChg chg="mod">
          <ac:chgData name="Danielle Williams" userId="S::dwilliams106@lyminster.w-sussex.sch.uk::9f57867c-554e-434e-b2d2-23cca862b853" providerId="AD" clId="Web-{B8469298-07FF-D3D4-9498-CAC5669D54E0}" dt="2024-07-08T06:29:21.922" v="14" actId="20577"/>
          <ac:spMkLst>
            <pc:docMk/>
            <pc:sldMk cId="0" sldId="256"/>
            <ac:spMk id="24" creationId="{00000000-0000-0000-0000-000000000000}"/>
          </ac:spMkLst>
        </pc:spChg>
      </pc:sldChg>
      <pc:sldChg chg="del">
        <pc:chgData name="Danielle Williams" userId="S::dwilliams106@lyminster.w-sussex.sch.uk::9f57867c-554e-434e-b2d2-23cca862b853" providerId="AD" clId="Web-{B8469298-07FF-D3D4-9498-CAC5669D54E0}" dt="2024-07-08T06:33:27.226" v="92"/>
        <pc:sldMkLst>
          <pc:docMk/>
          <pc:sldMk cId="3286687776" sldId="269"/>
        </pc:sldMkLst>
      </pc:sldChg>
      <pc:sldChg chg="ord">
        <pc:chgData name="Danielle Williams" userId="S::dwilliams106@lyminster.w-sussex.sch.uk::9f57867c-554e-434e-b2d2-23cca862b853" providerId="AD" clId="Web-{B8469298-07FF-D3D4-9498-CAC5669D54E0}" dt="2024-07-08T06:33:45.883" v="93"/>
        <pc:sldMkLst>
          <pc:docMk/>
          <pc:sldMk cId="3510520956" sldId="278"/>
        </pc:sldMkLst>
      </pc:sldChg>
      <pc:sldChg chg="new del">
        <pc:chgData name="Danielle Williams" userId="S::dwilliams106@lyminster.w-sussex.sch.uk::9f57867c-554e-434e-b2d2-23cca862b853" providerId="AD" clId="Web-{B8469298-07FF-D3D4-9498-CAC5669D54E0}" dt="2024-07-08T06:29:44.329" v="17"/>
        <pc:sldMkLst>
          <pc:docMk/>
          <pc:sldMk cId="252528510" sldId="281"/>
        </pc:sldMkLst>
      </pc:sldChg>
      <pc:sldChg chg="modSp new">
        <pc:chgData name="Danielle Williams" userId="S::dwilliams106@lyminster.w-sussex.sch.uk::9f57867c-554e-434e-b2d2-23cca862b853" providerId="AD" clId="Web-{B8469298-07FF-D3D4-9498-CAC5669D54E0}" dt="2024-07-08T06:35:06.369" v="116" actId="20577"/>
        <pc:sldMkLst>
          <pc:docMk/>
          <pc:sldMk cId="2811234746" sldId="282"/>
        </pc:sldMkLst>
        <pc:spChg chg="mod">
          <ac:chgData name="Danielle Williams" userId="S::dwilliams106@lyminster.w-sussex.sch.uk::9f57867c-554e-434e-b2d2-23cca862b853" providerId="AD" clId="Web-{B8469298-07FF-D3D4-9498-CAC5669D54E0}" dt="2024-07-08T06:34:53.587" v="114" actId="1076"/>
          <ac:spMkLst>
            <pc:docMk/>
            <pc:sldMk cId="2811234746" sldId="282"/>
            <ac:spMk id="2" creationId="{945FFF4B-412D-82AC-293B-1275018D7B8F}"/>
          </ac:spMkLst>
        </pc:spChg>
        <pc:spChg chg="mod">
          <ac:chgData name="Danielle Williams" userId="S::dwilliams106@lyminster.w-sussex.sch.uk::9f57867c-554e-434e-b2d2-23cca862b853" providerId="AD" clId="Web-{B8469298-07FF-D3D4-9498-CAC5669D54E0}" dt="2024-07-08T06:35:06.369" v="116" actId="20577"/>
          <ac:spMkLst>
            <pc:docMk/>
            <pc:sldMk cId="2811234746" sldId="282"/>
            <ac:spMk id="3" creationId="{0A542363-767F-9646-4706-BE7576D4E1A1}"/>
          </ac:spMkLst>
        </pc:spChg>
      </pc:sldChg>
    </pc:docChg>
  </pc:docChgLst>
  <pc:docChgLst>
    <pc:chgData name="Danielle Williams" userId="S::dwilliams106@lyminster.w-sussex.sch.uk::9f57867c-554e-434e-b2d2-23cca862b853" providerId="AD" clId="Web-{2B22A3D0-FED2-5BAF-067E-2BF13BF32ECA}"/>
    <pc:docChg chg="addSld delSld modSld sldOrd">
      <pc:chgData name="Danielle Williams" userId="S::dwilliams106@lyminster.w-sussex.sch.uk::9f57867c-554e-434e-b2d2-23cca862b853" providerId="AD" clId="Web-{2B22A3D0-FED2-5BAF-067E-2BF13BF32ECA}" dt="2024-07-10T08:57:19.333" v="406"/>
      <pc:docMkLst>
        <pc:docMk/>
      </pc:docMkLst>
      <pc:sldChg chg="modSp">
        <pc:chgData name="Danielle Williams" userId="S::dwilliams106@lyminster.w-sussex.sch.uk::9f57867c-554e-434e-b2d2-23cca862b853" providerId="AD" clId="Web-{2B22A3D0-FED2-5BAF-067E-2BF13BF32ECA}" dt="2024-07-10T08:44:09.047" v="48" actId="20577"/>
        <pc:sldMkLst>
          <pc:docMk/>
          <pc:sldMk cId="0" sldId="256"/>
        </pc:sldMkLst>
        <pc:spChg chg="mod">
          <ac:chgData name="Danielle Williams" userId="S::dwilliams106@lyminster.w-sussex.sch.uk::9f57867c-554e-434e-b2d2-23cca862b853" providerId="AD" clId="Web-{2B22A3D0-FED2-5BAF-067E-2BF13BF32ECA}" dt="2024-07-10T08:44:09.047" v="48" actId="20577"/>
          <ac:spMkLst>
            <pc:docMk/>
            <pc:sldMk cId="0" sldId="256"/>
            <ac:spMk id="24" creationId="{00000000-0000-0000-0000-000000000000}"/>
          </ac:spMkLst>
        </pc:spChg>
      </pc:sldChg>
      <pc:sldChg chg="ord">
        <pc:chgData name="Danielle Williams" userId="S::dwilliams106@lyminster.w-sussex.sch.uk::9f57867c-554e-434e-b2d2-23cca862b853" providerId="AD" clId="Web-{2B22A3D0-FED2-5BAF-067E-2BF13BF32ECA}" dt="2024-07-10T08:57:19.333" v="406"/>
        <pc:sldMkLst>
          <pc:docMk/>
          <pc:sldMk cId="0" sldId="265"/>
        </pc:sldMkLst>
      </pc:sldChg>
      <pc:sldChg chg="modSp">
        <pc:chgData name="Danielle Williams" userId="S::dwilliams106@lyminster.w-sussex.sch.uk::9f57867c-554e-434e-b2d2-23cca862b853" providerId="AD" clId="Web-{2B22A3D0-FED2-5BAF-067E-2BF13BF32ECA}" dt="2024-07-10T08:51:17.198" v="281" actId="20577"/>
        <pc:sldMkLst>
          <pc:docMk/>
          <pc:sldMk cId="2811234746" sldId="282"/>
        </pc:sldMkLst>
        <pc:spChg chg="mod">
          <ac:chgData name="Danielle Williams" userId="S::dwilliams106@lyminster.w-sussex.sch.uk::9f57867c-554e-434e-b2d2-23cca862b853" providerId="AD" clId="Web-{2B22A3D0-FED2-5BAF-067E-2BF13BF32ECA}" dt="2024-07-10T08:51:17.198" v="281" actId="20577"/>
          <ac:spMkLst>
            <pc:docMk/>
            <pc:sldMk cId="2811234746" sldId="282"/>
            <ac:spMk id="3" creationId="{0A542363-767F-9646-4706-BE7576D4E1A1}"/>
          </ac:spMkLst>
        </pc:spChg>
      </pc:sldChg>
      <pc:sldChg chg="modSp new del">
        <pc:chgData name="Danielle Williams" userId="S::dwilliams106@lyminster.w-sussex.sch.uk::9f57867c-554e-434e-b2d2-23cca862b853" providerId="AD" clId="Web-{2B22A3D0-FED2-5BAF-067E-2BF13BF32ECA}" dt="2024-07-10T08:50:26.385" v="268"/>
        <pc:sldMkLst>
          <pc:docMk/>
          <pc:sldMk cId="3328525014" sldId="283"/>
        </pc:sldMkLst>
        <pc:spChg chg="mod">
          <ac:chgData name="Danielle Williams" userId="S::dwilliams106@lyminster.w-sussex.sch.uk::9f57867c-554e-434e-b2d2-23cca862b853" providerId="AD" clId="Web-{2B22A3D0-FED2-5BAF-067E-2BF13BF32ECA}" dt="2024-07-10T08:44:32.875" v="54" actId="20577"/>
          <ac:spMkLst>
            <pc:docMk/>
            <pc:sldMk cId="3328525014" sldId="283"/>
            <ac:spMk id="2" creationId="{6C24A5A4-8A0E-34C3-AC9B-DF1167CF2A50}"/>
          </ac:spMkLst>
        </pc:spChg>
      </pc:sldChg>
      <pc:sldChg chg="addSp modSp new">
        <pc:chgData name="Danielle Williams" userId="S::dwilliams106@lyminster.w-sussex.sch.uk::9f57867c-554e-434e-b2d2-23cca862b853" providerId="AD" clId="Web-{2B22A3D0-FED2-5BAF-067E-2BF13BF32ECA}" dt="2024-07-10T08:50:23.744" v="267" actId="14100"/>
        <pc:sldMkLst>
          <pc:docMk/>
          <pc:sldMk cId="3516615545" sldId="284"/>
        </pc:sldMkLst>
        <pc:spChg chg="add mod">
          <ac:chgData name="Danielle Williams" userId="S::dwilliams106@lyminster.w-sussex.sch.uk::9f57867c-554e-434e-b2d2-23cca862b853" providerId="AD" clId="Web-{2B22A3D0-FED2-5BAF-067E-2BF13BF32ECA}" dt="2024-07-10T08:46:50.723" v="113" actId="20577"/>
          <ac:spMkLst>
            <pc:docMk/>
            <pc:sldMk cId="3516615545" sldId="284"/>
            <ac:spMk id="3" creationId="{4864A332-B4B7-F314-685B-F7660157DCBE}"/>
          </ac:spMkLst>
        </pc:spChg>
        <pc:spChg chg="add mod">
          <ac:chgData name="Danielle Williams" userId="S::dwilliams106@lyminster.w-sussex.sch.uk::9f57867c-554e-434e-b2d2-23cca862b853" providerId="AD" clId="Web-{2B22A3D0-FED2-5BAF-067E-2BF13BF32ECA}" dt="2024-07-10T08:50:23.744" v="267" actId="14100"/>
          <ac:spMkLst>
            <pc:docMk/>
            <pc:sldMk cId="3516615545" sldId="284"/>
            <ac:spMk id="5" creationId="{ACBE88CA-2FD9-DFF0-ED1B-8676DA74D638}"/>
          </ac:spMkLst>
        </pc:spChg>
      </pc:sldChg>
      <pc:sldChg chg="addSp modSp new">
        <pc:chgData name="Danielle Williams" userId="S::dwilliams106@lyminster.w-sussex.sch.uk::9f57867c-554e-434e-b2d2-23cca862b853" providerId="AD" clId="Web-{2B22A3D0-FED2-5BAF-067E-2BF13BF32ECA}" dt="2024-07-10T08:57:11.754" v="405" actId="1076"/>
        <pc:sldMkLst>
          <pc:docMk/>
          <pc:sldMk cId="1767163660" sldId="285"/>
        </pc:sldMkLst>
        <pc:spChg chg="add mod">
          <ac:chgData name="Danielle Williams" userId="S::dwilliams106@lyminster.w-sussex.sch.uk::9f57867c-554e-434e-b2d2-23cca862b853" providerId="AD" clId="Web-{2B22A3D0-FED2-5BAF-067E-2BF13BF32ECA}" dt="2024-07-10T08:57:11.754" v="405" actId="1076"/>
          <ac:spMkLst>
            <pc:docMk/>
            <pc:sldMk cId="1767163660" sldId="285"/>
            <ac:spMk id="3" creationId="{615F50D4-244B-CC37-9C2C-528F95DCB631}"/>
          </ac:spMkLst>
        </pc:spChg>
      </pc:sldChg>
    </pc:docChg>
  </pc:docChgLst>
  <pc:docChgLst>
    <pc:chgData name="Danielle Williams" userId="S::dwilliams106@lyminster.w-sussex.sch.uk::9f57867c-554e-434e-b2d2-23cca862b853" providerId="AD" clId="Web-{11D15486-3B44-6D7B-6FDF-29F4B65FF4B0}"/>
    <pc:docChg chg="modSld addMainMaster delMainMaster">
      <pc:chgData name="Danielle Williams" userId="S::dwilliams106@lyminster.w-sussex.sch.uk::9f57867c-554e-434e-b2d2-23cca862b853" providerId="AD" clId="Web-{11D15486-3B44-6D7B-6FDF-29F4B65FF4B0}" dt="2023-06-27T08:46:42.478" v="288" actId="20577"/>
      <pc:docMkLst>
        <pc:docMk/>
      </pc:docMkLst>
      <pc:sldChg chg="addSp delSp modSp mod setBg modClrScheme setClrOvrMap chgLayout">
        <pc:chgData name="Danielle Williams" userId="S::dwilliams106@lyminster.w-sussex.sch.uk::9f57867c-554e-434e-b2d2-23cca862b853" providerId="AD" clId="Web-{11D15486-3B44-6D7B-6FDF-29F4B65FF4B0}" dt="2023-06-27T08:39:48.719" v="240" actId="20577"/>
        <pc:sldMkLst>
          <pc:docMk/>
          <pc:sldMk cId="0" sldId="256"/>
        </pc:sldMkLst>
        <pc:spChg chg="mod">
          <ac:chgData name="Danielle Williams" userId="S::dwilliams106@lyminster.w-sussex.sch.uk::9f57867c-554e-434e-b2d2-23cca862b853" providerId="AD" clId="Web-{11D15486-3B44-6D7B-6FDF-29F4B65FF4B0}" dt="2023-06-27T08:39:48.719" v="240" actId="20577"/>
          <ac:spMkLst>
            <pc:docMk/>
            <pc:sldMk cId="0" sldId="256"/>
            <ac:spMk id="24" creationId="{00000000-0000-0000-0000-000000000000}"/>
          </ac:spMkLst>
        </pc:spChg>
        <pc:spChg chg="mod">
          <ac:chgData name="Danielle Williams" userId="S::dwilliams106@lyminster.w-sussex.sch.uk::9f57867c-554e-434e-b2d2-23cca862b853" providerId="AD" clId="Web-{11D15486-3B44-6D7B-6FDF-29F4B65FF4B0}" dt="2023-06-27T08:24:07.341" v="48"/>
          <ac:spMkLst>
            <pc:docMk/>
            <pc:sldMk cId="0" sldId="256"/>
            <ac:spMk id="29" creationId="{00000000-0000-0000-0000-000000000000}"/>
          </ac:spMkLst>
        </pc:spChg>
        <pc:spChg chg="mod">
          <ac:chgData name="Danielle Williams" userId="S::dwilliams106@lyminster.w-sussex.sch.uk::9f57867c-554e-434e-b2d2-23cca862b853" providerId="AD" clId="Web-{11D15486-3B44-6D7B-6FDF-29F4B65FF4B0}" dt="2023-06-27T08:39:29.735" v="232" actId="1076"/>
          <ac:spMkLst>
            <pc:docMk/>
            <pc:sldMk cId="0" sldId="256"/>
            <ac:spMk id="30" creationId="{00000000-0000-0000-0000-000000000000}"/>
          </ac:spMkLst>
        </pc:spChg>
        <pc:spChg chg="add">
          <ac:chgData name="Danielle Williams" userId="S::dwilliams106@lyminster.w-sussex.sch.uk::9f57867c-554e-434e-b2d2-23cca862b853" providerId="AD" clId="Web-{11D15486-3B44-6D7B-6FDF-29F4B65FF4B0}" dt="2023-06-27T08:24:07.341" v="48"/>
          <ac:spMkLst>
            <pc:docMk/>
            <pc:sldMk cId="0" sldId="256"/>
            <ac:spMk id="35" creationId="{F8C668FA-2417-47B5-B454-2D55FC17FF7A}"/>
          </ac:spMkLst>
        </pc:spChg>
        <pc:spChg chg="add">
          <ac:chgData name="Danielle Williams" userId="S::dwilliams106@lyminster.w-sussex.sch.uk::9f57867c-554e-434e-b2d2-23cca862b853" providerId="AD" clId="Web-{11D15486-3B44-6D7B-6FDF-29F4B65FF4B0}" dt="2023-06-27T08:24:07.341" v="48"/>
          <ac:spMkLst>
            <pc:docMk/>
            <pc:sldMk cId="0" sldId="256"/>
            <ac:spMk id="39" creationId="{2B4CDDF6-55C3-415A-8D8B-7E03C3D616FC}"/>
          </ac:spMkLst>
        </pc:spChg>
        <pc:picChg chg="add">
          <ac:chgData name="Danielle Williams" userId="S::dwilliams106@lyminster.w-sussex.sch.uk::9f57867c-554e-434e-b2d2-23cca862b853" providerId="AD" clId="Web-{11D15486-3B44-6D7B-6FDF-29F4B65FF4B0}" dt="2023-06-27T08:24:07.341" v="48"/>
          <ac:picMkLst>
            <pc:docMk/>
            <pc:sldMk cId="0" sldId="256"/>
            <ac:picMk id="37" creationId="{97FEBA57-8992-46BB-BCF0-5A83FE8E01E8}"/>
          </ac:picMkLst>
        </pc:picChg>
        <pc:picChg chg="del">
          <ac:chgData name="Danielle Williams" userId="S::dwilliams106@lyminster.w-sussex.sch.uk::9f57867c-554e-434e-b2d2-23cca862b853" providerId="AD" clId="Web-{11D15486-3B44-6D7B-6FDF-29F4B65FF4B0}" dt="2023-06-27T08:22:53.308" v="42"/>
          <ac:picMkLst>
            <pc:docMk/>
            <pc:sldMk cId="0" sldId="256"/>
            <ac:picMk id="1026" creationId="{00000000-0000-0000-0000-000000000000}"/>
          </ac:picMkLst>
        </pc:picChg>
      </pc:sldChg>
      <pc:sldChg chg="addSp delSp modSp mod setBg modClrScheme setClrOvrMap chgLayout">
        <pc:chgData name="Danielle Williams" userId="S::dwilliams106@lyminster.w-sussex.sch.uk::9f57867c-554e-434e-b2d2-23cca862b853" providerId="AD" clId="Web-{11D15486-3B44-6D7B-6FDF-29F4B65FF4B0}" dt="2023-06-27T08:25:44.109" v="61" actId="20577"/>
        <pc:sldMkLst>
          <pc:docMk/>
          <pc:sldMk cId="0" sldId="258"/>
        </pc:sldMkLst>
        <pc:spChg chg="mod ord">
          <ac:chgData name="Danielle Williams" userId="S::dwilliams106@lyminster.w-sussex.sch.uk::9f57867c-554e-434e-b2d2-23cca862b853" providerId="AD" clId="Web-{11D15486-3B44-6D7B-6FDF-29F4B65FF4B0}" dt="2023-06-27T08:25:44.109" v="61" actId="20577"/>
          <ac:spMkLst>
            <pc:docMk/>
            <pc:sldMk cId="0" sldId="258"/>
            <ac:spMk id="2" creationId="{00000000-0000-0000-0000-000000000000}"/>
          </ac:spMkLst>
        </pc:spChg>
        <pc:spChg chg="del">
          <ac:chgData name="Danielle Williams" userId="S::dwilliams106@lyminster.w-sussex.sch.uk::9f57867c-554e-434e-b2d2-23cca862b853" providerId="AD" clId="Web-{11D15486-3B44-6D7B-6FDF-29F4B65FF4B0}" dt="2023-06-27T08:24:48.873" v="53"/>
          <ac:spMkLst>
            <pc:docMk/>
            <pc:sldMk cId="0" sldId="258"/>
            <ac:spMk id="3" creationId="{00000000-0000-0000-0000-000000000000}"/>
          </ac:spMkLst>
        </pc:spChg>
        <pc:spChg chg="add">
          <ac:chgData name="Danielle Williams" userId="S::dwilliams106@lyminster.w-sussex.sch.uk::9f57867c-554e-434e-b2d2-23cca862b853" providerId="AD" clId="Web-{11D15486-3B44-6D7B-6FDF-29F4B65FF4B0}" dt="2023-06-27T08:24:48.873" v="53"/>
          <ac:spMkLst>
            <pc:docMk/>
            <pc:sldMk cId="0" sldId="258"/>
            <ac:spMk id="9" creationId="{6A166780-9337-4437-95D3-5EA9D55AAAC5}"/>
          </ac:spMkLst>
        </pc:spChg>
        <pc:spChg chg="add">
          <ac:chgData name="Danielle Williams" userId="S::dwilliams106@lyminster.w-sussex.sch.uk::9f57867c-554e-434e-b2d2-23cca862b853" providerId="AD" clId="Web-{11D15486-3B44-6D7B-6FDF-29F4B65FF4B0}" dt="2023-06-27T08:24:48.873" v="53"/>
          <ac:spMkLst>
            <pc:docMk/>
            <pc:sldMk cId="0" sldId="258"/>
            <ac:spMk id="11" creationId="{EB3D0F40-BF1F-4120-945D-90C5AAD6E35A}"/>
          </ac:spMkLst>
        </pc:spChg>
        <pc:spChg chg="add">
          <ac:chgData name="Danielle Williams" userId="S::dwilliams106@lyminster.w-sussex.sch.uk::9f57867c-554e-434e-b2d2-23cca862b853" providerId="AD" clId="Web-{11D15486-3B44-6D7B-6FDF-29F4B65FF4B0}" dt="2023-06-27T08:24:48.873" v="53"/>
          <ac:spMkLst>
            <pc:docMk/>
            <pc:sldMk cId="0" sldId="258"/>
            <ac:spMk id="15" creationId="{66F4F323-644B-4A47-97E9-BFB73840F402}"/>
          </ac:spMkLst>
        </pc:spChg>
        <pc:graphicFrameChg chg="add mod">
          <ac:chgData name="Danielle Williams" userId="S::dwilliams106@lyminster.w-sussex.sch.uk::9f57867c-554e-434e-b2d2-23cca862b853" providerId="AD" clId="Web-{11D15486-3B44-6D7B-6FDF-29F4B65FF4B0}" dt="2023-06-27T08:25:14.171" v="55" actId="14100"/>
          <ac:graphicFrameMkLst>
            <pc:docMk/>
            <pc:sldMk cId="0" sldId="258"/>
            <ac:graphicFrameMk id="5" creationId="{C5DE1B55-A6CF-EEF6-872A-8F5C48DC0F60}"/>
          </ac:graphicFrameMkLst>
        </pc:graphicFrameChg>
        <pc:picChg chg="add">
          <ac:chgData name="Danielle Williams" userId="S::dwilliams106@lyminster.w-sussex.sch.uk::9f57867c-554e-434e-b2d2-23cca862b853" providerId="AD" clId="Web-{11D15486-3B44-6D7B-6FDF-29F4B65FF4B0}" dt="2023-06-27T08:24:48.873" v="53"/>
          <ac:picMkLst>
            <pc:docMk/>
            <pc:sldMk cId="0" sldId="258"/>
            <ac:picMk id="13" creationId="{15640A69-3748-450C-8DDB-B2051AC04BC7}"/>
          </ac:picMkLst>
        </pc:picChg>
      </pc:sldChg>
      <pc:sldChg chg="addSp delSp modSp mod setBg modClrScheme setClrOvrMap chgLayout">
        <pc:chgData name="Danielle Williams" userId="S::dwilliams106@lyminster.w-sussex.sch.uk::9f57867c-554e-434e-b2d2-23cca862b853" providerId="AD" clId="Web-{11D15486-3B44-6D7B-6FDF-29F4B65FF4B0}" dt="2023-06-27T08:33:41.634" v="150" actId="1076"/>
        <pc:sldMkLst>
          <pc:docMk/>
          <pc:sldMk cId="0" sldId="259"/>
        </pc:sldMkLst>
        <pc:spChg chg="mod ord">
          <ac:chgData name="Danielle Williams" userId="S::dwilliams106@lyminster.w-sussex.sch.uk::9f57867c-554e-434e-b2d2-23cca862b853" providerId="AD" clId="Web-{11D15486-3B44-6D7B-6FDF-29F4B65FF4B0}" dt="2023-06-27T08:33:41.634" v="150" actId="1076"/>
          <ac:spMkLst>
            <pc:docMk/>
            <pc:sldMk cId="0" sldId="259"/>
            <ac:spMk id="2" creationId="{00000000-0000-0000-0000-000000000000}"/>
          </ac:spMkLst>
        </pc:spChg>
        <pc:spChg chg="del">
          <ac:chgData name="Danielle Williams" userId="S::dwilliams106@lyminster.w-sussex.sch.uk::9f57867c-554e-434e-b2d2-23cca862b853" providerId="AD" clId="Web-{11D15486-3B44-6D7B-6FDF-29F4B65FF4B0}" dt="2023-06-27T08:32:57.008" v="143"/>
          <ac:spMkLst>
            <pc:docMk/>
            <pc:sldMk cId="0" sldId="259"/>
            <ac:spMk id="3" creationId="{00000000-0000-0000-0000-000000000000}"/>
          </ac:spMkLst>
        </pc:spChg>
        <pc:spChg chg="add">
          <ac:chgData name="Danielle Williams" userId="S::dwilliams106@lyminster.w-sussex.sch.uk::9f57867c-554e-434e-b2d2-23cca862b853" providerId="AD" clId="Web-{11D15486-3B44-6D7B-6FDF-29F4B65FF4B0}" dt="2023-06-27T08:32:57.008" v="143"/>
          <ac:spMkLst>
            <pc:docMk/>
            <pc:sldMk cId="0" sldId="259"/>
            <ac:spMk id="9" creationId="{CFF5BED3-4EE4-425F-A016-C272586B88E5}"/>
          </ac:spMkLst>
        </pc:spChg>
        <pc:spChg chg="add">
          <ac:chgData name="Danielle Williams" userId="S::dwilliams106@lyminster.w-sussex.sch.uk::9f57867c-554e-434e-b2d2-23cca862b853" providerId="AD" clId="Web-{11D15486-3B44-6D7B-6FDF-29F4B65FF4B0}" dt="2023-06-27T08:32:57.008" v="143"/>
          <ac:spMkLst>
            <pc:docMk/>
            <pc:sldMk cId="0" sldId="259"/>
            <ac:spMk id="11" creationId="{D856B4CA-4519-432C-ABFD-F2AE5D70E09C}"/>
          </ac:spMkLst>
        </pc:spChg>
        <pc:spChg chg="add">
          <ac:chgData name="Danielle Williams" userId="S::dwilliams106@lyminster.w-sussex.sch.uk::9f57867c-554e-434e-b2d2-23cca862b853" providerId="AD" clId="Web-{11D15486-3B44-6D7B-6FDF-29F4B65FF4B0}" dt="2023-06-27T08:32:57.008" v="143"/>
          <ac:spMkLst>
            <pc:docMk/>
            <pc:sldMk cId="0" sldId="259"/>
            <ac:spMk id="13" creationId="{61D03B64-A2F8-4473-8457-9A6A36B67B89}"/>
          </ac:spMkLst>
        </pc:spChg>
        <pc:graphicFrameChg chg="add mod">
          <ac:chgData name="Danielle Williams" userId="S::dwilliams106@lyminster.w-sussex.sch.uk::9f57867c-554e-434e-b2d2-23cca862b853" providerId="AD" clId="Web-{11D15486-3B44-6D7B-6FDF-29F4B65FF4B0}" dt="2023-06-27T08:33:10.352" v="145" actId="14100"/>
          <ac:graphicFrameMkLst>
            <pc:docMk/>
            <pc:sldMk cId="0" sldId="259"/>
            <ac:graphicFrameMk id="5" creationId="{C1BFEA6F-5EE4-8BD9-33CB-C75A56B58DC6}"/>
          </ac:graphicFrameMkLst>
        </pc:graphicFrameChg>
        <pc:picChg chg="add">
          <ac:chgData name="Danielle Williams" userId="S::dwilliams106@lyminster.w-sussex.sch.uk::9f57867c-554e-434e-b2d2-23cca862b853" providerId="AD" clId="Web-{11D15486-3B44-6D7B-6FDF-29F4B65FF4B0}" dt="2023-06-27T08:32:57.008" v="143"/>
          <ac:picMkLst>
            <pc:docMk/>
            <pc:sldMk cId="0" sldId="259"/>
            <ac:picMk id="15" creationId="{01C3CE7E-C09F-4DAB-A9B8-00CB40334B33}"/>
          </ac:picMkLst>
        </pc:picChg>
      </pc:sldChg>
      <pc:sldChg chg="addSp delSp modSp mod setBg modClrScheme setClrOvrMap chgLayout">
        <pc:chgData name="Danielle Williams" userId="S::dwilliams106@lyminster.w-sussex.sch.uk::9f57867c-554e-434e-b2d2-23cca862b853" providerId="AD" clId="Web-{11D15486-3B44-6D7B-6FDF-29F4B65FF4B0}" dt="2023-06-27T08:28:43.659" v="89" actId="14100"/>
        <pc:sldMkLst>
          <pc:docMk/>
          <pc:sldMk cId="0" sldId="262"/>
        </pc:sldMkLst>
        <pc:spChg chg="mod ord">
          <ac:chgData name="Danielle Williams" userId="S::dwilliams106@lyminster.w-sussex.sch.uk::9f57867c-554e-434e-b2d2-23cca862b853" providerId="AD" clId="Web-{11D15486-3B44-6D7B-6FDF-29F4B65FF4B0}" dt="2023-06-27T08:28:28.143" v="86" actId="1076"/>
          <ac:spMkLst>
            <pc:docMk/>
            <pc:sldMk cId="0" sldId="262"/>
            <ac:spMk id="2" creationId="{00000000-0000-0000-0000-000000000000}"/>
          </ac:spMkLst>
        </pc:spChg>
        <pc:spChg chg="del">
          <ac:chgData name="Danielle Williams" userId="S::dwilliams106@lyminster.w-sussex.sch.uk::9f57867c-554e-434e-b2d2-23cca862b853" providerId="AD" clId="Web-{11D15486-3B44-6D7B-6FDF-29F4B65FF4B0}" dt="2023-06-27T08:28:04.096" v="81"/>
          <ac:spMkLst>
            <pc:docMk/>
            <pc:sldMk cId="0" sldId="262"/>
            <ac:spMk id="3" creationId="{00000000-0000-0000-0000-000000000000}"/>
          </ac:spMkLst>
        </pc:spChg>
        <pc:spChg chg="add">
          <ac:chgData name="Danielle Williams" userId="S::dwilliams106@lyminster.w-sussex.sch.uk::9f57867c-554e-434e-b2d2-23cca862b853" providerId="AD" clId="Web-{11D15486-3B44-6D7B-6FDF-29F4B65FF4B0}" dt="2023-06-27T08:28:04.096" v="81"/>
          <ac:spMkLst>
            <pc:docMk/>
            <pc:sldMk cId="0" sldId="262"/>
            <ac:spMk id="9" creationId="{6A166780-9337-4437-95D3-5EA9D55AAAC5}"/>
          </ac:spMkLst>
        </pc:spChg>
        <pc:spChg chg="add">
          <ac:chgData name="Danielle Williams" userId="S::dwilliams106@lyminster.w-sussex.sch.uk::9f57867c-554e-434e-b2d2-23cca862b853" providerId="AD" clId="Web-{11D15486-3B44-6D7B-6FDF-29F4B65FF4B0}" dt="2023-06-27T08:28:04.096" v="81"/>
          <ac:spMkLst>
            <pc:docMk/>
            <pc:sldMk cId="0" sldId="262"/>
            <ac:spMk id="11" creationId="{EB3D0F40-BF1F-4120-945D-90C5AAD6E35A}"/>
          </ac:spMkLst>
        </pc:spChg>
        <pc:spChg chg="add">
          <ac:chgData name="Danielle Williams" userId="S::dwilliams106@lyminster.w-sussex.sch.uk::9f57867c-554e-434e-b2d2-23cca862b853" providerId="AD" clId="Web-{11D15486-3B44-6D7B-6FDF-29F4B65FF4B0}" dt="2023-06-27T08:28:04.096" v="81"/>
          <ac:spMkLst>
            <pc:docMk/>
            <pc:sldMk cId="0" sldId="262"/>
            <ac:spMk id="15" creationId="{66F4F323-644B-4A47-97E9-BFB73840F402}"/>
          </ac:spMkLst>
        </pc:spChg>
        <pc:graphicFrameChg chg="add mod">
          <ac:chgData name="Danielle Williams" userId="S::dwilliams106@lyminster.w-sussex.sch.uk::9f57867c-554e-434e-b2d2-23cca862b853" providerId="AD" clId="Web-{11D15486-3B44-6D7B-6FDF-29F4B65FF4B0}" dt="2023-06-27T08:28:43.659" v="89" actId="14100"/>
          <ac:graphicFrameMkLst>
            <pc:docMk/>
            <pc:sldMk cId="0" sldId="262"/>
            <ac:graphicFrameMk id="5" creationId="{32FD3708-449C-2ED5-7A78-6D2B4ACC8E59}"/>
          </ac:graphicFrameMkLst>
        </pc:graphicFrameChg>
        <pc:picChg chg="add">
          <ac:chgData name="Danielle Williams" userId="S::dwilliams106@lyminster.w-sussex.sch.uk::9f57867c-554e-434e-b2d2-23cca862b853" providerId="AD" clId="Web-{11D15486-3B44-6D7B-6FDF-29F4B65FF4B0}" dt="2023-06-27T08:28:04.096" v="81"/>
          <ac:picMkLst>
            <pc:docMk/>
            <pc:sldMk cId="0" sldId="262"/>
            <ac:picMk id="13" creationId="{15640A69-3748-450C-8DDB-B2051AC04BC7}"/>
          </ac:picMkLst>
        </pc:picChg>
      </pc:sldChg>
      <pc:sldChg chg="addSp delSp modSp mod setBg modClrScheme setClrOvrMap chgLayout">
        <pc:chgData name="Danielle Williams" userId="S::dwilliams106@lyminster.w-sussex.sch.uk::9f57867c-554e-434e-b2d2-23cca862b853" providerId="AD" clId="Web-{11D15486-3B44-6D7B-6FDF-29F4B65FF4B0}" dt="2023-06-27T08:35:12.354" v="175" actId="14100"/>
        <pc:sldMkLst>
          <pc:docMk/>
          <pc:sldMk cId="0" sldId="263"/>
        </pc:sldMkLst>
        <pc:spChg chg="mod ord">
          <ac:chgData name="Danielle Williams" userId="S::dwilliams106@lyminster.w-sussex.sch.uk::9f57867c-554e-434e-b2d2-23cca862b853" providerId="AD" clId="Web-{11D15486-3B44-6D7B-6FDF-29F4B65FF4B0}" dt="2023-06-27T08:35:02.010" v="173" actId="1076"/>
          <ac:spMkLst>
            <pc:docMk/>
            <pc:sldMk cId="0" sldId="263"/>
            <ac:spMk id="2" creationId="{00000000-0000-0000-0000-000000000000}"/>
          </ac:spMkLst>
        </pc:spChg>
        <pc:spChg chg="del mod ord">
          <ac:chgData name="Danielle Williams" userId="S::dwilliams106@lyminster.w-sussex.sch.uk::9f57867c-554e-434e-b2d2-23cca862b853" providerId="AD" clId="Web-{11D15486-3B44-6D7B-6FDF-29F4B65FF4B0}" dt="2023-06-27T08:33:57.822" v="151"/>
          <ac:spMkLst>
            <pc:docMk/>
            <pc:sldMk cId="0" sldId="263"/>
            <ac:spMk id="4" creationId="{00000000-0000-0000-0000-000000000000}"/>
          </ac:spMkLst>
        </pc:spChg>
        <pc:spChg chg="add">
          <ac:chgData name="Danielle Williams" userId="S::dwilliams106@lyminster.w-sussex.sch.uk::9f57867c-554e-434e-b2d2-23cca862b853" providerId="AD" clId="Web-{11D15486-3B44-6D7B-6FDF-29F4B65FF4B0}" dt="2023-06-27T08:33:57.822" v="151"/>
          <ac:spMkLst>
            <pc:docMk/>
            <pc:sldMk cId="0" sldId="263"/>
            <ac:spMk id="10" creationId="{6A166780-9337-4437-95D3-5EA9D55AAAC5}"/>
          </ac:spMkLst>
        </pc:spChg>
        <pc:spChg chg="add">
          <ac:chgData name="Danielle Williams" userId="S::dwilliams106@lyminster.w-sussex.sch.uk::9f57867c-554e-434e-b2d2-23cca862b853" providerId="AD" clId="Web-{11D15486-3B44-6D7B-6FDF-29F4B65FF4B0}" dt="2023-06-27T08:33:57.822" v="151"/>
          <ac:spMkLst>
            <pc:docMk/>
            <pc:sldMk cId="0" sldId="263"/>
            <ac:spMk id="12" creationId="{EB3D0F40-BF1F-4120-945D-90C5AAD6E35A}"/>
          </ac:spMkLst>
        </pc:spChg>
        <pc:spChg chg="add">
          <ac:chgData name="Danielle Williams" userId="S::dwilliams106@lyminster.w-sussex.sch.uk::9f57867c-554e-434e-b2d2-23cca862b853" providerId="AD" clId="Web-{11D15486-3B44-6D7B-6FDF-29F4B65FF4B0}" dt="2023-06-27T08:33:57.822" v="151"/>
          <ac:spMkLst>
            <pc:docMk/>
            <pc:sldMk cId="0" sldId="263"/>
            <ac:spMk id="16" creationId="{66F4F323-644B-4A47-97E9-BFB73840F402}"/>
          </ac:spMkLst>
        </pc:spChg>
        <pc:graphicFrameChg chg="add mod">
          <ac:chgData name="Danielle Williams" userId="S::dwilliams106@lyminster.w-sussex.sch.uk::9f57867c-554e-434e-b2d2-23cca862b853" providerId="AD" clId="Web-{11D15486-3B44-6D7B-6FDF-29F4B65FF4B0}" dt="2023-06-27T08:35:12.354" v="175" actId="14100"/>
          <ac:graphicFrameMkLst>
            <pc:docMk/>
            <pc:sldMk cId="0" sldId="263"/>
            <ac:graphicFrameMk id="6" creationId="{D37667C6-75DF-41AB-7BA5-E7B0D5FC33E7}"/>
          </ac:graphicFrameMkLst>
        </pc:graphicFrameChg>
        <pc:picChg chg="add">
          <ac:chgData name="Danielle Williams" userId="S::dwilliams106@lyminster.w-sussex.sch.uk::9f57867c-554e-434e-b2d2-23cca862b853" providerId="AD" clId="Web-{11D15486-3B44-6D7B-6FDF-29F4B65FF4B0}" dt="2023-06-27T08:33:57.822" v="151"/>
          <ac:picMkLst>
            <pc:docMk/>
            <pc:sldMk cId="0" sldId="263"/>
            <ac:picMk id="14" creationId="{15640A69-3748-450C-8DDB-B2051AC04BC7}"/>
          </ac:picMkLst>
        </pc:picChg>
      </pc:sldChg>
      <pc:sldChg chg="addSp modSp mod setBg modClrScheme chgLayout">
        <pc:chgData name="Danielle Williams" userId="S::dwilliams106@lyminster.w-sussex.sch.uk::9f57867c-554e-434e-b2d2-23cca862b853" providerId="AD" clId="Web-{11D15486-3B44-6D7B-6FDF-29F4B65FF4B0}" dt="2023-06-27T08:38:55.343" v="226" actId="1076"/>
        <pc:sldMkLst>
          <pc:docMk/>
          <pc:sldMk cId="0" sldId="265"/>
        </pc:sldMkLst>
        <pc:spChg chg="mod ord">
          <ac:chgData name="Danielle Williams" userId="S::dwilliams106@lyminster.w-sussex.sch.uk::9f57867c-554e-434e-b2d2-23cca862b853" providerId="AD" clId="Web-{11D15486-3B44-6D7B-6FDF-29F4B65FF4B0}" dt="2023-06-27T08:38:49.656" v="225" actId="1076"/>
          <ac:spMkLst>
            <pc:docMk/>
            <pc:sldMk cId="0" sldId="265"/>
            <ac:spMk id="2" creationId="{00000000-0000-0000-0000-000000000000}"/>
          </ac:spMkLst>
        </pc:spChg>
        <pc:spChg chg="mod ord">
          <ac:chgData name="Danielle Williams" userId="S::dwilliams106@lyminster.w-sussex.sch.uk::9f57867c-554e-434e-b2d2-23cca862b853" providerId="AD" clId="Web-{11D15486-3B44-6D7B-6FDF-29F4B65FF4B0}" dt="2023-06-27T08:38:55.343" v="226" actId="1076"/>
          <ac:spMkLst>
            <pc:docMk/>
            <pc:sldMk cId="0" sldId="265"/>
            <ac:spMk id="3" creationId="{00000000-0000-0000-0000-000000000000}"/>
          </ac:spMkLst>
        </pc:spChg>
        <pc:picChg chg="add">
          <ac:chgData name="Danielle Williams" userId="S::dwilliams106@lyminster.w-sussex.sch.uk::9f57867c-554e-434e-b2d2-23cca862b853" providerId="AD" clId="Web-{11D15486-3B44-6D7B-6FDF-29F4B65FF4B0}" dt="2023-06-27T08:37:33.264" v="198"/>
          <ac:picMkLst>
            <pc:docMk/>
            <pc:sldMk cId="0" sldId="265"/>
            <ac:picMk id="5" creationId="{38DAD8F6-409B-271B-FB65-5E3D99266A37}"/>
          </ac:picMkLst>
        </pc:picChg>
      </pc:sldChg>
      <pc:sldChg chg="addSp delSp modSp mod setBg modClrScheme setClrOvrMap chgLayout">
        <pc:chgData name="Danielle Williams" userId="S::dwilliams106@lyminster.w-sussex.sch.uk::9f57867c-554e-434e-b2d2-23cca862b853" providerId="AD" clId="Web-{11D15486-3B44-6D7B-6FDF-29F4B65FF4B0}" dt="2023-06-27T08:31:20.022" v="110" actId="1076"/>
        <pc:sldMkLst>
          <pc:docMk/>
          <pc:sldMk cId="4198335644" sldId="268"/>
        </pc:sldMkLst>
        <pc:spChg chg="mod ord">
          <ac:chgData name="Danielle Williams" userId="S::dwilliams106@lyminster.w-sussex.sch.uk::9f57867c-554e-434e-b2d2-23cca862b853" providerId="AD" clId="Web-{11D15486-3B44-6D7B-6FDF-29F4B65FF4B0}" dt="2023-06-27T08:31:20.022" v="110" actId="1076"/>
          <ac:spMkLst>
            <pc:docMk/>
            <pc:sldMk cId="4198335644" sldId="268"/>
            <ac:spMk id="2" creationId="{00000000-0000-0000-0000-000000000000}"/>
          </ac:spMkLst>
        </pc:spChg>
        <pc:spChg chg="del mod ord">
          <ac:chgData name="Danielle Williams" userId="S::dwilliams106@lyminster.w-sussex.sch.uk::9f57867c-554e-434e-b2d2-23cca862b853" providerId="AD" clId="Web-{11D15486-3B44-6D7B-6FDF-29F4B65FF4B0}" dt="2023-06-27T08:29:23.879" v="91"/>
          <ac:spMkLst>
            <pc:docMk/>
            <pc:sldMk cId="4198335644" sldId="268"/>
            <ac:spMk id="3" creationId="{00000000-0000-0000-0000-000000000000}"/>
          </ac:spMkLst>
        </pc:spChg>
        <pc:spChg chg="add">
          <ac:chgData name="Danielle Williams" userId="S::dwilliams106@lyminster.w-sussex.sch.uk::9f57867c-554e-434e-b2d2-23cca862b853" providerId="AD" clId="Web-{11D15486-3B44-6D7B-6FDF-29F4B65FF4B0}" dt="2023-06-27T08:29:23.879" v="91"/>
          <ac:spMkLst>
            <pc:docMk/>
            <pc:sldMk cId="4198335644" sldId="268"/>
            <ac:spMk id="9" creationId="{6A166780-9337-4437-95D3-5EA9D55AAAC5}"/>
          </ac:spMkLst>
        </pc:spChg>
        <pc:spChg chg="add">
          <ac:chgData name="Danielle Williams" userId="S::dwilliams106@lyminster.w-sussex.sch.uk::9f57867c-554e-434e-b2d2-23cca862b853" providerId="AD" clId="Web-{11D15486-3B44-6D7B-6FDF-29F4B65FF4B0}" dt="2023-06-27T08:29:23.879" v="91"/>
          <ac:spMkLst>
            <pc:docMk/>
            <pc:sldMk cId="4198335644" sldId="268"/>
            <ac:spMk id="11" creationId="{EB3D0F40-BF1F-4120-945D-90C5AAD6E35A}"/>
          </ac:spMkLst>
        </pc:spChg>
        <pc:spChg chg="add">
          <ac:chgData name="Danielle Williams" userId="S::dwilliams106@lyminster.w-sussex.sch.uk::9f57867c-554e-434e-b2d2-23cca862b853" providerId="AD" clId="Web-{11D15486-3B44-6D7B-6FDF-29F4B65FF4B0}" dt="2023-06-27T08:29:23.879" v="91"/>
          <ac:spMkLst>
            <pc:docMk/>
            <pc:sldMk cId="4198335644" sldId="268"/>
            <ac:spMk id="15" creationId="{66F4F323-644B-4A47-97E9-BFB73840F402}"/>
          </ac:spMkLst>
        </pc:spChg>
        <pc:graphicFrameChg chg="add mod">
          <ac:chgData name="Danielle Williams" userId="S::dwilliams106@lyminster.w-sussex.sch.uk::9f57867c-554e-434e-b2d2-23cca862b853" providerId="AD" clId="Web-{11D15486-3B44-6D7B-6FDF-29F4B65FF4B0}" dt="2023-06-27T08:29:39.207" v="93" actId="14100"/>
          <ac:graphicFrameMkLst>
            <pc:docMk/>
            <pc:sldMk cId="4198335644" sldId="268"/>
            <ac:graphicFrameMk id="5" creationId="{04652FC0-5E0E-48ED-3601-F9236039D597}"/>
          </ac:graphicFrameMkLst>
        </pc:graphicFrameChg>
        <pc:picChg chg="add">
          <ac:chgData name="Danielle Williams" userId="S::dwilliams106@lyminster.w-sussex.sch.uk::9f57867c-554e-434e-b2d2-23cca862b853" providerId="AD" clId="Web-{11D15486-3B44-6D7B-6FDF-29F4B65FF4B0}" dt="2023-06-27T08:29:23.879" v="91"/>
          <ac:picMkLst>
            <pc:docMk/>
            <pc:sldMk cId="4198335644" sldId="268"/>
            <ac:picMk id="13" creationId="{15640A69-3748-450C-8DDB-B2051AC04BC7}"/>
          </ac:picMkLst>
        </pc:picChg>
      </pc:sldChg>
      <pc:sldChg chg="addSp modSp mod setBg modClrScheme chgLayout">
        <pc:chgData name="Danielle Williams" userId="S::dwilliams106@lyminster.w-sussex.sch.uk::9f57867c-554e-434e-b2d2-23cca862b853" providerId="AD" clId="Web-{11D15486-3B44-6D7B-6FDF-29F4B65FF4B0}" dt="2023-06-27T08:30:25.099" v="101" actId="1076"/>
        <pc:sldMkLst>
          <pc:docMk/>
          <pc:sldMk cId="3286687776" sldId="269"/>
        </pc:sldMkLst>
        <pc:spChg chg="mod ord">
          <ac:chgData name="Danielle Williams" userId="S::dwilliams106@lyminster.w-sussex.sch.uk::9f57867c-554e-434e-b2d2-23cca862b853" providerId="AD" clId="Web-{11D15486-3B44-6D7B-6FDF-29F4B65FF4B0}" dt="2023-06-27T08:30:25.099" v="101" actId="1076"/>
          <ac:spMkLst>
            <pc:docMk/>
            <pc:sldMk cId="3286687776" sldId="269"/>
            <ac:spMk id="2" creationId="{00000000-0000-0000-0000-000000000000}"/>
          </ac:spMkLst>
        </pc:spChg>
        <pc:spChg chg="mod ord">
          <ac:chgData name="Danielle Williams" userId="S::dwilliams106@lyminster.w-sussex.sch.uk::9f57867c-554e-434e-b2d2-23cca862b853" providerId="AD" clId="Web-{11D15486-3B44-6D7B-6FDF-29F4B65FF4B0}" dt="2023-06-27T08:30:20.958" v="100" actId="14100"/>
          <ac:spMkLst>
            <pc:docMk/>
            <pc:sldMk cId="3286687776" sldId="269"/>
            <ac:spMk id="3" creationId="{00000000-0000-0000-0000-000000000000}"/>
          </ac:spMkLst>
        </pc:spChg>
        <pc:picChg chg="add">
          <ac:chgData name="Danielle Williams" userId="S::dwilliams106@lyminster.w-sussex.sch.uk::9f57867c-554e-434e-b2d2-23cca862b853" providerId="AD" clId="Web-{11D15486-3B44-6D7B-6FDF-29F4B65FF4B0}" dt="2023-06-27T08:30:05.879" v="94"/>
          <ac:picMkLst>
            <pc:docMk/>
            <pc:sldMk cId="3286687776" sldId="269"/>
            <ac:picMk id="5" creationId="{8BDE6862-E1F7-8CD5-E882-D0842B352CCC}"/>
          </ac:picMkLst>
        </pc:picChg>
      </pc:sldChg>
      <pc:sldChg chg="addSp delSp modSp mod setBg modClrScheme setClrOvrMap chgLayout">
        <pc:chgData name="Danielle Williams" userId="S::dwilliams106@lyminster.w-sussex.sch.uk::9f57867c-554e-434e-b2d2-23cca862b853" providerId="AD" clId="Web-{11D15486-3B44-6D7B-6FDF-29F4B65FF4B0}" dt="2023-06-27T08:31:57.772" v="123" actId="20577"/>
        <pc:sldMkLst>
          <pc:docMk/>
          <pc:sldMk cId="3699059143" sldId="271"/>
        </pc:sldMkLst>
        <pc:spChg chg="mod ord">
          <ac:chgData name="Danielle Williams" userId="S::dwilliams106@lyminster.w-sussex.sch.uk::9f57867c-554e-434e-b2d2-23cca862b853" providerId="AD" clId="Web-{11D15486-3B44-6D7B-6FDF-29F4B65FF4B0}" dt="2023-06-27T08:31:57.772" v="123" actId="20577"/>
          <ac:spMkLst>
            <pc:docMk/>
            <pc:sldMk cId="3699059143" sldId="271"/>
            <ac:spMk id="2" creationId="{00000000-0000-0000-0000-000000000000}"/>
          </ac:spMkLst>
        </pc:spChg>
        <pc:spChg chg="del mod ord">
          <ac:chgData name="Danielle Williams" userId="S::dwilliams106@lyminster.w-sussex.sch.uk::9f57867c-554e-434e-b2d2-23cca862b853" providerId="AD" clId="Web-{11D15486-3B44-6D7B-6FDF-29F4B65FF4B0}" dt="2023-06-27T08:30:32.458" v="102"/>
          <ac:spMkLst>
            <pc:docMk/>
            <pc:sldMk cId="3699059143" sldId="271"/>
            <ac:spMk id="3" creationId="{00000000-0000-0000-0000-000000000000}"/>
          </ac:spMkLst>
        </pc:spChg>
        <pc:spChg chg="add">
          <ac:chgData name="Danielle Williams" userId="S::dwilliams106@lyminster.w-sussex.sch.uk::9f57867c-554e-434e-b2d2-23cca862b853" providerId="AD" clId="Web-{11D15486-3B44-6D7B-6FDF-29F4B65FF4B0}" dt="2023-06-27T08:30:32.458" v="102"/>
          <ac:spMkLst>
            <pc:docMk/>
            <pc:sldMk cId="3699059143" sldId="271"/>
            <ac:spMk id="9" creationId="{6A166780-9337-4437-95D3-5EA9D55AAAC5}"/>
          </ac:spMkLst>
        </pc:spChg>
        <pc:spChg chg="add">
          <ac:chgData name="Danielle Williams" userId="S::dwilliams106@lyminster.w-sussex.sch.uk::9f57867c-554e-434e-b2d2-23cca862b853" providerId="AD" clId="Web-{11D15486-3B44-6D7B-6FDF-29F4B65FF4B0}" dt="2023-06-27T08:30:32.458" v="102"/>
          <ac:spMkLst>
            <pc:docMk/>
            <pc:sldMk cId="3699059143" sldId="271"/>
            <ac:spMk id="11" creationId="{EB3D0F40-BF1F-4120-945D-90C5AAD6E35A}"/>
          </ac:spMkLst>
        </pc:spChg>
        <pc:spChg chg="add">
          <ac:chgData name="Danielle Williams" userId="S::dwilliams106@lyminster.w-sussex.sch.uk::9f57867c-554e-434e-b2d2-23cca862b853" providerId="AD" clId="Web-{11D15486-3B44-6D7B-6FDF-29F4B65FF4B0}" dt="2023-06-27T08:30:32.458" v="102"/>
          <ac:spMkLst>
            <pc:docMk/>
            <pc:sldMk cId="3699059143" sldId="271"/>
            <ac:spMk id="15" creationId="{66F4F323-644B-4A47-97E9-BFB73840F402}"/>
          </ac:spMkLst>
        </pc:spChg>
        <pc:graphicFrameChg chg="add mod">
          <ac:chgData name="Danielle Williams" userId="S::dwilliams106@lyminster.w-sussex.sch.uk::9f57867c-554e-434e-b2d2-23cca862b853" providerId="AD" clId="Web-{11D15486-3B44-6D7B-6FDF-29F4B65FF4B0}" dt="2023-06-27T08:30:43.599" v="104" actId="14100"/>
          <ac:graphicFrameMkLst>
            <pc:docMk/>
            <pc:sldMk cId="3699059143" sldId="271"/>
            <ac:graphicFrameMk id="5" creationId="{D6DD48B7-F7A0-F29A-A369-87558C337004}"/>
          </ac:graphicFrameMkLst>
        </pc:graphicFrameChg>
        <pc:picChg chg="add">
          <ac:chgData name="Danielle Williams" userId="S::dwilliams106@lyminster.w-sussex.sch.uk::9f57867c-554e-434e-b2d2-23cca862b853" providerId="AD" clId="Web-{11D15486-3B44-6D7B-6FDF-29F4B65FF4B0}" dt="2023-06-27T08:30:32.458" v="102"/>
          <ac:picMkLst>
            <pc:docMk/>
            <pc:sldMk cId="3699059143" sldId="271"/>
            <ac:picMk id="13" creationId="{15640A69-3748-450C-8DDB-B2051AC04BC7}"/>
          </ac:picMkLst>
        </pc:picChg>
      </pc:sldChg>
      <pc:sldChg chg="addSp delSp modSp mod setBg modClrScheme setClrOvrMap chgLayout">
        <pc:chgData name="Danielle Williams" userId="S::dwilliams106@lyminster.w-sussex.sch.uk::9f57867c-554e-434e-b2d2-23cca862b853" providerId="AD" clId="Web-{11D15486-3B44-6D7B-6FDF-29F4B65FF4B0}" dt="2023-06-27T08:32:51.367" v="142" actId="1076"/>
        <pc:sldMkLst>
          <pc:docMk/>
          <pc:sldMk cId="975393323" sldId="273"/>
        </pc:sldMkLst>
        <pc:spChg chg="mod ord">
          <ac:chgData name="Danielle Williams" userId="S::dwilliams106@lyminster.w-sussex.sch.uk::9f57867c-554e-434e-b2d2-23cca862b853" providerId="AD" clId="Web-{11D15486-3B44-6D7B-6FDF-29F4B65FF4B0}" dt="2023-06-27T08:32:51.367" v="142" actId="1076"/>
          <ac:spMkLst>
            <pc:docMk/>
            <pc:sldMk cId="975393323" sldId="273"/>
            <ac:spMk id="2" creationId="{00000000-0000-0000-0000-000000000000}"/>
          </ac:spMkLst>
        </pc:spChg>
        <pc:spChg chg="del mod ord">
          <ac:chgData name="Danielle Williams" userId="S::dwilliams106@lyminster.w-sussex.sch.uk::9f57867c-554e-434e-b2d2-23cca862b853" providerId="AD" clId="Web-{11D15486-3B44-6D7B-6FDF-29F4B65FF4B0}" dt="2023-06-27T08:32:04.241" v="124"/>
          <ac:spMkLst>
            <pc:docMk/>
            <pc:sldMk cId="975393323" sldId="273"/>
            <ac:spMk id="3" creationId="{00000000-0000-0000-0000-000000000000}"/>
          </ac:spMkLst>
        </pc:spChg>
        <pc:spChg chg="add">
          <ac:chgData name="Danielle Williams" userId="S::dwilliams106@lyminster.w-sussex.sch.uk::9f57867c-554e-434e-b2d2-23cca862b853" providerId="AD" clId="Web-{11D15486-3B44-6D7B-6FDF-29F4B65FF4B0}" dt="2023-06-27T08:32:04.241" v="124"/>
          <ac:spMkLst>
            <pc:docMk/>
            <pc:sldMk cId="975393323" sldId="273"/>
            <ac:spMk id="9" creationId="{6A166780-9337-4437-95D3-5EA9D55AAAC5}"/>
          </ac:spMkLst>
        </pc:spChg>
        <pc:spChg chg="add">
          <ac:chgData name="Danielle Williams" userId="S::dwilliams106@lyminster.w-sussex.sch.uk::9f57867c-554e-434e-b2d2-23cca862b853" providerId="AD" clId="Web-{11D15486-3B44-6D7B-6FDF-29F4B65FF4B0}" dt="2023-06-27T08:32:04.241" v="124"/>
          <ac:spMkLst>
            <pc:docMk/>
            <pc:sldMk cId="975393323" sldId="273"/>
            <ac:spMk id="11" creationId="{EB3D0F40-BF1F-4120-945D-90C5AAD6E35A}"/>
          </ac:spMkLst>
        </pc:spChg>
        <pc:spChg chg="add">
          <ac:chgData name="Danielle Williams" userId="S::dwilliams106@lyminster.w-sussex.sch.uk::9f57867c-554e-434e-b2d2-23cca862b853" providerId="AD" clId="Web-{11D15486-3B44-6D7B-6FDF-29F4B65FF4B0}" dt="2023-06-27T08:32:04.241" v="124"/>
          <ac:spMkLst>
            <pc:docMk/>
            <pc:sldMk cId="975393323" sldId="273"/>
            <ac:spMk id="15" creationId="{66F4F323-644B-4A47-97E9-BFB73840F402}"/>
          </ac:spMkLst>
        </pc:spChg>
        <pc:graphicFrameChg chg="add mod">
          <ac:chgData name="Danielle Williams" userId="S::dwilliams106@lyminster.w-sussex.sch.uk::9f57867c-554e-434e-b2d2-23cca862b853" providerId="AD" clId="Web-{11D15486-3B44-6D7B-6FDF-29F4B65FF4B0}" dt="2023-06-27T08:32:18.929" v="126" actId="14100"/>
          <ac:graphicFrameMkLst>
            <pc:docMk/>
            <pc:sldMk cId="975393323" sldId="273"/>
            <ac:graphicFrameMk id="5" creationId="{BA175E51-4E30-FC76-2C9F-D1ED0AA0E18A}"/>
          </ac:graphicFrameMkLst>
        </pc:graphicFrameChg>
        <pc:picChg chg="add">
          <ac:chgData name="Danielle Williams" userId="S::dwilliams106@lyminster.w-sussex.sch.uk::9f57867c-554e-434e-b2d2-23cca862b853" providerId="AD" clId="Web-{11D15486-3B44-6D7B-6FDF-29F4B65FF4B0}" dt="2023-06-27T08:32:04.241" v="124"/>
          <ac:picMkLst>
            <pc:docMk/>
            <pc:sldMk cId="975393323" sldId="273"/>
            <ac:picMk id="13" creationId="{15640A69-3748-450C-8DDB-B2051AC04BC7}"/>
          </ac:picMkLst>
        </pc:picChg>
      </pc:sldChg>
      <pc:sldChg chg="mod modClrScheme chgLayout">
        <pc:chgData name="Danielle Williams" userId="S::dwilliams106@lyminster.w-sussex.sch.uk::9f57867c-554e-434e-b2d2-23cca862b853" providerId="AD" clId="Web-{11D15486-3B44-6D7B-6FDF-29F4B65FF4B0}" dt="2023-06-27T08:23:49.606" v="47"/>
        <pc:sldMkLst>
          <pc:docMk/>
          <pc:sldMk cId="805936327" sldId="274"/>
        </pc:sldMkLst>
      </pc:sldChg>
      <pc:sldChg chg="addSp delSp modSp mod setBg modClrScheme setClrOvrMap chgLayout">
        <pc:chgData name="Danielle Williams" userId="S::dwilliams106@lyminster.w-sussex.sch.uk::9f57867c-554e-434e-b2d2-23cca862b853" providerId="AD" clId="Web-{11D15486-3B44-6D7B-6FDF-29F4B65FF4B0}" dt="2023-06-27T08:27:51.986" v="80" actId="20577"/>
        <pc:sldMkLst>
          <pc:docMk/>
          <pc:sldMk cId="777975477" sldId="275"/>
        </pc:sldMkLst>
        <pc:spChg chg="mod ord">
          <ac:chgData name="Danielle Williams" userId="S::dwilliams106@lyminster.w-sussex.sch.uk::9f57867c-554e-434e-b2d2-23cca862b853" providerId="AD" clId="Web-{11D15486-3B44-6D7B-6FDF-29F4B65FF4B0}" dt="2023-06-27T08:27:03.063" v="69" actId="20577"/>
          <ac:spMkLst>
            <pc:docMk/>
            <pc:sldMk cId="777975477" sldId="275"/>
            <ac:spMk id="2" creationId="{00000000-0000-0000-0000-000000000000}"/>
          </ac:spMkLst>
        </pc:spChg>
        <pc:spChg chg="del">
          <ac:chgData name="Danielle Williams" userId="S::dwilliams106@lyminster.w-sussex.sch.uk::9f57867c-554e-434e-b2d2-23cca862b853" providerId="AD" clId="Web-{11D15486-3B44-6D7B-6FDF-29F4B65FF4B0}" dt="2023-06-27T08:26:25.563" v="62"/>
          <ac:spMkLst>
            <pc:docMk/>
            <pc:sldMk cId="777975477" sldId="275"/>
            <ac:spMk id="3" creationId="{00000000-0000-0000-0000-000000000000}"/>
          </ac:spMkLst>
        </pc:spChg>
        <pc:spChg chg="add">
          <ac:chgData name="Danielle Williams" userId="S::dwilliams106@lyminster.w-sussex.sch.uk::9f57867c-554e-434e-b2d2-23cca862b853" providerId="AD" clId="Web-{11D15486-3B44-6D7B-6FDF-29F4B65FF4B0}" dt="2023-06-27T08:26:25.563" v="62"/>
          <ac:spMkLst>
            <pc:docMk/>
            <pc:sldMk cId="777975477" sldId="275"/>
            <ac:spMk id="9" creationId="{6A166780-9337-4437-95D3-5EA9D55AAAC5}"/>
          </ac:spMkLst>
        </pc:spChg>
        <pc:spChg chg="add">
          <ac:chgData name="Danielle Williams" userId="S::dwilliams106@lyminster.w-sussex.sch.uk::9f57867c-554e-434e-b2d2-23cca862b853" providerId="AD" clId="Web-{11D15486-3B44-6D7B-6FDF-29F4B65FF4B0}" dt="2023-06-27T08:26:25.563" v="62"/>
          <ac:spMkLst>
            <pc:docMk/>
            <pc:sldMk cId="777975477" sldId="275"/>
            <ac:spMk id="11" creationId="{EB3D0F40-BF1F-4120-945D-90C5AAD6E35A}"/>
          </ac:spMkLst>
        </pc:spChg>
        <pc:spChg chg="add">
          <ac:chgData name="Danielle Williams" userId="S::dwilliams106@lyminster.w-sussex.sch.uk::9f57867c-554e-434e-b2d2-23cca862b853" providerId="AD" clId="Web-{11D15486-3B44-6D7B-6FDF-29F4B65FF4B0}" dt="2023-06-27T08:26:25.563" v="62"/>
          <ac:spMkLst>
            <pc:docMk/>
            <pc:sldMk cId="777975477" sldId="275"/>
            <ac:spMk id="15" creationId="{66F4F323-644B-4A47-97E9-BFB73840F402}"/>
          </ac:spMkLst>
        </pc:spChg>
        <pc:graphicFrameChg chg="add mod modGraphic">
          <ac:chgData name="Danielle Williams" userId="S::dwilliams106@lyminster.w-sussex.sch.uk::9f57867c-554e-434e-b2d2-23cca862b853" providerId="AD" clId="Web-{11D15486-3B44-6D7B-6FDF-29F4B65FF4B0}" dt="2023-06-27T08:27:51.986" v="80" actId="20577"/>
          <ac:graphicFrameMkLst>
            <pc:docMk/>
            <pc:sldMk cId="777975477" sldId="275"/>
            <ac:graphicFrameMk id="5" creationId="{C7C4EFC2-0056-15FB-CF9B-3B88251BF4F0}"/>
          </ac:graphicFrameMkLst>
        </pc:graphicFrameChg>
        <pc:picChg chg="add">
          <ac:chgData name="Danielle Williams" userId="S::dwilliams106@lyminster.w-sussex.sch.uk::9f57867c-554e-434e-b2d2-23cca862b853" providerId="AD" clId="Web-{11D15486-3B44-6D7B-6FDF-29F4B65FF4B0}" dt="2023-06-27T08:26:25.563" v="62"/>
          <ac:picMkLst>
            <pc:docMk/>
            <pc:sldMk cId="777975477" sldId="275"/>
            <ac:picMk id="13" creationId="{15640A69-3748-450C-8DDB-B2051AC04BC7}"/>
          </ac:picMkLst>
        </pc:picChg>
      </pc:sldChg>
      <pc:sldChg chg="addSp delSp modSp mod setBg modClrScheme setClrOvrMap chgLayout">
        <pc:chgData name="Danielle Williams" userId="S::dwilliams106@lyminster.w-sussex.sch.uk::9f57867c-554e-434e-b2d2-23cca862b853" providerId="AD" clId="Web-{11D15486-3B44-6D7B-6FDF-29F4B65FF4B0}" dt="2023-06-27T08:41:26.784" v="248"/>
        <pc:sldMkLst>
          <pc:docMk/>
          <pc:sldMk cId="2020096087" sldId="277"/>
        </pc:sldMkLst>
        <pc:spChg chg="add del">
          <ac:chgData name="Danielle Williams" userId="S::dwilliams106@lyminster.w-sussex.sch.uk::9f57867c-554e-434e-b2d2-23cca862b853" providerId="AD" clId="Web-{11D15486-3B44-6D7B-6FDF-29F4B65FF4B0}" dt="2023-06-27T08:41:26.784" v="248"/>
          <ac:spMkLst>
            <pc:docMk/>
            <pc:sldMk cId="2020096087" sldId="277"/>
            <ac:spMk id="3" creationId="{00000000-0000-0000-0000-000000000000}"/>
          </ac:spMkLst>
        </pc:spChg>
        <pc:spChg chg="add del">
          <ac:chgData name="Danielle Williams" userId="S::dwilliams106@lyminster.w-sussex.sch.uk::9f57867c-554e-434e-b2d2-23cca862b853" providerId="AD" clId="Web-{11D15486-3B44-6D7B-6FDF-29F4B65FF4B0}" dt="2023-06-27T08:41:26.784" v="248"/>
          <ac:spMkLst>
            <pc:docMk/>
            <pc:sldMk cId="2020096087" sldId="277"/>
            <ac:spMk id="11" creationId="{6A166780-9337-4437-95D3-5EA9D55AAAC5}"/>
          </ac:spMkLst>
        </pc:spChg>
        <pc:spChg chg="add del">
          <ac:chgData name="Danielle Williams" userId="S::dwilliams106@lyminster.w-sussex.sch.uk::9f57867c-554e-434e-b2d2-23cca862b853" providerId="AD" clId="Web-{11D15486-3B44-6D7B-6FDF-29F4B65FF4B0}" dt="2023-06-27T08:41:26.784" v="248"/>
          <ac:spMkLst>
            <pc:docMk/>
            <pc:sldMk cId="2020096087" sldId="277"/>
            <ac:spMk id="13" creationId="{EB3D0F40-BF1F-4120-945D-90C5AAD6E35A}"/>
          </ac:spMkLst>
        </pc:spChg>
        <pc:spChg chg="add del">
          <ac:chgData name="Danielle Williams" userId="S::dwilliams106@lyminster.w-sussex.sch.uk::9f57867c-554e-434e-b2d2-23cca862b853" providerId="AD" clId="Web-{11D15486-3B44-6D7B-6FDF-29F4B65FF4B0}" dt="2023-06-27T08:41:26.784" v="248"/>
          <ac:spMkLst>
            <pc:docMk/>
            <pc:sldMk cId="2020096087" sldId="277"/>
            <ac:spMk id="17" creationId="{66F4F323-644B-4A47-97E9-BFB73840F402}"/>
          </ac:spMkLst>
        </pc:spChg>
        <pc:graphicFrameChg chg="add del modGraphic">
          <ac:chgData name="Danielle Williams" userId="S::dwilliams106@lyminster.w-sussex.sch.uk::9f57867c-554e-434e-b2d2-23cca862b853" providerId="AD" clId="Web-{11D15486-3B44-6D7B-6FDF-29F4B65FF4B0}" dt="2023-06-27T08:41:26.784" v="248"/>
          <ac:graphicFrameMkLst>
            <pc:docMk/>
            <pc:sldMk cId="2020096087" sldId="277"/>
            <ac:graphicFrameMk id="5" creationId="{255761B7-3A0B-4278-D3BB-41B1B8A1E04B}"/>
          </ac:graphicFrameMkLst>
        </pc:graphicFrameChg>
        <pc:picChg chg="add del">
          <ac:chgData name="Danielle Williams" userId="S::dwilliams106@lyminster.w-sussex.sch.uk::9f57867c-554e-434e-b2d2-23cca862b853" providerId="AD" clId="Web-{11D15486-3B44-6D7B-6FDF-29F4B65FF4B0}" dt="2023-06-27T08:41:26.784" v="248"/>
          <ac:picMkLst>
            <pc:docMk/>
            <pc:sldMk cId="2020096087" sldId="277"/>
            <ac:picMk id="9" creationId="{42476583-CC33-45CE-B51B-215B5673CD22}"/>
          </ac:picMkLst>
        </pc:picChg>
        <pc:picChg chg="add del">
          <ac:chgData name="Danielle Williams" userId="S::dwilliams106@lyminster.w-sussex.sch.uk::9f57867c-554e-434e-b2d2-23cca862b853" providerId="AD" clId="Web-{11D15486-3B44-6D7B-6FDF-29F4B65FF4B0}" dt="2023-06-27T08:41:26.784" v="248"/>
          <ac:picMkLst>
            <pc:docMk/>
            <pc:sldMk cId="2020096087" sldId="277"/>
            <ac:picMk id="15" creationId="{15640A69-3748-450C-8DDB-B2051AC04BC7}"/>
          </ac:picMkLst>
        </pc:picChg>
      </pc:sldChg>
      <pc:sldChg chg="modSp mod modClrScheme chgLayout">
        <pc:chgData name="Danielle Williams" userId="S::dwilliams106@lyminster.w-sussex.sch.uk::9f57867c-554e-434e-b2d2-23cca862b853" providerId="AD" clId="Web-{11D15486-3B44-6D7B-6FDF-29F4B65FF4B0}" dt="2023-06-27T08:29:13.238" v="90" actId="20577"/>
        <pc:sldMkLst>
          <pc:docMk/>
          <pc:sldMk cId="3510520956" sldId="278"/>
        </pc:sldMkLst>
        <pc:spChg chg="mod ord">
          <ac:chgData name="Danielle Williams" userId="S::dwilliams106@lyminster.w-sussex.sch.uk::9f57867c-554e-434e-b2d2-23cca862b853" providerId="AD" clId="Web-{11D15486-3B44-6D7B-6FDF-29F4B65FF4B0}" dt="2023-06-27T08:29:13.238" v="90" actId="20577"/>
          <ac:spMkLst>
            <pc:docMk/>
            <pc:sldMk cId="3510520956" sldId="278"/>
            <ac:spMk id="2" creationId="{8FAEE32A-F544-5C80-4560-809102B409E0}"/>
          </ac:spMkLst>
        </pc:spChg>
        <pc:picChg chg="mod ord">
          <ac:chgData name="Danielle Williams" userId="S::dwilliams106@lyminster.w-sussex.sch.uk::9f57867c-554e-434e-b2d2-23cca862b853" providerId="AD" clId="Web-{11D15486-3B44-6D7B-6FDF-29F4B65FF4B0}" dt="2023-06-27T08:23:49.606" v="47"/>
          <ac:picMkLst>
            <pc:docMk/>
            <pc:sldMk cId="3510520956" sldId="278"/>
            <ac:picMk id="13" creationId="{BAD02A3D-258A-F645-7317-7D363A454112}"/>
          </ac:picMkLst>
        </pc:picChg>
      </pc:sldChg>
      <pc:sldChg chg="addSp delSp modSp mod setBg modClrScheme setClrOvrMap chgLayout">
        <pc:chgData name="Danielle Williams" userId="S::dwilliams106@lyminster.w-sussex.sch.uk::9f57867c-554e-434e-b2d2-23cca862b853" providerId="AD" clId="Web-{11D15486-3B44-6D7B-6FDF-29F4B65FF4B0}" dt="2023-06-27T08:35:59.699" v="182" actId="20577"/>
        <pc:sldMkLst>
          <pc:docMk/>
          <pc:sldMk cId="3448728567" sldId="279"/>
        </pc:sldMkLst>
        <pc:spChg chg="mod ord">
          <ac:chgData name="Danielle Williams" userId="S::dwilliams106@lyminster.w-sussex.sch.uk::9f57867c-554e-434e-b2d2-23cca862b853" providerId="AD" clId="Web-{11D15486-3B44-6D7B-6FDF-29F4B65FF4B0}" dt="2023-06-27T08:35:22.620" v="176"/>
          <ac:spMkLst>
            <pc:docMk/>
            <pc:sldMk cId="3448728567" sldId="279"/>
            <ac:spMk id="2" creationId="{00000000-0000-0000-0000-000000000000}"/>
          </ac:spMkLst>
        </pc:spChg>
        <pc:spChg chg="del mod">
          <ac:chgData name="Danielle Williams" userId="S::dwilliams106@lyminster.w-sussex.sch.uk::9f57867c-554e-434e-b2d2-23cca862b853" providerId="AD" clId="Web-{11D15486-3B44-6D7B-6FDF-29F4B65FF4B0}" dt="2023-06-27T08:35:22.620" v="176"/>
          <ac:spMkLst>
            <pc:docMk/>
            <pc:sldMk cId="3448728567" sldId="279"/>
            <ac:spMk id="3" creationId="{00000000-0000-0000-0000-000000000000}"/>
          </ac:spMkLst>
        </pc:spChg>
        <pc:spChg chg="add">
          <ac:chgData name="Danielle Williams" userId="S::dwilliams106@lyminster.w-sussex.sch.uk::9f57867c-554e-434e-b2d2-23cca862b853" providerId="AD" clId="Web-{11D15486-3B44-6D7B-6FDF-29F4B65FF4B0}" dt="2023-06-27T08:35:22.620" v="176"/>
          <ac:spMkLst>
            <pc:docMk/>
            <pc:sldMk cId="3448728567" sldId="279"/>
            <ac:spMk id="11" creationId="{6A166780-9337-4437-95D3-5EA9D55AAAC5}"/>
          </ac:spMkLst>
        </pc:spChg>
        <pc:spChg chg="add">
          <ac:chgData name="Danielle Williams" userId="S::dwilliams106@lyminster.w-sussex.sch.uk::9f57867c-554e-434e-b2d2-23cca862b853" providerId="AD" clId="Web-{11D15486-3B44-6D7B-6FDF-29F4B65FF4B0}" dt="2023-06-27T08:35:22.620" v="176"/>
          <ac:spMkLst>
            <pc:docMk/>
            <pc:sldMk cId="3448728567" sldId="279"/>
            <ac:spMk id="13" creationId="{EB3D0F40-BF1F-4120-945D-90C5AAD6E35A}"/>
          </ac:spMkLst>
        </pc:spChg>
        <pc:spChg chg="add">
          <ac:chgData name="Danielle Williams" userId="S::dwilliams106@lyminster.w-sussex.sch.uk::9f57867c-554e-434e-b2d2-23cca862b853" providerId="AD" clId="Web-{11D15486-3B44-6D7B-6FDF-29F4B65FF4B0}" dt="2023-06-27T08:35:22.620" v="176"/>
          <ac:spMkLst>
            <pc:docMk/>
            <pc:sldMk cId="3448728567" sldId="279"/>
            <ac:spMk id="17" creationId="{66F4F323-644B-4A47-97E9-BFB73840F402}"/>
          </ac:spMkLst>
        </pc:spChg>
        <pc:graphicFrameChg chg="add mod modGraphic">
          <ac:chgData name="Danielle Williams" userId="S::dwilliams106@lyminster.w-sussex.sch.uk::9f57867c-554e-434e-b2d2-23cca862b853" providerId="AD" clId="Web-{11D15486-3B44-6D7B-6FDF-29F4B65FF4B0}" dt="2023-06-27T08:35:59.699" v="182" actId="20577"/>
          <ac:graphicFrameMkLst>
            <pc:docMk/>
            <pc:sldMk cId="3448728567" sldId="279"/>
            <ac:graphicFrameMk id="5" creationId="{1376B192-5D10-781D-D810-32831811578D}"/>
          </ac:graphicFrameMkLst>
        </pc:graphicFrameChg>
        <pc:picChg chg="add">
          <ac:chgData name="Danielle Williams" userId="S::dwilliams106@lyminster.w-sussex.sch.uk::9f57867c-554e-434e-b2d2-23cca862b853" providerId="AD" clId="Web-{11D15486-3B44-6D7B-6FDF-29F4B65FF4B0}" dt="2023-06-27T08:35:22.620" v="176"/>
          <ac:picMkLst>
            <pc:docMk/>
            <pc:sldMk cId="3448728567" sldId="279"/>
            <ac:picMk id="9" creationId="{42476583-CC33-45CE-B51B-215B5673CD22}"/>
          </ac:picMkLst>
        </pc:picChg>
        <pc:picChg chg="add">
          <ac:chgData name="Danielle Williams" userId="S::dwilliams106@lyminster.w-sussex.sch.uk::9f57867c-554e-434e-b2d2-23cca862b853" providerId="AD" clId="Web-{11D15486-3B44-6D7B-6FDF-29F4B65FF4B0}" dt="2023-06-27T08:35:22.620" v="176"/>
          <ac:picMkLst>
            <pc:docMk/>
            <pc:sldMk cId="3448728567" sldId="279"/>
            <ac:picMk id="15" creationId="{15640A69-3748-450C-8DDB-B2051AC04BC7}"/>
          </ac:picMkLst>
        </pc:picChg>
      </pc:sldChg>
      <pc:sldChg chg="addSp delSp modSp mod setBg modClrScheme setClrOvrMap chgLayout">
        <pc:chgData name="Danielle Williams" userId="S::dwilliams106@lyminster.w-sussex.sch.uk::9f57867c-554e-434e-b2d2-23cca862b853" providerId="AD" clId="Web-{11D15486-3B44-6D7B-6FDF-29F4B65FF4B0}" dt="2023-06-27T08:46:42.478" v="288" actId="20577"/>
        <pc:sldMkLst>
          <pc:docMk/>
          <pc:sldMk cId="1408752994" sldId="280"/>
        </pc:sldMkLst>
        <pc:spChg chg="mod ord">
          <ac:chgData name="Danielle Williams" userId="S::dwilliams106@lyminster.w-sussex.sch.uk::9f57867c-554e-434e-b2d2-23cca862b853" providerId="AD" clId="Web-{11D15486-3B44-6D7B-6FDF-29F4B65FF4B0}" dt="2023-06-27T08:37:24.138" v="197" actId="20577"/>
          <ac:spMkLst>
            <pc:docMk/>
            <pc:sldMk cId="1408752994" sldId="280"/>
            <ac:spMk id="2" creationId="{00000000-0000-0000-0000-000000000000}"/>
          </ac:spMkLst>
        </pc:spChg>
        <pc:spChg chg="del mod ord">
          <ac:chgData name="Danielle Williams" userId="S::dwilliams106@lyminster.w-sussex.sch.uk::9f57867c-554e-434e-b2d2-23cca862b853" providerId="AD" clId="Web-{11D15486-3B44-6D7B-6FDF-29F4B65FF4B0}" dt="2023-06-27T08:36:08.324" v="183"/>
          <ac:spMkLst>
            <pc:docMk/>
            <pc:sldMk cId="1408752994" sldId="280"/>
            <ac:spMk id="3" creationId="{00000000-0000-0000-0000-000000000000}"/>
          </ac:spMkLst>
        </pc:spChg>
        <pc:spChg chg="add del">
          <ac:chgData name="Danielle Williams" userId="S::dwilliams106@lyminster.w-sussex.sch.uk::9f57867c-554e-434e-b2d2-23cca862b853" providerId="AD" clId="Web-{11D15486-3B44-6D7B-6FDF-29F4B65FF4B0}" dt="2023-06-27T08:36:37.122" v="187"/>
          <ac:spMkLst>
            <pc:docMk/>
            <pc:sldMk cId="1408752994" sldId="280"/>
            <ac:spMk id="9" creationId="{6A166780-9337-4437-95D3-5EA9D55AAAC5}"/>
          </ac:spMkLst>
        </pc:spChg>
        <pc:spChg chg="add del">
          <ac:chgData name="Danielle Williams" userId="S::dwilliams106@lyminster.w-sussex.sch.uk::9f57867c-554e-434e-b2d2-23cca862b853" providerId="AD" clId="Web-{11D15486-3B44-6D7B-6FDF-29F4B65FF4B0}" dt="2023-06-27T08:36:37.122" v="187"/>
          <ac:spMkLst>
            <pc:docMk/>
            <pc:sldMk cId="1408752994" sldId="280"/>
            <ac:spMk id="11" creationId="{EB3D0F40-BF1F-4120-945D-90C5AAD6E35A}"/>
          </ac:spMkLst>
        </pc:spChg>
        <pc:spChg chg="add del">
          <ac:chgData name="Danielle Williams" userId="S::dwilliams106@lyminster.w-sussex.sch.uk::9f57867c-554e-434e-b2d2-23cca862b853" providerId="AD" clId="Web-{11D15486-3B44-6D7B-6FDF-29F4B65FF4B0}" dt="2023-06-27T08:36:37.122" v="187"/>
          <ac:spMkLst>
            <pc:docMk/>
            <pc:sldMk cId="1408752994" sldId="280"/>
            <ac:spMk id="15" creationId="{66F4F323-644B-4A47-97E9-BFB73840F402}"/>
          </ac:spMkLst>
        </pc:spChg>
        <pc:spChg chg="add">
          <ac:chgData name="Danielle Williams" userId="S::dwilliams106@lyminster.w-sussex.sch.uk::9f57867c-554e-434e-b2d2-23cca862b853" providerId="AD" clId="Web-{11D15486-3B44-6D7B-6FDF-29F4B65FF4B0}" dt="2023-06-27T08:36:37.122" v="187"/>
          <ac:spMkLst>
            <pc:docMk/>
            <pc:sldMk cId="1408752994" sldId="280"/>
            <ac:spMk id="20" creationId="{CFF5BED3-4EE4-425F-A016-C272586B88E5}"/>
          </ac:spMkLst>
        </pc:spChg>
        <pc:spChg chg="add">
          <ac:chgData name="Danielle Williams" userId="S::dwilliams106@lyminster.w-sussex.sch.uk::9f57867c-554e-434e-b2d2-23cca862b853" providerId="AD" clId="Web-{11D15486-3B44-6D7B-6FDF-29F4B65FF4B0}" dt="2023-06-27T08:36:37.122" v="187"/>
          <ac:spMkLst>
            <pc:docMk/>
            <pc:sldMk cId="1408752994" sldId="280"/>
            <ac:spMk id="22" creationId="{D856B4CA-4519-432C-ABFD-F2AE5D70E09C}"/>
          </ac:spMkLst>
        </pc:spChg>
        <pc:spChg chg="add">
          <ac:chgData name="Danielle Williams" userId="S::dwilliams106@lyminster.w-sussex.sch.uk::9f57867c-554e-434e-b2d2-23cca862b853" providerId="AD" clId="Web-{11D15486-3B44-6D7B-6FDF-29F4B65FF4B0}" dt="2023-06-27T08:36:37.122" v="187"/>
          <ac:spMkLst>
            <pc:docMk/>
            <pc:sldMk cId="1408752994" sldId="280"/>
            <ac:spMk id="24" creationId="{61D03B64-A2F8-4473-8457-9A6A36B67B89}"/>
          </ac:spMkLst>
        </pc:spChg>
        <pc:graphicFrameChg chg="add mod modGraphic">
          <ac:chgData name="Danielle Williams" userId="S::dwilliams106@lyminster.w-sussex.sch.uk::9f57867c-554e-434e-b2d2-23cca862b853" providerId="AD" clId="Web-{11D15486-3B44-6D7B-6FDF-29F4B65FF4B0}" dt="2023-06-27T08:46:42.478" v="288" actId="20577"/>
          <ac:graphicFrameMkLst>
            <pc:docMk/>
            <pc:sldMk cId="1408752994" sldId="280"/>
            <ac:graphicFrameMk id="5" creationId="{F5066D10-71B1-5042-6CCD-FC3E8FA699FF}"/>
          </ac:graphicFrameMkLst>
        </pc:graphicFrameChg>
        <pc:picChg chg="add del">
          <ac:chgData name="Danielle Williams" userId="S::dwilliams106@lyminster.w-sussex.sch.uk::9f57867c-554e-434e-b2d2-23cca862b853" providerId="AD" clId="Web-{11D15486-3B44-6D7B-6FDF-29F4B65FF4B0}" dt="2023-06-27T08:36:37.122" v="187"/>
          <ac:picMkLst>
            <pc:docMk/>
            <pc:sldMk cId="1408752994" sldId="280"/>
            <ac:picMk id="13" creationId="{15640A69-3748-450C-8DDB-B2051AC04BC7}"/>
          </ac:picMkLst>
        </pc:picChg>
        <pc:picChg chg="add">
          <ac:chgData name="Danielle Williams" userId="S::dwilliams106@lyminster.w-sussex.sch.uk::9f57867c-554e-434e-b2d2-23cca862b853" providerId="AD" clId="Web-{11D15486-3B44-6D7B-6FDF-29F4B65FF4B0}" dt="2023-06-27T08:36:37.122" v="187"/>
          <ac:picMkLst>
            <pc:docMk/>
            <pc:sldMk cId="1408752994" sldId="280"/>
            <ac:picMk id="26" creationId="{01C3CE7E-C09F-4DAB-A9B8-00CB40334B33}"/>
          </ac:picMkLst>
        </pc:picChg>
      </pc:sldChg>
      <pc:sldMasterChg chg="del delSldLayout">
        <pc:chgData name="Danielle Williams" userId="S::dwilliams106@lyminster.w-sussex.sch.uk::9f57867c-554e-434e-b2d2-23cca862b853" providerId="AD" clId="Web-{11D15486-3B44-6D7B-6FDF-29F4B65FF4B0}" dt="2023-06-27T08:23:08.199" v="45"/>
        <pc:sldMasterMkLst>
          <pc:docMk/>
          <pc:sldMasterMk cId="3148410922" sldId="2147483876"/>
        </pc:sldMasterMkLst>
        <pc:sldLayoutChg chg="del">
          <pc:chgData name="Danielle Williams" userId="S::dwilliams106@lyminster.w-sussex.sch.uk::9f57867c-554e-434e-b2d2-23cca862b853" providerId="AD" clId="Web-{11D15486-3B44-6D7B-6FDF-29F4B65FF4B0}" dt="2023-06-27T08:23:08.199" v="45"/>
          <pc:sldLayoutMkLst>
            <pc:docMk/>
            <pc:sldMasterMk cId="3148410922" sldId="2147483876"/>
            <pc:sldLayoutMk cId="2759203353" sldId="2147483877"/>
          </pc:sldLayoutMkLst>
        </pc:sldLayoutChg>
        <pc:sldLayoutChg chg="del">
          <pc:chgData name="Danielle Williams" userId="S::dwilliams106@lyminster.w-sussex.sch.uk::9f57867c-554e-434e-b2d2-23cca862b853" providerId="AD" clId="Web-{11D15486-3B44-6D7B-6FDF-29F4B65FF4B0}" dt="2023-06-27T08:23:08.199" v="45"/>
          <pc:sldLayoutMkLst>
            <pc:docMk/>
            <pc:sldMasterMk cId="3148410922" sldId="2147483876"/>
            <pc:sldLayoutMk cId="99602555" sldId="2147483878"/>
          </pc:sldLayoutMkLst>
        </pc:sldLayoutChg>
        <pc:sldLayoutChg chg="del">
          <pc:chgData name="Danielle Williams" userId="S::dwilliams106@lyminster.w-sussex.sch.uk::9f57867c-554e-434e-b2d2-23cca862b853" providerId="AD" clId="Web-{11D15486-3B44-6D7B-6FDF-29F4B65FF4B0}" dt="2023-06-27T08:23:08.199" v="45"/>
          <pc:sldLayoutMkLst>
            <pc:docMk/>
            <pc:sldMasterMk cId="3148410922" sldId="2147483876"/>
            <pc:sldLayoutMk cId="809446959" sldId="2147483879"/>
          </pc:sldLayoutMkLst>
        </pc:sldLayoutChg>
        <pc:sldLayoutChg chg="del">
          <pc:chgData name="Danielle Williams" userId="S::dwilliams106@lyminster.w-sussex.sch.uk::9f57867c-554e-434e-b2d2-23cca862b853" providerId="AD" clId="Web-{11D15486-3B44-6D7B-6FDF-29F4B65FF4B0}" dt="2023-06-27T08:23:08.199" v="45"/>
          <pc:sldLayoutMkLst>
            <pc:docMk/>
            <pc:sldMasterMk cId="3148410922" sldId="2147483876"/>
            <pc:sldLayoutMk cId="4198188719" sldId="2147483880"/>
          </pc:sldLayoutMkLst>
        </pc:sldLayoutChg>
        <pc:sldLayoutChg chg="del">
          <pc:chgData name="Danielle Williams" userId="S::dwilliams106@lyminster.w-sussex.sch.uk::9f57867c-554e-434e-b2d2-23cca862b853" providerId="AD" clId="Web-{11D15486-3B44-6D7B-6FDF-29F4B65FF4B0}" dt="2023-06-27T08:23:08.199" v="45"/>
          <pc:sldLayoutMkLst>
            <pc:docMk/>
            <pc:sldMasterMk cId="3148410922" sldId="2147483876"/>
            <pc:sldLayoutMk cId="252203765" sldId="2147483881"/>
          </pc:sldLayoutMkLst>
        </pc:sldLayoutChg>
        <pc:sldLayoutChg chg="del">
          <pc:chgData name="Danielle Williams" userId="S::dwilliams106@lyminster.w-sussex.sch.uk::9f57867c-554e-434e-b2d2-23cca862b853" providerId="AD" clId="Web-{11D15486-3B44-6D7B-6FDF-29F4B65FF4B0}" dt="2023-06-27T08:23:08.199" v="45"/>
          <pc:sldLayoutMkLst>
            <pc:docMk/>
            <pc:sldMasterMk cId="3148410922" sldId="2147483876"/>
            <pc:sldLayoutMk cId="3817290458" sldId="2147483882"/>
          </pc:sldLayoutMkLst>
        </pc:sldLayoutChg>
        <pc:sldLayoutChg chg="del">
          <pc:chgData name="Danielle Williams" userId="S::dwilliams106@lyminster.w-sussex.sch.uk::9f57867c-554e-434e-b2d2-23cca862b853" providerId="AD" clId="Web-{11D15486-3B44-6D7B-6FDF-29F4B65FF4B0}" dt="2023-06-27T08:23:08.199" v="45"/>
          <pc:sldLayoutMkLst>
            <pc:docMk/>
            <pc:sldMasterMk cId="3148410922" sldId="2147483876"/>
            <pc:sldLayoutMk cId="2033733579" sldId="2147483883"/>
          </pc:sldLayoutMkLst>
        </pc:sldLayoutChg>
        <pc:sldLayoutChg chg="del">
          <pc:chgData name="Danielle Williams" userId="S::dwilliams106@lyminster.w-sussex.sch.uk::9f57867c-554e-434e-b2d2-23cca862b853" providerId="AD" clId="Web-{11D15486-3B44-6D7B-6FDF-29F4B65FF4B0}" dt="2023-06-27T08:23:08.199" v="45"/>
          <pc:sldLayoutMkLst>
            <pc:docMk/>
            <pc:sldMasterMk cId="3148410922" sldId="2147483876"/>
            <pc:sldLayoutMk cId="169293926" sldId="2147483884"/>
          </pc:sldLayoutMkLst>
        </pc:sldLayoutChg>
        <pc:sldLayoutChg chg="del">
          <pc:chgData name="Danielle Williams" userId="S::dwilliams106@lyminster.w-sussex.sch.uk::9f57867c-554e-434e-b2d2-23cca862b853" providerId="AD" clId="Web-{11D15486-3B44-6D7B-6FDF-29F4B65FF4B0}" dt="2023-06-27T08:23:08.199" v="45"/>
          <pc:sldLayoutMkLst>
            <pc:docMk/>
            <pc:sldMasterMk cId="3148410922" sldId="2147483876"/>
            <pc:sldLayoutMk cId="1439095153" sldId="2147483885"/>
          </pc:sldLayoutMkLst>
        </pc:sldLayoutChg>
        <pc:sldLayoutChg chg="del">
          <pc:chgData name="Danielle Williams" userId="S::dwilliams106@lyminster.w-sussex.sch.uk::9f57867c-554e-434e-b2d2-23cca862b853" providerId="AD" clId="Web-{11D15486-3B44-6D7B-6FDF-29F4B65FF4B0}" dt="2023-06-27T08:23:08.199" v="45"/>
          <pc:sldLayoutMkLst>
            <pc:docMk/>
            <pc:sldMasterMk cId="3148410922" sldId="2147483876"/>
            <pc:sldLayoutMk cId="3310664679" sldId="2147483886"/>
          </pc:sldLayoutMkLst>
        </pc:sldLayoutChg>
        <pc:sldLayoutChg chg="del">
          <pc:chgData name="Danielle Williams" userId="S::dwilliams106@lyminster.w-sussex.sch.uk::9f57867c-554e-434e-b2d2-23cca862b853" providerId="AD" clId="Web-{11D15486-3B44-6D7B-6FDF-29F4B65FF4B0}" dt="2023-06-27T08:23:08.199" v="45"/>
          <pc:sldLayoutMkLst>
            <pc:docMk/>
            <pc:sldMasterMk cId="3148410922" sldId="2147483876"/>
            <pc:sldLayoutMk cId="474802583" sldId="2147483887"/>
          </pc:sldLayoutMkLst>
        </pc:sldLayoutChg>
        <pc:sldLayoutChg chg="del">
          <pc:chgData name="Danielle Williams" userId="S::dwilliams106@lyminster.w-sussex.sch.uk::9f57867c-554e-434e-b2d2-23cca862b853" providerId="AD" clId="Web-{11D15486-3B44-6D7B-6FDF-29F4B65FF4B0}" dt="2023-06-27T08:23:08.199" v="45"/>
          <pc:sldLayoutMkLst>
            <pc:docMk/>
            <pc:sldMasterMk cId="3148410922" sldId="2147483876"/>
            <pc:sldLayoutMk cId="559329669" sldId="2147483888"/>
          </pc:sldLayoutMkLst>
        </pc:sldLayoutChg>
        <pc:sldLayoutChg chg="del">
          <pc:chgData name="Danielle Williams" userId="S::dwilliams106@lyminster.w-sussex.sch.uk::9f57867c-554e-434e-b2d2-23cca862b853" providerId="AD" clId="Web-{11D15486-3B44-6D7B-6FDF-29F4B65FF4B0}" dt="2023-06-27T08:23:08.199" v="45"/>
          <pc:sldLayoutMkLst>
            <pc:docMk/>
            <pc:sldMasterMk cId="3148410922" sldId="2147483876"/>
            <pc:sldLayoutMk cId="2192950779" sldId="2147483889"/>
          </pc:sldLayoutMkLst>
        </pc:sldLayoutChg>
        <pc:sldLayoutChg chg="del">
          <pc:chgData name="Danielle Williams" userId="S::dwilliams106@lyminster.w-sussex.sch.uk::9f57867c-554e-434e-b2d2-23cca862b853" providerId="AD" clId="Web-{11D15486-3B44-6D7B-6FDF-29F4B65FF4B0}" dt="2023-06-27T08:23:08.199" v="45"/>
          <pc:sldLayoutMkLst>
            <pc:docMk/>
            <pc:sldMasterMk cId="3148410922" sldId="2147483876"/>
            <pc:sldLayoutMk cId="4098916958" sldId="2147483890"/>
          </pc:sldLayoutMkLst>
        </pc:sldLayoutChg>
        <pc:sldLayoutChg chg="del">
          <pc:chgData name="Danielle Williams" userId="S::dwilliams106@lyminster.w-sussex.sch.uk::9f57867c-554e-434e-b2d2-23cca862b853" providerId="AD" clId="Web-{11D15486-3B44-6D7B-6FDF-29F4B65FF4B0}" dt="2023-06-27T08:23:08.199" v="45"/>
          <pc:sldLayoutMkLst>
            <pc:docMk/>
            <pc:sldMasterMk cId="3148410922" sldId="2147483876"/>
            <pc:sldLayoutMk cId="2617987688" sldId="2147483891"/>
          </pc:sldLayoutMkLst>
        </pc:sldLayoutChg>
        <pc:sldLayoutChg chg="del">
          <pc:chgData name="Danielle Williams" userId="S::dwilliams106@lyminster.w-sussex.sch.uk::9f57867c-554e-434e-b2d2-23cca862b853" providerId="AD" clId="Web-{11D15486-3B44-6D7B-6FDF-29F4B65FF4B0}" dt="2023-06-27T08:23:08.199" v="45"/>
          <pc:sldLayoutMkLst>
            <pc:docMk/>
            <pc:sldMasterMk cId="3148410922" sldId="2147483876"/>
            <pc:sldLayoutMk cId="616141857" sldId="2147483892"/>
          </pc:sldLayoutMkLst>
        </pc:sldLayoutChg>
        <pc:sldLayoutChg chg="del">
          <pc:chgData name="Danielle Williams" userId="S::dwilliams106@lyminster.w-sussex.sch.uk::9f57867c-554e-434e-b2d2-23cca862b853" providerId="AD" clId="Web-{11D15486-3B44-6D7B-6FDF-29F4B65FF4B0}" dt="2023-06-27T08:23:08.199" v="45"/>
          <pc:sldLayoutMkLst>
            <pc:docMk/>
            <pc:sldMasterMk cId="3148410922" sldId="2147483876"/>
            <pc:sldLayoutMk cId="437873172" sldId="2147483893"/>
          </pc:sldLayoutMkLst>
        </pc:sldLayoutChg>
      </pc:sldMasterChg>
      <pc:sldMasterChg chg="add del addSldLayout delSldLayout modSldLayout">
        <pc:chgData name="Danielle Williams" userId="S::dwilliams106@lyminster.w-sussex.sch.uk::9f57867c-554e-434e-b2d2-23cca862b853" providerId="AD" clId="Web-{11D15486-3B44-6D7B-6FDF-29F4B65FF4B0}" dt="2023-06-27T08:23:34.840" v="46"/>
        <pc:sldMasterMkLst>
          <pc:docMk/>
          <pc:sldMasterMk cId="1817456138" sldId="2147483894"/>
        </pc:sldMasterMkLst>
        <pc:sldLayoutChg chg="add del mod replId">
          <pc:chgData name="Danielle Williams" userId="S::dwilliams106@lyminster.w-sussex.sch.uk::9f57867c-554e-434e-b2d2-23cca862b853" providerId="AD" clId="Web-{11D15486-3B44-6D7B-6FDF-29F4B65FF4B0}" dt="2023-06-27T08:23:34.840" v="46"/>
          <pc:sldLayoutMkLst>
            <pc:docMk/>
            <pc:sldMasterMk cId="1817456138" sldId="2147483894"/>
            <pc:sldLayoutMk cId="874264648" sldId="2147483895"/>
          </pc:sldLayoutMkLst>
        </pc:sldLayoutChg>
        <pc:sldLayoutChg chg="add del mod replId">
          <pc:chgData name="Danielle Williams" userId="S::dwilliams106@lyminster.w-sussex.sch.uk::9f57867c-554e-434e-b2d2-23cca862b853" providerId="AD" clId="Web-{11D15486-3B44-6D7B-6FDF-29F4B65FF4B0}" dt="2023-06-27T08:23:34.840" v="46"/>
          <pc:sldLayoutMkLst>
            <pc:docMk/>
            <pc:sldMasterMk cId="1817456138" sldId="2147483894"/>
            <pc:sldLayoutMk cId="1961418033" sldId="2147483896"/>
          </pc:sldLayoutMkLst>
        </pc:sldLayoutChg>
        <pc:sldLayoutChg chg="add del mod replId">
          <pc:chgData name="Danielle Williams" userId="S::dwilliams106@lyminster.w-sussex.sch.uk::9f57867c-554e-434e-b2d2-23cca862b853" providerId="AD" clId="Web-{11D15486-3B44-6D7B-6FDF-29F4B65FF4B0}" dt="2023-06-27T08:23:34.840" v="46"/>
          <pc:sldLayoutMkLst>
            <pc:docMk/>
            <pc:sldMasterMk cId="1817456138" sldId="2147483894"/>
            <pc:sldLayoutMk cId="1035989819" sldId="2147483897"/>
          </pc:sldLayoutMkLst>
        </pc:sldLayoutChg>
        <pc:sldLayoutChg chg="add del mod replId">
          <pc:chgData name="Danielle Williams" userId="S::dwilliams106@lyminster.w-sussex.sch.uk::9f57867c-554e-434e-b2d2-23cca862b853" providerId="AD" clId="Web-{11D15486-3B44-6D7B-6FDF-29F4B65FF4B0}" dt="2023-06-27T08:23:34.840" v="46"/>
          <pc:sldLayoutMkLst>
            <pc:docMk/>
            <pc:sldMasterMk cId="1817456138" sldId="2147483894"/>
            <pc:sldLayoutMk cId="84190353" sldId="2147483898"/>
          </pc:sldLayoutMkLst>
        </pc:sldLayoutChg>
        <pc:sldLayoutChg chg="add del mod replId">
          <pc:chgData name="Danielle Williams" userId="S::dwilliams106@lyminster.w-sussex.sch.uk::9f57867c-554e-434e-b2d2-23cca862b853" providerId="AD" clId="Web-{11D15486-3B44-6D7B-6FDF-29F4B65FF4B0}" dt="2023-06-27T08:23:34.840" v="46"/>
          <pc:sldLayoutMkLst>
            <pc:docMk/>
            <pc:sldMasterMk cId="1817456138" sldId="2147483894"/>
            <pc:sldLayoutMk cId="2939728459" sldId="2147483899"/>
          </pc:sldLayoutMkLst>
        </pc:sldLayoutChg>
        <pc:sldLayoutChg chg="add del mod replId">
          <pc:chgData name="Danielle Williams" userId="S::dwilliams106@lyminster.w-sussex.sch.uk::9f57867c-554e-434e-b2d2-23cca862b853" providerId="AD" clId="Web-{11D15486-3B44-6D7B-6FDF-29F4B65FF4B0}" dt="2023-06-27T08:23:34.840" v="46"/>
          <pc:sldLayoutMkLst>
            <pc:docMk/>
            <pc:sldMasterMk cId="1817456138" sldId="2147483894"/>
            <pc:sldLayoutMk cId="2602501733" sldId="2147483900"/>
          </pc:sldLayoutMkLst>
        </pc:sldLayoutChg>
        <pc:sldLayoutChg chg="add del mod replId">
          <pc:chgData name="Danielle Williams" userId="S::dwilliams106@lyminster.w-sussex.sch.uk::9f57867c-554e-434e-b2d2-23cca862b853" providerId="AD" clId="Web-{11D15486-3B44-6D7B-6FDF-29F4B65FF4B0}" dt="2023-06-27T08:23:34.840" v="46"/>
          <pc:sldLayoutMkLst>
            <pc:docMk/>
            <pc:sldMasterMk cId="1817456138" sldId="2147483894"/>
            <pc:sldLayoutMk cId="1641526488" sldId="2147483901"/>
          </pc:sldLayoutMkLst>
        </pc:sldLayoutChg>
        <pc:sldLayoutChg chg="add del mod replId">
          <pc:chgData name="Danielle Williams" userId="S::dwilliams106@lyminster.w-sussex.sch.uk::9f57867c-554e-434e-b2d2-23cca862b853" providerId="AD" clId="Web-{11D15486-3B44-6D7B-6FDF-29F4B65FF4B0}" dt="2023-06-27T08:23:34.840" v="46"/>
          <pc:sldLayoutMkLst>
            <pc:docMk/>
            <pc:sldMasterMk cId="1817456138" sldId="2147483894"/>
            <pc:sldLayoutMk cId="2432764087" sldId="2147483902"/>
          </pc:sldLayoutMkLst>
        </pc:sldLayoutChg>
        <pc:sldLayoutChg chg="add del mod replId">
          <pc:chgData name="Danielle Williams" userId="S::dwilliams106@lyminster.w-sussex.sch.uk::9f57867c-554e-434e-b2d2-23cca862b853" providerId="AD" clId="Web-{11D15486-3B44-6D7B-6FDF-29F4B65FF4B0}" dt="2023-06-27T08:23:34.840" v="46"/>
          <pc:sldLayoutMkLst>
            <pc:docMk/>
            <pc:sldMasterMk cId="1817456138" sldId="2147483894"/>
            <pc:sldLayoutMk cId="16368114" sldId="2147483903"/>
          </pc:sldLayoutMkLst>
        </pc:sldLayoutChg>
        <pc:sldLayoutChg chg="add del mod replId">
          <pc:chgData name="Danielle Williams" userId="S::dwilliams106@lyminster.w-sussex.sch.uk::9f57867c-554e-434e-b2d2-23cca862b853" providerId="AD" clId="Web-{11D15486-3B44-6D7B-6FDF-29F4B65FF4B0}" dt="2023-06-27T08:23:34.840" v="46"/>
          <pc:sldLayoutMkLst>
            <pc:docMk/>
            <pc:sldMasterMk cId="1817456138" sldId="2147483894"/>
            <pc:sldLayoutMk cId="2233667900" sldId="2147483904"/>
          </pc:sldLayoutMkLst>
        </pc:sldLayoutChg>
        <pc:sldLayoutChg chg="add del mod replId">
          <pc:chgData name="Danielle Williams" userId="S::dwilliams106@lyminster.w-sussex.sch.uk::9f57867c-554e-434e-b2d2-23cca862b853" providerId="AD" clId="Web-{11D15486-3B44-6D7B-6FDF-29F4B65FF4B0}" dt="2023-06-27T08:23:34.840" v="46"/>
          <pc:sldLayoutMkLst>
            <pc:docMk/>
            <pc:sldMasterMk cId="1817456138" sldId="2147483894"/>
            <pc:sldLayoutMk cId="627165464" sldId="2147483905"/>
          </pc:sldLayoutMkLst>
        </pc:sldLayoutChg>
      </pc:sldMasterChg>
      <pc:sldMasterChg chg="add del addSldLayout delSldLayout modSldLayout">
        <pc:chgData name="Danielle Williams" userId="S::dwilliams106@lyminster.w-sussex.sch.uk::9f57867c-554e-434e-b2d2-23cca862b853" providerId="AD" clId="Web-{11D15486-3B44-6D7B-6FDF-29F4B65FF4B0}" dt="2023-06-27T08:23:49.606" v="47"/>
        <pc:sldMasterMkLst>
          <pc:docMk/>
          <pc:sldMasterMk cId="1041580540" sldId="2147483906"/>
        </pc:sldMasterMkLst>
        <pc:sldLayoutChg chg="add del mod replId">
          <pc:chgData name="Danielle Williams" userId="S::dwilliams106@lyminster.w-sussex.sch.uk::9f57867c-554e-434e-b2d2-23cca862b853" providerId="AD" clId="Web-{11D15486-3B44-6D7B-6FDF-29F4B65FF4B0}" dt="2023-06-27T08:23:49.606" v="47"/>
          <pc:sldLayoutMkLst>
            <pc:docMk/>
            <pc:sldMasterMk cId="1041580540" sldId="2147483906"/>
            <pc:sldLayoutMk cId="651724308" sldId="2147483907"/>
          </pc:sldLayoutMkLst>
        </pc:sldLayoutChg>
        <pc:sldLayoutChg chg="add del mod replId">
          <pc:chgData name="Danielle Williams" userId="S::dwilliams106@lyminster.w-sussex.sch.uk::9f57867c-554e-434e-b2d2-23cca862b853" providerId="AD" clId="Web-{11D15486-3B44-6D7B-6FDF-29F4B65FF4B0}" dt="2023-06-27T08:23:49.606" v="47"/>
          <pc:sldLayoutMkLst>
            <pc:docMk/>
            <pc:sldMasterMk cId="1041580540" sldId="2147483906"/>
            <pc:sldLayoutMk cId="3344901523" sldId="2147483908"/>
          </pc:sldLayoutMkLst>
        </pc:sldLayoutChg>
        <pc:sldLayoutChg chg="add del mod replId">
          <pc:chgData name="Danielle Williams" userId="S::dwilliams106@lyminster.w-sussex.sch.uk::9f57867c-554e-434e-b2d2-23cca862b853" providerId="AD" clId="Web-{11D15486-3B44-6D7B-6FDF-29F4B65FF4B0}" dt="2023-06-27T08:23:49.606" v="47"/>
          <pc:sldLayoutMkLst>
            <pc:docMk/>
            <pc:sldMasterMk cId="1041580540" sldId="2147483906"/>
            <pc:sldLayoutMk cId="2080089146" sldId="2147483909"/>
          </pc:sldLayoutMkLst>
        </pc:sldLayoutChg>
        <pc:sldLayoutChg chg="add del mod replId">
          <pc:chgData name="Danielle Williams" userId="S::dwilliams106@lyminster.w-sussex.sch.uk::9f57867c-554e-434e-b2d2-23cca862b853" providerId="AD" clId="Web-{11D15486-3B44-6D7B-6FDF-29F4B65FF4B0}" dt="2023-06-27T08:23:49.606" v="47"/>
          <pc:sldLayoutMkLst>
            <pc:docMk/>
            <pc:sldMasterMk cId="1041580540" sldId="2147483906"/>
            <pc:sldLayoutMk cId="1844773394" sldId="2147483910"/>
          </pc:sldLayoutMkLst>
        </pc:sldLayoutChg>
        <pc:sldLayoutChg chg="add del mod replId">
          <pc:chgData name="Danielle Williams" userId="S::dwilliams106@lyminster.w-sussex.sch.uk::9f57867c-554e-434e-b2d2-23cca862b853" providerId="AD" clId="Web-{11D15486-3B44-6D7B-6FDF-29F4B65FF4B0}" dt="2023-06-27T08:23:49.606" v="47"/>
          <pc:sldLayoutMkLst>
            <pc:docMk/>
            <pc:sldMasterMk cId="1041580540" sldId="2147483906"/>
            <pc:sldLayoutMk cId="2676552731" sldId="2147483911"/>
          </pc:sldLayoutMkLst>
        </pc:sldLayoutChg>
        <pc:sldLayoutChg chg="add del mod replId">
          <pc:chgData name="Danielle Williams" userId="S::dwilliams106@lyminster.w-sussex.sch.uk::9f57867c-554e-434e-b2d2-23cca862b853" providerId="AD" clId="Web-{11D15486-3B44-6D7B-6FDF-29F4B65FF4B0}" dt="2023-06-27T08:23:49.606" v="47"/>
          <pc:sldLayoutMkLst>
            <pc:docMk/>
            <pc:sldMasterMk cId="1041580540" sldId="2147483906"/>
            <pc:sldLayoutMk cId="3381135618" sldId="2147483912"/>
          </pc:sldLayoutMkLst>
        </pc:sldLayoutChg>
        <pc:sldLayoutChg chg="add del mod replId">
          <pc:chgData name="Danielle Williams" userId="S::dwilliams106@lyminster.w-sussex.sch.uk::9f57867c-554e-434e-b2d2-23cca862b853" providerId="AD" clId="Web-{11D15486-3B44-6D7B-6FDF-29F4B65FF4B0}" dt="2023-06-27T08:23:49.606" v="47"/>
          <pc:sldLayoutMkLst>
            <pc:docMk/>
            <pc:sldMasterMk cId="1041580540" sldId="2147483906"/>
            <pc:sldLayoutMk cId="2953585424" sldId="2147483913"/>
          </pc:sldLayoutMkLst>
        </pc:sldLayoutChg>
        <pc:sldLayoutChg chg="add del mod replId">
          <pc:chgData name="Danielle Williams" userId="S::dwilliams106@lyminster.w-sussex.sch.uk::9f57867c-554e-434e-b2d2-23cca862b853" providerId="AD" clId="Web-{11D15486-3B44-6D7B-6FDF-29F4B65FF4B0}" dt="2023-06-27T08:23:49.606" v="47"/>
          <pc:sldLayoutMkLst>
            <pc:docMk/>
            <pc:sldMasterMk cId="1041580540" sldId="2147483906"/>
            <pc:sldLayoutMk cId="1416768772" sldId="2147483914"/>
          </pc:sldLayoutMkLst>
        </pc:sldLayoutChg>
        <pc:sldLayoutChg chg="add del mod replId">
          <pc:chgData name="Danielle Williams" userId="S::dwilliams106@lyminster.w-sussex.sch.uk::9f57867c-554e-434e-b2d2-23cca862b853" providerId="AD" clId="Web-{11D15486-3B44-6D7B-6FDF-29F4B65FF4B0}" dt="2023-06-27T08:23:49.606" v="47"/>
          <pc:sldLayoutMkLst>
            <pc:docMk/>
            <pc:sldMasterMk cId="1041580540" sldId="2147483906"/>
            <pc:sldLayoutMk cId="2787505725" sldId="2147483915"/>
          </pc:sldLayoutMkLst>
        </pc:sldLayoutChg>
        <pc:sldLayoutChg chg="add del mod replId">
          <pc:chgData name="Danielle Williams" userId="S::dwilliams106@lyminster.w-sussex.sch.uk::9f57867c-554e-434e-b2d2-23cca862b853" providerId="AD" clId="Web-{11D15486-3B44-6D7B-6FDF-29F4B65FF4B0}" dt="2023-06-27T08:23:49.606" v="47"/>
          <pc:sldLayoutMkLst>
            <pc:docMk/>
            <pc:sldMasterMk cId="1041580540" sldId="2147483906"/>
            <pc:sldLayoutMk cId="3760520551" sldId="2147483916"/>
          </pc:sldLayoutMkLst>
        </pc:sldLayoutChg>
        <pc:sldLayoutChg chg="add del mod replId">
          <pc:chgData name="Danielle Williams" userId="S::dwilliams106@lyminster.w-sussex.sch.uk::9f57867c-554e-434e-b2d2-23cca862b853" providerId="AD" clId="Web-{11D15486-3B44-6D7B-6FDF-29F4B65FF4B0}" dt="2023-06-27T08:23:49.606" v="47"/>
          <pc:sldLayoutMkLst>
            <pc:docMk/>
            <pc:sldMasterMk cId="1041580540" sldId="2147483906"/>
            <pc:sldLayoutMk cId="1320420319" sldId="2147483917"/>
          </pc:sldLayoutMkLst>
        </pc:sldLayoutChg>
      </pc:sldMasterChg>
      <pc:sldMasterChg chg="add addSldLayout modSldLayout">
        <pc:chgData name="Danielle Williams" userId="S::dwilliams106@lyminster.w-sussex.sch.uk::9f57867c-554e-434e-b2d2-23cca862b853" providerId="AD" clId="Web-{11D15486-3B44-6D7B-6FDF-29F4B65FF4B0}" dt="2023-06-27T08:23:49.606" v="47"/>
        <pc:sldMasterMkLst>
          <pc:docMk/>
          <pc:sldMasterMk cId="3409175824" sldId="2147483918"/>
        </pc:sldMasterMkLst>
        <pc:sldLayoutChg chg="add mod replId">
          <pc:chgData name="Danielle Williams" userId="S::dwilliams106@lyminster.w-sussex.sch.uk::9f57867c-554e-434e-b2d2-23cca862b853" providerId="AD" clId="Web-{11D15486-3B44-6D7B-6FDF-29F4B65FF4B0}" dt="2023-06-27T08:23:49.606" v="47"/>
          <pc:sldLayoutMkLst>
            <pc:docMk/>
            <pc:sldMasterMk cId="3409175824" sldId="2147483918"/>
            <pc:sldLayoutMk cId="4195482427" sldId="2147483919"/>
          </pc:sldLayoutMkLst>
        </pc:sldLayoutChg>
        <pc:sldLayoutChg chg="add mod replId">
          <pc:chgData name="Danielle Williams" userId="S::dwilliams106@lyminster.w-sussex.sch.uk::9f57867c-554e-434e-b2d2-23cca862b853" providerId="AD" clId="Web-{11D15486-3B44-6D7B-6FDF-29F4B65FF4B0}" dt="2023-06-27T08:23:49.606" v="47"/>
          <pc:sldLayoutMkLst>
            <pc:docMk/>
            <pc:sldMasterMk cId="3409175824" sldId="2147483918"/>
            <pc:sldLayoutMk cId="1212619467" sldId="2147483920"/>
          </pc:sldLayoutMkLst>
        </pc:sldLayoutChg>
        <pc:sldLayoutChg chg="add mod replId">
          <pc:chgData name="Danielle Williams" userId="S::dwilliams106@lyminster.w-sussex.sch.uk::9f57867c-554e-434e-b2d2-23cca862b853" providerId="AD" clId="Web-{11D15486-3B44-6D7B-6FDF-29F4B65FF4B0}" dt="2023-06-27T08:23:49.606" v="47"/>
          <pc:sldLayoutMkLst>
            <pc:docMk/>
            <pc:sldMasterMk cId="3409175824" sldId="2147483918"/>
            <pc:sldLayoutMk cId="3914323720" sldId="2147483921"/>
          </pc:sldLayoutMkLst>
        </pc:sldLayoutChg>
        <pc:sldLayoutChg chg="add mod replId">
          <pc:chgData name="Danielle Williams" userId="S::dwilliams106@lyminster.w-sussex.sch.uk::9f57867c-554e-434e-b2d2-23cca862b853" providerId="AD" clId="Web-{11D15486-3B44-6D7B-6FDF-29F4B65FF4B0}" dt="2023-06-27T08:23:49.606" v="47"/>
          <pc:sldLayoutMkLst>
            <pc:docMk/>
            <pc:sldMasterMk cId="3409175824" sldId="2147483918"/>
            <pc:sldLayoutMk cId="493496675" sldId="2147483922"/>
          </pc:sldLayoutMkLst>
        </pc:sldLayoutChg>
        <pc:sldLayoutChg chg="add mod replId">
          <pc:chgData name="Danielle Williams" userId="S::dwilliams106@lyminster.w-sussex.sch.uk::9f57867c-554e-434e-b2d2-23cca862b853" providerId="AD" clId="Web-{11D15486-3B44-6D7B-6FDF-29F4B65FF4B0}" dt="2023-06-27T08:23:49.606" v="47"/>
          <pc:sldLayoutMkLst>
            <pc:docMk/>
            <pc:sldMasterMk cId="3409175824" sldId="2147483918"/>
            <pc:sldLayoutMk cId="3120590983" sldId="2147483923"/>
          </pc:sldLayoutMkLst>
        </pc:sldLayoutChg>
        <pc:sldLayoutChg chg="add mod replId">
          <pc:chgData name="Danielle Williams" userId="S::dwilliams106@lyminster.w-sussex.sch.uk::9f57867c-554e-434e-b2d2-23cca862b853" providerId="AD" clId="Web-{11D15486-3B44-6D7B-6FDF-29F4B65FF4B0}" dt="2023-06-27T08:23:49.606" v="47"/>
          <pc:sldLayoutMkLst>
            <pc:docMk/>
            <pc:sldMasterMk cId="3409175824" sldId="2147483918"/>
            <pc:sldLayoutMk cId="3130269377" sldId="2147483924"/>
          </pc:sldLayoutMkLst>
        </pc:sldLayoutChg>
        <pc:sldLayoutChg chg="add mod replId">
          <pc:chgData name="Danielle Williams" userId="S::dwilliams106@lyminster.w-sussex.sch.uk::9f57867c-554e-434e-b2d2-23cca862b853" providerId="AD" clId="Web-{11D15486-3B44-6D7B-6FDF-29F4B65FF4B0}" dt="2023-06-27T08:23:49.606" v="47"/>
          <pc:sldLayoutMkLst>
            <pc:docMk/>
            <pc:sldMasterMk cId="3409175824" sldId="2147483918"/>
            <pc:sldLayoutMk cId="349926648" sldId="2147483925"/>
          </pc:sldLayoutMkLst>
        </pc:sldLayoutChg>
        <pc:sldLayoutChg chg="add mod replId">
          <pc:chgData name="Danielle Williams" userId="S::dwilliams106@lyminster.w-sussex.sch.uk::9f57867c-554e-434e-b2d2-23cca862b853" providerId="AD" clId="Web-{11D15486-3B44-6D7B-6FDF-29F4B65FF4B0}" dt="2023-06-27T08:23:49.606" v="47"/>
          <pc:sldLayoutMkLst>
            <pc:docMk/>
            <pc:sldMasterMk cId="3409175824" sldId="2147483918"/>
            <pc:sldLayoutMk cId="1012334382" sldId="2147483926"/>
          </pc:sldLayoutMkLst>
        </pc:sldLayoutChg>
        <pc:sldLayoutChg chg="add mod replId">
          <pc:chgData name="Danielle Williams" userId="S::dwilliams106@lyminster.w-sussex.sch.uk::9f57867c-554e-434e-b2d2-23cca862b853" providerId="AD" clId="Web-{11D15486-3B44-6D7B-6FDF-29F4B65FF4B0}" dt="2023-06-27T08:23:49.606" v="47"/>
          <pc:sldLayoutMkLst>
            <pc:docMk/>
            <pc:sldMasterMk cId="3409175824" sldId="2147483918"/>
            <pc:sldLayoutMk cId="505015740" sldId="2147483927"/>
          </pc:sldLayoutMkLst>
        </pc:sldLayoutChg>
        <pc:sldLayoutChg chg="add mod replId">
          <pc:chgData name="Danielle Williams" userId="S::dwilliams106@lyminster.w-sussex.sch.uk::9f57867c-554e-434e-b2d2-23cca862b853" providerId="AD" clId="Web-{11D15486-3B44-6D7B-6FDF-29F4B65FF4B0}" dt="2023-06-27T08:23:49.606" v="47"/>
          <pc:sldLayoutMkLst>
            <pc:docMk/>
            <pc:sldMasterMk cId="3409175824" sldId="2147483918"/>
            <pc:sldLayoutMk cId="873522170" sldId="2147483928"/>
          </pc:sldLayoutMkLst>
        </pc:sldLayoutChg>
        <pc:sldLayoutChg chg="add mod replId">
          <pc:chgData name="Danielle Williams" userId="S::dwilliams106@lyminster.w-sussex.sch.uk::9f57867c-554e-434e-b2d2-23cca862b853" providerId="AD" clId="Web-{11D15486-3B44-6D7B-6FDF-29F4B65FF4B0}" dt="2023-06-27T08:23:49.606" v="47"/>
          <pc:sldLayoutMkLst>
            <pc:docMk/>
            <pc:sldMasterMk cId="3409175824" sldId="2147483918"/>
            <pc:sldLayoutMk cId="1268692373" sldId="2147483929"/>
          </pc:sldLayoutMkLst>
        </pc:sldLayoutChg>
        <pc:sldLayoutChg chg="add mod replId">
          <pc:chgData name="Danielle Williams" userId="S::dwilliams106@lyminster.w-sussex.sch.uk::9f57867c-554e-434e-b2d2-23cca862b853" providerId="AD" clId="Web-{11D15486-3B44-6D7B-6FDF-29F4B65FF4B0}" dt="2023-06-27T08:23:49.606" v="47"/>
          <pc:sldLayoutMkLst>
            <pc:docMk/>
            <pc:sldMasterMk cId="3409175824" sldId="2147483918"/>
            <pc:sldLayoutMk cId="395692544" sldId="2147483930"/>
          </pc:sldLayoutMkLst>
        </pc:sldLayoutChg>
        <pc:sldLayoutChg chg="add mod replId">
          <pc:chgData name="Danielle Williams" userId="S::dwilliams106@lyminster.w-sussex.sch.uk::9f57867c-554e-434e-b2d2-23cca862b853" providerId="AD" clId="Web-{11D15486-3B44-6D7B-6FDF-29F4B65FF4B0}" dt="2023-06-27T08:23:49.606" v="47"/>
          <pc:sldLayoutMkLst>
            <pc:docMk/>
            <pc:sldMasterMk cId="3409175824" sldId="2147483918"/>
            <pc:sldLayoutMk cId="3067724529" sldId="2147483931"/>
          </pc:sldLayoutMkLst>
        </pc:sldLayoutChg>
        <pc:sldLayoutChg chg="add mod replId">
          <pc:chgData name="Danielle Williams" userId="S::dwilliams106@lyminster.w-sussex.sch.uk::9f57867c-554e-434e-b2d2-23cca862b853" providerId="AD" clId="Web-{11D15486-3B44-6D7B-6FDF-29F4B65FF4B0}" dt="2023-06-27T08:23:49.606" v="47"/>
          <pc:sldLayoutMkLst>
            <pc:docMk/>
            <pc:sldMasterMk cId="3409175824" sldId="2147483918"/>
            <pc:sldLayoutMk cId="2674798172" sldId="2147483932"/>
          </pc:sldLayoutMkLst>
        </pc:sldLayoutChg>
        <pc:sldLayoutChg chg="add mod replId">
          <pc:chgData name="Danielle Williams" userId="S::dwilliams106@lyminster.w-sussex.sch.uk::9f57867c-554e-434e-b2d2-23cca862b853" providerId="AD" clId="Web-{11D15486-3B44-6D7B-6FDF-29F4B65FF4B0}" dt="2023-06-27T08:23:49.606" v="47"/>
          <pc:sldLayoutMkLst>
            <pc:docMk/>
            <pc:sldMasterMk cId="3409175824" sldId="2147483918"/>
            <pc:sldLayoutMk cId="1109924131" sldId="2147483933"/>
          </pc:sldLayoutMkLst>
        </pc:sldLayoutChg>
        <pc:sldLayoutChg chg="add mod replId">
          <pc:chgData name="Danielle Williams" userId="S::dwilliams106@lyminster.w-sussex.sch.uk::9f57867c-554e-434e-b2d2-23cca862b853" providerId="AD" clId="Web-{11D15486-3B44-6D7B-6FDF-29F4B65FF4B0}" dt="2023-06-27T08:23:49.606" v="47"/>
          <pc:sldLayoutMkLst>
            <pc:docMk/>
            <pc:sldMasterMk cId="3409175824" sldId="2147483918"/>
            <pc:sldLayoutMk cId="722635852" sldId="2147483934"/>
          </pc:sldLayoutMkLst>
        </pc:sldLayoutChg>
        <pc:sldLayoutChg chg="add mod replId">
          <pc:chgData name="Danielle Williams" userId="S::dwilliams106@lyminster.w-sussex.sch.uk::9f57867c-554e-434e-b2d2-23cca862b853" providerId="AD" clId="Web-{11D15486-3B44-6D7B-6FDF-29F4B65FF4B0}" dt="2023-06-27T08:23:49.606" v="47"/>
          <pc:sldLayoutMkLst>
            <pc:docMk/>
            <pc:sldMasterMk cId="3409175824" sldId="2147483918"/>
            <pc:sldLayoutMk cId="4119406242" sldId="2147483935"/>
          </pc:sldLayoutMkLst>
        </pc:sldLayoutChg>
      </pc:sldMasterChg>
    </pc:docChg>
  </pc:docChgLst>
  <pc:docChgLst>
    <pc:chgData name="Danielle Williams" userId="S::dwilliams106@lyminster.w-sussex.sch.uk::9f57867c-554e-434e-b2d2-23cca862b853" providerId="AD" clId="Web-{D4F866C7-5728-EF3E-EFF1-7275E91AE346}"/>
    <pc:docChg chg="delSld">
      <pc:chgData name="Danielle Williams" userId="S::dwilliams106@lyminster.w-sussex.sch.uk::9f57867c-554e-434e-b2d2-23cca862b853" providerId="AD" clId="Web-{D4F866C7-5728-EF3E-EFF1-7275E91AE346}" dt="2024-07-12T08:04:59.423" v="0"/>
      <pc:docMkLst>
        <pc:docMk/>
      </pc:docMkLst>
      <pc:sldChg chg="del">
        <pc:chgData name="Danielle Williams" userId="S::dwilliams106@lyminster.w-sussex.sch.uk::9f57867c-554e-434e-b2d2-23cca862b853" providerId="AD" clId="Web-{D4F866C7-5728-EF3E-EFF1-7275E91AE346}" dt="2024-07-12T08:04:59.423" v="0"/>
        <pc:sldMkLst>
          <pc:docMk/>
          <pc:sldMk cId="1408752994" sldId="280"/>
        </pc:sldMkLst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diagrams/_rels/data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sv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svg"/><Relationship Id="rId1" Type="http://schemas.openxmlformats.org/officeDocument/2006/relationships/image" Target="../media/image20.png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4" Type="http://schemas.openxmlformats.org/officeDocument/2006/relationships/image" Target="../media/image23.sv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svg"/><Relationship Id="rId1" Type="http://schemas.openxmlformats.org/officeDocument/2006/relationships/image" Target="../media/image28.png"/><Relationship Id="rId6" Type="http://schemas.openxmlformats.org/officeDocument/2006/relationships/image" Target="../media/image33.svg"/><Relationship Id="rId5" Type="http://schemas.openxmlformats.org/officeDocument/2006/relationships/image" Target="../media/image32.png"/><Relationship Id="rId4" Type="http://schemas.openxmlformats.org/officeDocument/2006/relationships/image" Target="../media/image31.svg"/></Relationships>
</file>

<file path=ppt/diagrams/_rels/data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sv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23.svg"/><Relationship Id="rId1" Type="http://schemas.openxmlformats.org/officeDocument/2006/relationships/image" Target="../media/image22.png"/><Relationship Id="rId6" Type="http://schemas.openxmlformats.org/officeDocument/2006/relationships/image" Target="../media/image37.svg"/><Relationship Id="rId5" Type="http://schemas.openxmlformats.org/officeDocument/2006/relationships/image" Target="../media/image36.png"/><Relationship Id="rId4" Type="http://schemas.openxmlformats.org/officeDocument/2006/relationships/image" Target="../media/image35.svg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5.svg"/><Relationship Id="rId1" Type="http://schemas.openxmlformats.org/officeDocument/2006/relationships/image" Target="../media/image24.png"/><Relationship Id="rId4" Type="http://schemas.openxmlformats.org/officeDocument/2006/relationships/image" Target="../media/image23.svg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svg"/><Relationship Id="rId1" Type="http://schemas.openxmlformats.org/officeDocument/2006/relationships/image" Target="../media/image22.png"/><Relationship Id="rId4" Type="http://schemas.openxmlformats.org/officeDocument/2006/relationships/image" Target="../media/image25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diagrams/_rels/drawing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sv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svg"/><Relationship Id="rId1" Type="http://schemas.openxmlformats.org/officeDocument/2006/relationships/image" Target="../media/image20.png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4" Type="http://schemas.openxmlformats.org/officeDocument/2006/relationships/image" Target="../media/image23.sv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svg"/><Relationship Id="rId1" Type="http://schemas.openxmlformats.org/officeDocument/2006/relationships/image" Target="../media/image28.png"/><Relationship Id="rId6" Type="http://schemas.openxmlformats.org/officeDocument/2006/relationships/image" Target="../media/image33.svg"/><Relationship Id="rId5" Type="http://schemas.openxmlformats.org/officeDocument/2006/relationships/image" Target="../media/image32.png"/><Relationship Id="rId4" Type="http://schemas.openxmlformats.org/officeDocument/2006/relationships/image" Target="../media/image31.svg"/></Relationships>
</file>

<file path=ppt/diagrams/_rels/drawing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sv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23.svg"/><Relationship Id="rId1" Type="http://schemas.openxmlformats.org/officeDocument/2006/relationships/image" Target="../media/image22.png"/><Relationship Id="rId6" Type="http://schemas.openxmlformats.org/officeDocument/2006/relationships/image" Target="../media/image37.svg"/><Relationship Id="rId5" Type="http://schemas.openxmlformats.org/officeDocument/2006/relationships/image" Target="../media/image36.png"/><Relationship Id="rId4" Type="http://schemas.openxmlformats.org/officeDocument/2006/relationships/image" Target="../media/image35.svg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5.svg"/><Relationship Id="rId1" Type="http://schemas.openxmlformats.org/officeDocument/2006/relationships/image" Target="../media/image24.png"/><Relationship Id="rId4" Type="http://schemas.openxmlformats.org/officeDocument/2006/relationships/image" Target="../media/image23.svg"/></Relationships>
</file>

<file path=ppt/diagrams/_rels/drawing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svg"/><Relationship Id="rId1" Type="http://schemas.openxmlformats.org/officeDocument/2006/relationships/image" Target="../media/image22.png"/><Relationship Id="rId4" Type="http://schemas.openxmlformats.org/officeDocument/2006/relationships/image" Target="../media/image2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DCE8C37-E355-4E4F-8B38-6FB5362A02E5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accent1_2" csCatId="accent1" phldr="1"/>
      <dgm:spPr/>
      <dgm:t>
        <a:bodyPr/>
        <a:lstStyle/>
        <a:p>
          <a:endParaRPr lang="en-US"/>
        </a:p>
      </dgm:t>
    </dgm:pt>
    <dgm:pt modelId="{F5D67F86-D726-4319-BC67-3B6FA77A2C2E}">
      <dgm:prSet/>
      <dgm:spPr/>
      <dgm:t>
        <a:bodyPr/>
        <a:lstStyle/>
        <a:p>
          <a:r>
            <a:rPr lang="en-US" b="1"/>
            <a:t>English </a:t>
          </a:r>
          <a:r>
            <a:rPr lang="en-US"/>
            <a:t>– 5 x </a:t>
          </a:r>
          <a:r>
            <a:rPr lang="en-GB"/>
            <a:t> </a:t>
          </a:r>
          <a:r>
            <a:rPr lang="en-US"/>
            <a:t>week –</a:t>
          </a:r>
          <a:r>
            <a:rPr lang="en-GB"/>
            <a:t> </a:t>
          </a:r>
          <a:r>
            <a:rPr lang="en-US"/>
            <a:t> </a:t>
          </a:r>
          <a:r>
            <a:rPr lang="en-GB"/>
            <a:t>Based around a book and/or linked to topic of the term</a:t>
          </a:r>
          <a:r>
            <a:rPr lang="en-US"/>
            <a:t>.  </a:t>
          </a:r>
        </a:p>
      </dgm:t>
    </dgm:pt>
    <dgm:pt modelId="{242B5655-5E77-4B24-9AC4-A36A5537FC9A}" type="parTrans" cxnId="{8C8484A0-A9CF-4F1C-9632-C50027C9205C}">
      <dgm:prSet/>
      <dgm:spPr/>
      <dgm:t>
        <a:bodyPr/>
        <a:lstStyle/>
        <a:p>
          <a:endParaRPr lang="en-US"/>
        </a:p>
      </dgm:t>
    </dgm:pt>
    <dgm:pt modelId="{B57FE5F3-31D4-476E-9B2A-8FEFBA526A99}" type="sibTrans" cxnId="{8C8484A0-A9CF-4F1C-9632-C50027C9205C}">
      <dgm:prSet/>
      <dgm:spPr/>
      <dgm:t>
        <a:bodyPr/>
        <a:lstStyle/>
        <a:p>
          <a:endParaRPr lang="en-US"/>
        </a:p>
      </dgm:t>
    </dgm:pt>
    <dgm:pt modelId="{47146F1D-A4B2-44FF-9B9C-36B21241EFD4}">
      <dgm:prSet/>
      <dgm:spPr/>
      <dgm:t>
        <a:bodyPr/>
        <a:lstStyle/>
        <a:p>
          <a:r>
            <a:rPr lang="en-US" b="1"/>
            <a:t>Maths </a:t>
          </a:r>
          <a:r>
            <a:rPr lang="en-US"/>
            <a:t>–5 x week</a:t>
          </a:r>
          <a:r>
            <a:rPr lang="en-GB"/>
            <a:t> -</a:t>
          </a:r>
          <a:r>
            <a:rPr lang="en-US"/>
            <a:t>Revision of skills </a:t>
          </a:r>
          <a:r>
            <a:rPr lang="en-GB"/>
            <a:t>&amp;</a:t>
          </a:r>
          <a:r>
            <a:rPr lang="en-US"/>
            <a:t> preparation for SATS.</a:t>
          </a:r>
        </a:p>
      </dgm:t>
    </dgm:pt>
    <dgm:pt modelId="{92982E47-F815-4CD6-B465-34BFFC464CA9}" type="parTrans" cxnId="{2FBEF989-E4D3-40A3-B2BC-78A259F47105}">
      <dgm:prSet/>
      <dgm:spPr/>
      <dgm:t>
        <a:bodyPr/>
        <a:lstStyle/>
        <a:p>
          <a:endParaRPr lang="en-US"/>
        </a:p>
      </dgm:t>
    </dgm:pt>
    <dgm:pt modelId="{42A2740D-F208-4D8C-8A22-5733FDEA550C}" type="sibTrans" cxnId="{2FBEF989-E4D3-40A3-B2BC-78A259F47105}">
      <dgm:prSet/>
      <dgm:spPr/>
      <dgm:t>
        <a:bodyPr/>
        <a:lstStyle/>
        <a:p>
          <a:endParaRPr lang="en-US"/>
        </a:p>
      </dgm:t>
    </dgm:pt>
    <dgm:pt modelId="{8A766498-E8F8-4EE0-8A09-EECA9C0D88DD}">
      <dgm:prSet/>
      <dgm:spPr/>
      <dgm:t>
        <a:bodyPr/>
        <a:lstStyle/>
        <a:p>
          <a:r>
            <a:rPr lang="en-GB" b="1"/>
            <a:t>Reading </a:t>
          </a:r>
          <a:r>
            <a:rPr lang="en-GB"/>
            <a:t>– 4 x per week focusing on a range of text types – fiction/non-fiction/past SATs papers, newspapers and independent follow up tasks</a:t>
          </a:r>
          <a:endParaRPr lang="en-US"/>
        </a:p>
      </dgm:t>
    </dgm:pt>
    <dgm:pt modelId="{3DB96E11-20D9-4E47-84AF-C2867E359507}" type="parTrans" cxnId="{9118E3E4-64FA-4D11-8E90-42DADD3558FA}">
      <dgm:prSet/>
      <dgm:spPr/>
      <dgm:t>
        <a:bodyPr/>
        <a:lstStyle/>
        <a:p>
          <a:endParaRPr lang="en-US"/>
        </a:p>
      </dgm:t>
    </dgm:pt>
    <dgm:pt modelId="{2225DC15-D3F9-4CC3-AEEE-E3DF4894AF5B}" type="sibTrans" cxnId="{9118E3E4-64FA-4D11-8E90-42DADD3558FA}">
      <dgm:prSet/>
      <dgm:spPr/>
      <dgm:t>
        <a:bodyPr/>
        <a:lstStyle/>
        <a:p>
          <a:endParaRPr lang="en-US"/>
        </a:p>
      </dgm:t>
    </dgm:pt>
    <dgm:pt modelId="{689C2182-C1AA-41AD-9139-78C62BC846B6}">
      <dgm:prSet/>
      <dgm:spPr/>
      <dgm:t>
        <a:bodyPr/>
        <a:lstStyle/>
        <a:p>
          <a:r>
            <a:rPr lang="en-US" b="1"/>
            <a:t>Foundation subjects</a:t>
          </a:r>
          <a:r>
            <a:rPr lang="en-GB" b="1"/>
            <a:t> - </a:t>
          </a:r>
          <a:r>
            <a:rPr lang="en-US" b="1"/>
            <a:t> </a:t>
          </a:r>
          <a:r>
            <a:rPr lang="en-GB"/>
            <a:t>taught weekly with an emphasis on independent learning, along with writing around a range of topics</a:t>
          </a:r>
          <a:r>
            <a:rPr lang="en-US"/>
            <a:t>.  </a:t>
          </a:r>
        </a:p>
      </dgm:t>
    </dgm:pt>
    <dgm:pt modelId="{EEDBFFEC-4769-48AE-A96A-8A8548B1ACFE}" type="parTrans" cxnId="{0D197FA4-12C8-47EE-8294-A6CD3E630385}">
      <dgm:prSet/>
      <dgm:spPr/>
      <dgm:t>
        <a:bodyPr/>
        <a:lstStyle/>
        <a:p>
          <a:endParaRPr lang="en-US"/>
        </a:p>
      </dgm:t>
    </dgm:pt>
    <dgm:pt modelId="{ACED8BC1-BB6D-4A9E-947C-85D7A1145FA7}" type="sibTrans" cxnId="{0D197FA4-12C8-47EE-8294-A6CD3E630385}">
      <dgm:prSet/>
      <dgm:spPr/>
      <dgm:t>
        <a:bodyPr/>
        <a:lstStyle/>
        <a:p>
          <a:endParaRPr lang="en-US"/>
        </a:p>
      </dgm:t>
    </dgm:pt>
    <dgm:pt modelId="{E85BE4C7-5CC9-4995-A033-D5F383073D92}" type="pres">
      <dgm:prSet presAssocID="{DDCE8C37-E355-4E4F-8B38-6FB5362A02E5}" presName="root" presStyleCnt="0">
        <dgm:presLayoutVars>
          <dgm:dir/>
          <dgm:resizeHandles val="exact"/>
        </dgm:presLayoutVars>
      </dgm:prSet>
      <dgm:spPr/>
    </dgm:pt>
    <dgm:pt modelId="{59C37886-36AB-4B4D-8E57-3395C7EAB5C4}" type="pres">
      <dgm:prSet presAssocID="{F5D67F86-D726-4319-BC67-3B6FA77A2C2E}" presName="compNode" presStyleCnt="0"/>
      <dgm:spPr/>
    </dgm:pt>
    <dgm:pt modelId="{98F4C15B-511E-4E6A-9EB1-08438877CAE8}" type="pres">
      <dgm:prSet presAssocID="{F5D67F86-D726-4319-BC67-3B6FA77A2C2E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osed Book"/>
        </a:ext>
      </dgm:extLst>
    </dgm:pt>
    <dgm:pt modelId="{AABAC182-72EB-4D84-82F8-CC2A9EB843FF}" type="pres">
      <dgm:prSet presAssocID="{F5D67F86-D726-4319-BC67-3B6FA77A2C2E}" presName="spaceRect" presStyleCnt="0"/>
      <dgm:spPr/>
    </dgm:pt>
    <dgm:pt modelId="{D877BFC9-A794-4C12-A42E-303B38575FFA}" type="pres">
      <dgm:prSet presAssocID="{F5D67F86-D726-4319-BC67-3B6FA77A2C2E}" presName="textRect" presStyleLbl="revTx" presStyleIdx="0" presStyleCnt="4">
        <dgm:presLayoutVars>
          <dgm:chMax val="1"/>
          <dgm:chPref val="1"/>
        </dgm:presLayoutVars>
      </dgm:prSet>
      <dgm:spPr/>
    </dgm:pt>
    <dgm:pt modelId="{7F9DFB80-39EE-4ADF-8E44-82A43464B38B}" type="pres">
      <dgm:prSet presAssocID="{B57FE5F3-31D4-476E-9B2A-8FEFBA526A99}" presName="sibTrans" presStyleCnt="0"/>
      <dgm:spPr/>
    </dgm:pt>
    <dgm:pt modelId="{95D8A84E-E86A-4FA5-9D40-F2A30BABFE2C}" type="pres">
      <dgm:prSet presAssocID="{47146F1D-A4B2-44FF-9B9C-36B21241EFD4}" presName="compNode" presStyleCnt="0"/>
      <dgm:spPr/>
    </dgm:pt>
    <dgm:pt modelId="{151F38F3-DF4C-48F6-BE71-5EE2A5419F6C}" type="pres">
      <dgm:prSet presAssocID="{47146F1D-A4B2-44FF-9B9C-36B21241EFD4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alculator"/>
        </a:ext>
      </dgm:extLst>
    </dgm:pt>
    <dgm:pt modelId="{8A07A986-58A4-46D0-9F96-3B91A7D11CB3}" type="pres">
      <dgm:prSet presAssocID="{47146F1D-A4B2-44FF-9B9C-36B21241EFD4}" presName="spaceRect" presStyleCnt="0"/>
      <dgm:spPr/>
    </dgm:pt>
    <dgm:pt modelId="{B10429EC-E7B8-4E41-BB12-6053B48667B7}" type="pres">
      <dgm:prSet presAssocID="{47146F1D-A4B2-44FF-9B9C-36B21241EFD4}" presName="textRect" presStyleLbl="revTx" presStyleIdx="1" presStyleCnt="4">
        <dgm:presLayoutVars>
          <dgm:chMax val="1"/>
          <dgm:chPref val="1"/>
        </dgm:presLayoutVars>
      </dgm:prSet>
      <dgm:spPr/>
    </dgm:pt>
    <dgm:pt modelId="{E1D7D3BF-F26D-4414-A159-7EAF3496C55B}" type="pres">
      <dgm:prSet presAssocID="{42A2740D-F208-4D8C-8A22-5733FDEA550C}" presName="sibTrans" presStyleCnt="0"/>
      <dgm:spPr/>
    </dgm:pt>
    <dgm:pt modelId="{A410D9DF-6B65-4959-BF77-605CF2900C43}" type="pres">
      <dgm:prSet presAssocID="{8A766498-E8F8-4EE0-8A09-EECA9C0D88DD}" presName="compNode" presStyleCnt="0"/>
      <dgm:spPr/>
    </dgm:pt>
    <dgm:pt modelId="{41A2A4AB-88BC-4DD6-919C-F2B42E8815E8}" type="pres">
      <dgm:prSet presAssocID="{8A766498-E8F8-4EE0-8A09-EECA9C0D88DD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A6BDE838-32A3-4EF9-9E6A-4DCD2B830D5B}" type="pres">
      <dgm:prSet presAssocID="{8A766498-E8F8-4EE0-8A09-EECA9C0D88DD}" presName="spaceRect" presStyleCnt="0"/>
      <dgm:spPr/>
    </dgm:pt>
    <dgm:pt modelId="{B05894AC-BB65-43C2-9097-1777F19FB039}" type="pres">
      <dgm:prSet presAssocID="{8A766498-E8F8-4EE0-8A09-EECA9C0D88DD}" presName="textRect" presStyleLbl="revTx" presStyleIdx="2" presStyleCnt="4">
        <dgm:presLayoutVars>
          <dgm:chMax val="1"/>
          <dgm:chPref val="1"/>
        </dgm:presLayoutVars>
      </dgm:prSet>
      <dgm:spPr/>
    </dgm:pt>
    <dgm:pt modelId="{6A0547B4-CB49-44C2-A306-B5A820904B71}" type="pres">
      <dgm:prSet presAssocID="{2225DC15-D3F9-4CC3-AEEE-E3DF4894AF5B}" presName="sibTrans" presStyleCnt="0"/>
      <dgm:spPr/>
    </dgm:pt>
    <dgm:pt modelId="{765991C8-5F0A-43E3-A27C-9397BF79FCBA}" type="pres">
      <dgm:prSet presAssocID="{689C2182-C1AA-41AD-9139-78C62BC846B6}" presName="compNode" presStyleCnt="0"/>
      <dgm:spPr/>
    </dgm:pt>
    <dgm:pt modelId="{746EB764-DDE8-4447-B847-6F8811D94B5E}" type="pres">
      <dgm:prSet presAssocID="{689C2182-C1AA-41AD-9139-78C62BC846B6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assroom"/>
        </a:ext>
      </dgm:extLst>
    </dgm:pt>
    <dgm:pt modelId="{3B76FE9D-BA0C-4B16-97A8-035971628347}" type="pres">
      <dgm:prSet presAssocID="{689C2182-C1AA-41AD-9139-78C62BC846B6}" presName="spaceRect" presStyleCnt="0"/>
      <dgm:spPr/>
    </dgm:pt>
    <dgm:pt modelId="{96A30706-4C0E-4909-84DE-B3387C98BF7F}" type="pres">
      <dgm:prSet presAssocID="{689C2182-C1AA-41AD-9139-78C62BC846B6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9CFB7042-A7C3-4C4A-8203-7B083CB7DCE8}" type="presOf" srcId="{F5D67F86-D726-4319-BC67-3B6FA77A2C2E}" destId="{D877BFC9-A794-4C12-A42E-303B38575FFA}" srcOrd="0" destOrd="0" presId="urn:microsoft.com/office/officeart/2018/2/layout/IconLabelList"/>
    <dgm:cxn modelId="{5581A269-0F65-4BF9-9955-03736B470B38}" type="presOf" srcId="{DDCE8C37-E355-4E4F-8B38-6FB5362A02E5}" destId="{E85BE4C7-5CC9-4995-A033-D5F383073D92}" srcOrd="0" destOrd="0" presId="urn:microsoft.com/office/officeart/2018/2/layout/IconLabelList"/>
    <dgm:cxn modelId="{2FBEF989-E4D3-40A3-B2BC-78A259F47105}" srcId="{DDCE8C37-E355-4E4F-8B38-6FB5362A02E5}" destId="{47146F1D-A4B2-44FF-9B9C-36B21241EFD4}" srcOrd="1" destOrd="0" parTransId="{92982E47-F815-4CD6-B465-34BFFC464CA9}" sibTransId="{42A2740D-F208-4D8C-8A22-5733FDEA550C}"/>
    <dgm:cxn modelId="{8C8484A0-A9CF-4F1C-9632-C50027C9205C}" srcId="{DDCE8C37-E355-4E4F-8B38-6FB5362A02E5}" destId="{F5D67F86-D726-4319-BC67-3B6FA77A2C2E}" srcOrd="0" destOrd="0" parTransId="{242B5655-5E77-4B24-9AC4-A36A5537FC9A}" sibTransId="{B57FE5F3-31D4-476E-9B2A-8FEFBA526A99}"/>
    <dgm:cxn modelId="{A02CAEA2-636E-41E7-AB46-2D73C732BFA3}" type="presOf" srcId="{47146F1D-A4B2-44FF-9B9C-36B21241EFD4}" destId="{B10429EC-E7B8-4E41-BB12-6053B48667B7}" srcOrd="0" destOrd="0" presId="urn:microsoft.com/office/officeart/2018/2/layout/IconLabelList"/>
    <dgm:cxn modelId="{0D197FA4-12C8-47EE-8294-A6CD3E630385}" srcId="{DDCE8C37-E355-4E4F-8B38-6FB5362A02E5}" destId="{689C2182-C1AA-41AD-9139-78C62BC846B6}" srcOrd="3" destOrd="0" parTransId="{EEDBFFEC-4769-48AE-A96A-8A8548B1ACFE}" sibTransId="{ACED8BC1-BB6D-4A9E-947C-85D7A1145FA7}"/>
    <dgm:cxn modelId="{3D15E8BB-6FB5-4839-9DAB-27DDCCEC3F72}" type="presOf" srcId="{8A766498-E8F8-4EE0-8A09-EECA9C0D88DD}" destId="{B05894AC-BB65-43C2-9097-1777F19FB039}" srcOrd="0" destOrd="0" presId="urn:microsoft.com/office/officeart/2018/2/layout/IconLabelList"/>
    <dgm:cxn modelId="{FCAFF5C8-0DD3-434B-8F15-35FC6FBB89AD}" type="presOf" srcId="{689C2182-C1AA-41AD-9139-78C62BC846B6}" destId="{96A30706-4C0E-4909-84DE-B3387C98BF7F}" srcOrd="0" destOrd="0" presId="urn:microsoft.com/office/officeart/2018/2/layout/IconLabelList"/>
    <dgm:cxn modelId="{9118E3E4-64FA-4D11-8E90-42DADD3558FA}" srcId="{DDCE8C37-E355-4E4F-8B38-6FB5362A02E5}" destId="{8A766498-E8F8-4EE0-8A09-EECA9C0D88DD}" srcOrd="2" destOrd="0" parTransId="{3DB96E11-20D9-4E47-84AF-C2867E359507}" sibTransId="{2225DC15-D3F9-4CC3-AEEE-E3DF4894AF5B}"/>
    <dgm:cxn modelId="{C74B875E-DCCC-4CA9-879A-2D1D63484F9E}" type="presParOf" srcId="{E85BE4C7-5CC9-4995-A033-D5F383073D92}" destId="{59C37886-36AB-4B4D-8E57-3395C7EAB5C4}" srcOrd="0" destOrd="0" presId="urn:microsoft.com/office/officeart/2018/2/layout/IconLabelList"/>
    <dgm:cxn modelId="{1C867A08-47EF-4313-92E5-67C3C98B8BA9}" type="presParOf" srcId="{59C37886-36AB-4B4D-8E57-3395C7EAB5C4}" destId="{98F4C15B-511E-4E6A-9EB1-08438877CAE8}" srcOrd="0" destOrd="0" presId="urn:microsoft.com/office/officeart/2018/2/layout/IconLabelList"/>
    <dgm:cxn modelId="{BA7AD123-60D3-4E47-AE7F-F2B565A9BB54}" type="presParOf" srcId="{59C37886-36AB-4B4D-8E57-3395C7EAB5C4}" destId="{AABAC182-72EB-4D84-82F8-CC2A9EB843FF}" srcOrd="1" destOrd="0" presId="urn:microsoft.com/office/officeart/2018/2/layout/IconLabelList"/>
    <dgm:cxn modelId="{7B5F38EF-D925-4C1A-AF4C-E0C8B55708F4}" type="presParOf" srcId="{59C37886-36AB-4B4D-8E57-3395C7EAB5C4}" destId="{D877BFC9-A794-4C12-A42E-303B38575FFA}" srcOrd="2" destOrd="0" presId="urn:microsoft.com/office/officeart/2018/2/layout/IconLabelList"/>
    <dgm:cxn modelId="{A6353EC7-41D0-4107-B763-0EAB66BCCD82}" type="presParOf" srcId="{E85BE4C7-5CC9-4995-A033-D5F383073D92}" destId="{7F9DFB80-39EE-4ADF-8E44-82A43464B38B}" srcOrd="1" destOrd="0" presId="urn:microsoft.com/office/officeart/2018/2/layout/IconLabelList"/>
    <dgm:cxn modelId="{35D2B96B-0EE0-4612-9CEB-F86E1EA67D2B}" type="presParOf" srcId="{E85BE4C7-5CC9-4995-A033-D5F383073D92}" destId="{95D8A84E-E86A-4FA5-9D40-F2A30BABFE2C}" srcOrd="2" destOrd="0" presId="urn:microsoft.com/office/officeart/2018/2/layout/IconLabelList"/>
    <dgm:cxn modelId="{44E79D05-5606-403D-BEDE-D25ADC605E05}" type="presParOf" srcId="{95D8A84E-E86A-4FA5-9D40-F2A30BABFE2C}" destId="{151F38F3-DF4C-48F6-BE71-5EE2A5419F6C}" srcOrd="0" destOrd="0" presId="urn:microsoft.com/office/officeart/2018/2/layout/IconLabelList"/>
    <dgm:cxn modelId="{B0775C71-4CCC-465C-ACCA-77F003E1C4AF}" type="presParOf" srcId="{95D8A84E-E86A-4FA5-9D40-F2A30BABFE2C}" destId="{8A07A986-58A4-46D0-9F96-3B91A7D11CB3}" srcOrd="1" destOrd="0" presId="urn:microsoft.com/office/officeart/2018/2/layout/IconLabelList"/>
    <dgm:cxn modelId="{3BC06D2D-CF83-4A48-9165-9A43C76E1968}" type="presParOf" srcId="{95D8A84E-E86A-4FA5-9D40-F2A30BABFE2C}" destId="{B10429EC-E7B8-4E41-BB12-6053B48667B7}" srcOrd="2" destOrd="0" presId="urn:microsoft.com/office/officeart/2018/2/layout/IconLabelList"/>
    <dgm:cxn modelId="{40181A51-E198-42A6-95F8-17C498C337B4}" type="presParOf" srcId="{E85BE4C7-5CC9-4995-A033-D5F383073D92}" destId="{E1D7D3BF-F26D-4414-A159-7EAF3496C55B}" srcOrd="3" destOrd="0" presId="urn:microsoft.com/office/officeart/2018/2/layout/IconLabelList"/>
    <dgm:cxn modelId="{BF662C40-928B-4766-88E5-61A3A31F47BB}" type="presParOf" srcId="{E85BE4C7-5CC9-4995-A033-D5F383073D92}" destId="{A410D9DF-6B65-4959-BF77-605CF2900C43}" srcOrd="4" destOrd="0" presId="urn:microsoft.com/office/officeart/2018/2/layout/IconLabelList"/>
    <dgm:cxn modelId="{AA046A0A-594C-427E-9B4B-AA93723F93DB}" type="presParOf" srcId="{A410D9DF-6B65-4959-BF77-605CF2900C43}" destId="{41A2A4AB-88BC-4DD6-919C-F2B42E8815E8}" srcOrd="0" destOrd="0" presId="urn:microsoft.com/office/officeart/2018/2/layout/IconLabelList"/>
    <dgm:cxn modelId="{95CC8CE0-7B52-434B-8BE4-FD9D8093DE9E}" type="presParOf" srcId="{A410D9DF-6B65-4959-BF77-605CF2900C43}" destId="{A6BDE838-32A3-4EF9-9E6A-4DCD2B830D5B}" srcOrd="1" destOrd="0" presId="urn:microsoft.com/office/officeart/2018/2/layout/IconLabelList"/>
    <dgm:cxn modelId="{B5934A10-86FA-4E98-9749-182C90CF04F9}" type="presParOf" srcId="{A410D9DF-6B65-4959-BF77-605CF2900C43}" destId="{B05894AC-BB65-43C2-9097-1777F19FB039}" srcOrd="2" destOrd="0" presId="urn:microsoft.com/office/officeart/2018/2/layout/IconLabelList"/>
    <dgm:cxn modelId="{29010FC9-573D-458C-ADAF-68BDC84973C9}" type="presParOf" srcId="{E85BE4C7-5CC9-4995-A033-D5F383073D92}" destId="{6A0547B4-CB49-44C2-A306-B5A820904B71}" srcOrd="5" destOrd="0" presId="urn:microsoft.com/office/officeart/2018/2/layout/IconLabelList"/>
    <dgm:cxn modelId="{EFCDF802-1116-48BC-9AEF-91A030CF292B}" type="presParOf" srcId="{E85BE4C7-5CC9-4995-A033-D5F383073D92}" destId="{765991C8-5F0A-43E3-A27C-9397BF79FCBA}" srcOrd="6" destOrd="0" presId="urn:microsoft.com/office/officeart/2018/2/layout/IconLabelList"/>
    <dgm:cxn modelId="{B139A918-253C-4BE2-81A1-86B6B5C2CADD}" type="presParOf" srcId="{765991C8-5F0A-43E3-A27C-9397BF79FCBA}" destId="{746EB764-DDE8-4447-B847-6F8811D94B5E}" srcOrd="0" destOrd="0" presId="urn:microsoft.com/office/officeart/2018/2/layout/IconLabelList"/>
    <dgm:cxn modelId="{30CF5C61-F4A6-41AA-BD89-8BF5C6BA0D72}" type="presParOf" srcId="{765991C8-5F0A-43E3-A27C-9397BF79FCBA}" destId="{3B76FE9D-BA0C-4B16-97A8-035971628347}" srcOrd="1" destOrd="0" presId="urn:microsoft.com/office/officeart/2018/2/layout/IconLabelList"/>
    <dgm:cxn modelId="{2EB170E3-AE21-4B04-9154-28D6A42EA389}" type="presParOf" srcId="{765991C8-5F0A-43E3-A27C-9397BF79FCBA}" destId="{96A30706-4C0E-4909-84DE-B3387C98BF7F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836976A-462D-4784-A7E3-D18BF434534F}" type="doc">
      <dgm:prSet loTypeId="urn:microsoft.com/office/officeart/2005/8/layout/matrix3" loCatId="matrix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18E5CC30-D4D0-498A-A23C-B14A89AC9E25}">
      <dgm:prSet/>
      <dgm:spPr/>
      <dgm:t>
        <a:bodyPr/>
        <a:lstStyle/>
        <a:p>
          <a:pPr rtl="0"/>
          <a:r>
            <a:rPr lang="en-GB" b="1" dirty="0"/>
            <a:t>TOPICS</a:t>
          </a:r>
          <a:r>
            <a:rPr lang="en-GB" dirty="0"/>
            <a:t>– </a:t>
          </a:r>
          <a:r>
            <a:rPr lang="en-GB" dirty="0">
              <a:latin typeface="Calibri Light" panose="020F0302020204030204"/>
            </a:rPr>
            <a:t>Vikings</a:t>
          </a:r>
          <a:r>
            <a:rPr lang="en-GB" dirty="0"/>
            <a:t> A Local Study, Japan, and </a:t>
          </a:r>
          <a:r>
            <a:rPr lang="en-GB" dirty="0">
              <a:latin typeface="Calibri Light" panose="020F0302020204030204"/>
            </a:rPr>
            <a:t>Louis Sachar</a:t>
          </a:r>
          <a:r>
            <a:rPr lang="en-GB" dirty="0"/>
            <a:t>. In the summer term, the focus is on the production, and transition to include: Changing me and Healthy Relationships linked to the PSHE Jigsaw programme</a:t>
          </a:r>
          <a:endParaRPr lang="en-US" dirty="0"/>
        </a:p>
      </dgm:t>
    </dgm:pt>
    <dgm:pt modelId="{29C16311-D51F-491C-9904-BB0BBA31421B}" type="parTrans" cxnId="{86402DE1-3D3E-4B95-8CE8-C8E3C7E27BBF}">
      <dgm:prSet/>
      <dgm:spPr/>
      <dgm:t>
        <a:bodyPr/>
        <a:lstStyle/>
        <a:p>
          <a:endParaRPr lang="en-US"/>
        </a:p>
      </dgm:t>
    </dgm:pt>
    <dgm:pt modelId="{57BB3EE3-337B-4DF9-95E3-C109F47073EF}" type="sibTrans" cxnId="{86402DE1-3D3E-4B95-8CE8-C8E3C7E27BBF}">
      <dgm:prSet/>
      <dgm:spPr/>
      <dgm:t>
        <a:bodyPr/>
        <a:lstStyle/>
        <a:p>
          <a:endParaRPr lang="en-US"/>
        </a:p>
      </dgm:t>
    </dgm:pt>
    <dgm:pt modelId="{17CA6CAB-5545-4A13-8FA5-F679EB037611}">
      <dgm:prSet/>
      <dgm:spPr/>
      <dgm:t>
        <a:bodyPr/>
        <a:lstStyle/>
        <a:p>
          <a:pPr rtl="0"/>
          <a:r>
            <a:rPr lang="en-GB" b="1" dirty="0"/>
            <a:t>YEAR 6 ONLY</a:t>
          </a:r>
          <a:r>
            <a:rPr lang="en-GB" b="1" dirty="0">
              <a:latin typeface="Calibri Light" panose="020F0302020204030204"/>
            </a:rPr>
            <a:t> </a:t>
          </a:r>
          <a:r>
            <a:rPr lang="en-GB" b="1" dirty="0"/>
            <a:t> </a:t>
          </a:r>
          <a:r>
            <a:rPr lang="en-GB" dirty="0"/>
            <a:t>- Residential, Production, </a:t>
          </a:r>
          <a:r>
            <a:rPr lang="en-GB" dirty="0" err="1"/>
            <a:t>Bikeablity</a:t>
          </a:r>
          <a:r>
            <a:rPr lang="en-GB" dirty="0"/>
            <a:t>,</a:t>
          </a:r>
          <a:r>
            <a:rPr lang="en-GB" dirty="0">
              <a:latin typeface="Calibri Light" panose="020F0302020204030204"/>
            </a:rPr>
            <a:t> </a:t>
          </a:r>
          <a:endParaRPr lang="en-US"/>
        </a:p>
      </dgm:t>
    </dgm:pt>
    <dgm:pt modelId="{F83C2D73-178B-41E0-8D0F-233AC479394B}" type="parTrans" cxnId="{C398B920-F7BF-4D52-B49B-0072BC0EFED2}">
      <dgm:prSet/>
      <dgm:spPr/>
      <dgm:t>
        <a:bodyPr/>
        <a:lstStyle/>
        <a:p>
          <a:endParaRPr lang="en-US"/>
        </a:p>
      </dgm:t>
    </dgm:pt>
    <dgm:pt modelId="{4ED4D7E6-6E6E-4469-AB3F-8DA571805599}" type="sibTrans" cxnId="{C398B920-F7BF-4D52-B49B-0072BC0EFED2}">
      <dgm:prSet/>
      <dgm:spPr/>
      <dgm:t>
        <a:bodyPr/>
        <a:lstStyle/>
        <a:p>
          <a:endParaRPr lang="en-US"/>
        </a:p>
      </dgm:t>
    </dgm:pt>
    <dgm:pt modelId="{7E262F11-99B5-41F7-A4CF-28681FA7F0EF}">
      <dgm:prSet/>
      <dgm:spPr/>
      <dgm:t>
        <a:bodyPr/>
        <a:lstStyle/>
        <a:p>
          <a:pPr rtl="0"/>
          <a:r>
            <a:rPr lang="en-GB" b="1" dirty="0"/>
            <a:t>PE</a:t>
          </a:r>
          <a:r>
            <a:rPr lang="en-GB" b="1" dirty="0">
              <a:latin typeface="Calibri Light" panose="020F0302020204030204"/>
            </a:rPr>
            <a:t> </a:t>
          </a:r>
          <a:r>
            <a:rPr lang="en-GB" b="1" dirty="0"/>
            <a:t> –</a:t>
          </a:r>
          <a:r>
            <a:rPr lang="en-GB" b="1" dirty="0">
              <a:latin typeface="Calibri Light" panose="020F0302020204030204"/>
            </a:rPr>
            <a:t> </a:t>
          </a:r>
          <a:r>
            <a:rPr lang="en-GB" b="1" dirty="0"/>
            <a:t> </a:t>
          </a:r>
          <a:r>
            <a:rPr lang="en-GB" dirty="0"/>
            <a:t>2 x a week - Gymnastics, Dance, Games, Athletics</a:t>
          </a:r>
          <a:endParaRPr lang="en-US" dirty="0"/>
        </a:p>
      </dgm:t>
    </dgm:pt>
    <dgm:pt modelId="{1EB3B497-1982-489C-BF46-5FE808777046}" type="parTrans" cxnId="{90EFB0A6-C5D5-4AC8-8664-064F4089FDAC}">
      <dgm:prSet/>
      <dgm:spPr/>
      <dgm:t>
        <a:bodyPr/>
        <a:lstStyle/>
        <a:p>
          <a:endParaRPr lang="en-US"/>
        </a:p>
      </dgm:t>
    </dgm:pt>
    <dgm:pt modelId="{C1A8F2FA-19EB-41A1-B92B-9E222D98F770}" type="sibTrans" cxnId="{90EFB0A6-C5D5-4AC8-8664-064F4089FDAC}">
      <dgm:prSet/>
      <dgm:spPr/>
      <dgm:t>
        <a:bodyPr/>
        <a:lstStyle/>
        <a:p>
          <a:endParaRPr lang="en-US"/>
        </a:p>
      </dgm:t>
    </dgm:pt>
    <dgm:pt modelId="{4D4BD86F-8936-4AF2-8BD1-9A54C04A413A}">
      <dgm:prSet/>
      <dgm:spPr/>
      <dgm:t>
        <a:bodyPr/>
        <a:lstStyle/>
        <a:p>
          <a:pPr rtl="0"/>
          <a:r>
            <a:rPr lang="en-GB" b="1" dirty="0"/>
            <a:t>PSHE –</a:t>
          </a:r>
          <a:r>
            <a:rPr lang="en-GB" b="1" dirty="0">
              <a:latin typeface="Calibri Light" panose="020F0302020204030204"/>
            </a:rPr>
            <a:t> </a:t>
          </a:r>
          <a:r>
            <a:rPr lang="en-GB" b="1" dirty="0"/>
            <a:t> 1 x a</a:t>
          </a:r>
          <a:r>
            <a:rPr lang="en-GB" dirty="0"/>
            <a:t> week using the Jigsaw scheme of work</a:t>
          </a:r>
          <a:r>
            <a:rPr lang="en-GB" dirty="0">
              <a:latin typeface="Calibri Light" panose="020F0302020204030204"/>
            </a:rPr>
            <a:t> </a:t>
          </a:r>
          <a:endParaRPr lang="en-US"/>
        </a:p>
      </dgm:t>
    </dgm:pt>
    <dgm:pt modelId="{E49B9030-3A48-43A1-8FE0-19EE61BC02A4}" type="parTrans" cxnId="{650F2559-D5E7-4098-9B36-9CB73CBCDA17}">
      <dgm:prSet/>
      <dgm:spPr/>
      <dgm:t>
        <a:bodyPr/>
        <a:lstStyle/>
        <a:p>
          <a:endParaRPr lang="en-US"/>
        </a:p>
      </dgm:t>
    </dgm:pt>
    <dgm:pt modelId="{77A1819C-A679-4F0C-A148-B08DD0CA408F}" type="sibTrans" cxnId="{650F2559-D5E7-4098-9B36-9CB73CBCDA17}">
      <dgm:prSet/>
      <dgm:spPr/>
      <dgm:t>
        <a:bodyPr/>
        <a:lstStyle/>
        <a:p>
          <a:endParaRPr lang="en-US"/>
        </a:p>
      </dgm:t>
    </dgm:pt>
    <dgm:pt modelId="{33402DCB-40EF-4EFF-B353-E454D4ABEB8A}" type="pres">
      <dgm:prSet presAssocID="{F836976A-462D-4784-A7E3-D18BF434534F}" presName="matrix" presStyleCnt="0">
        <dgm:presLayoutVars>
          <dgm:chMax val="1"/>
          <dgm:dir/>
          <dgm:resizeHandles val="exact"/>
        </dgm:presLayoutVars>
      </dgm:prSet>
      <dgm:spPr/>
    </dgm:pt>
    <dgm:pt modelId="{77EEEA27-59B6-49C0-A4EE-67AE3A8AC28C}" type="pres">
      <dgm:prSet presAssocID="{F836976A-462D-4784-A7E3-D18BF434534F}" presName="diamond" presStyleLbl="bgShp" presStyleIdx="0" presStyleCnt="1"/>
      <dgm:spPr/>
    </dgm:pt>
    <dgm:pt modelId="{506928CF-98BF-4339-8C2F-3CA2A5CE205F}" type="pres">
      <dgm:prSet presAssocID="{F836976A-462D-4784-A7E3-D18BF434534F}" presName="quad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6EF523BE-4FD8-44C6-A08C-76FF1C1C5EA6}" type="pres">
      <dgm:prSet presAssocID="{F836976A-462D-4784-A7E3-D18BF434534F}" presName="quad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BF51A6B4-9943-42D8-B7A9-D7E5E681AD62}" type="pres">
      <dgm:prSet presAssocID="{F836976A-462D-4784-A7E3-D18BF434534F}" presName="quad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1268A936-30E9-4C7B-A837-51A5489B771C}" type="pres">
      <dgm:prSet presAssocID="{F836976A-462D-4784-A7E3-D18BF434534F}" presName="quad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C93E0000-D53A-441E-B110-25E130A79AD7}" type="presOf" srcId="{F836976A-462D-4784-A7E3-D18BF434534F}" destId="{33402DCB-40EF-4EFF-B353-E454D4ABEB8A}" srcOrd="0" destOrd="0" presId="urn:microsoft.com/office/officeart/2005/8/layout/matrix3"/>
    <dgm:cxn modelId="{32566917-D7CF-437B-9D71-012638C9FED4}" type="presOf" srcId="{18E5CC30-D4D0-498A-A23C-B14A89AC9E25}" destId="{506928CF-98BF-4339-8C2F-3CA2A5CE205F}" srcOrd="0" destOrd="0" presId="urn:microsoft.com/office/officeart/2005/8/layout/matrix3"/>
    <dgm:cxn modelId="{C398B920-F7BF-4D52-B49B-0072BC0EFED2}" srcId="{F836976A-462D-4784-A7E3-D18BF434534F}" destId="{17CA6CAB-5545-4A13-8FA5-F679EB037611}" srcOrd="1" destOrd="0" parTransId="{F83C2D73-178B-41E0-8D0F-233AC479394B}" sibTransId="{4ED4D7E6-6E6E-4469-AB3F-8DA571805599}"/>
    <dgm:cxn modelId="{650F2559-D5E7-4098-9B36-9CB73CBCDA17}" srcId="{F836976A-462D-4784-A7E3-D18BF434534F}" destId="{4D4BD86F-8936-4AF2-8BD1-9A54C04A413A}" srcOrd="3" destOrd="0" parTransId="{E49B9030-3A48-43A1-8FE0-19EE61BC02A4}" sibTransId="{77A1819C-A679-4F0C-A148-B08DD0CA408F}"/>
    <dgm:cxn modelId="{9D441C5A-19F0-4BD3-91E4-CD4439A3E69F}" type="presOf" srcId="{17CA6CAB-5545-4A13-8FA5-F679EB037611}" destId="{6EF523BE-4FD8-44C6-A08C-76FF1C1C5EA6}" srcOrd="0" destOrd="0" presId="urn:microsoft.com/office/officeart/2005/8/layout/matrix3"/>
    <dgm:cxn modelId="{90EFB0A6-C5D5-4AC8-8664-064F4089FDAC}" srcId="{F836976A-462D-4784-A7E3-D18BF434534F}" destId="{7E262F11-99B5-41F7-A4CF-28681FA7F0EF}" srcOrd="2" destOrd="0" parTransId="{1EB3B497-1982-489C-BF46-5FE808777046}" sibTransId="{C1A8F2FA-19EB-41A1-B92B-9E222D98F770}"/>
    <dgm:cxn modelId="{6FDF55AF-3346-4A3E-87CE-FCF5059A1956}" type="presOf" srcId="{7E262F11-99B5-41F7-A4CF-28681FA7F0EF}" destId="{BF51A6B4-9943-42D8-B7A9-D7E5E681AD62}" srcOrd="0" destOrd="0" presId="urn:microsoft.com/office/officeart/2005/8/layout/matrix3"/>
    <dgm:cxn modelId="{BFD08EC9-857C-4254-B556-72376F15B26B}" type="presOf" srcId="{4D4BD86F-8936-4AF2-8BD1-9A54C04A413A}" destId="{1268A936-30E9-4C7B-A837-51A5489B771C}" srcOrd="0" destOrd="0" presId="urn:microsoft.com/office/officeart/2005/8/layout/matrix3"/>
    <dgm:cxn modelId="{86402DE1-3D3E-4B95-8CE8-C8E3C7E27BBF}" srcId="{F836976A-462D-4784-A7E3-D18BF434534F}" destId="{18E5CC30-D4D0-498A-A23C-B14A89AC9E25}" srcOrd="0" destOrd="0" parTransId="{29C16311-D51F-491C-9904-BB0BBA31421B}" sibTransId="{57BB3EE3-337B-4DF9-95E3-C109F47073EF}"/>
    <dgm:cxn modelId="{30506523-F38E-406A-88E0-59BC87CBA5F9}" type="presParOf" srcId="{33402DCB-40EF-4EFF-B353-E454D4ABEB8A}" destId="{77EEEA27-59B6-49C0-A4EE-67AE3A8AC28C}" srcOrd="0" destOrd="0" presId="urn:microsoft.com/office/officeart/2005/8/layout/matrix3"/>
    <dgm:cxn modelId="{0C221458-EF1B-48CE-9980-EB5E0A813276}" type="presParOf" srcId="{33402DCB-40EF-4EFF-B353-E454D4ABEB8A}" destId="{506928CF-98BF-4339-8C2F-3CA2A5CE205F}" srcOrd="1" destOrd="0" presId="urn:microsoft.com/office/officeart/2005/8/layout/matrix3"/>
    <dgm:cxn modelId="{799E8CB2-6BF9-4AB7-8E4F-89673CCFFFDB}" type="presParOf" srcId="{33402DCB-40EF-4EFF-B353-E454D4ABEB8A}" destId="{6EF523BE-4FD8-44C6-A08C-76FF1C1C5EA6}" srcOrd="2" destOrd="0" presId="urn:microsoft.com/office/officeart/2005/8/layout/matrix3"/>
    <dgm:cxn modelId="{85E94F1B-784C-4A0B-9901-F423752E6BED}" type="presParOf" srcId="{33402DCB-40EF-4EFF-B353-E454D4ABEB8A}" destId="{BF51A6B4-9943-42D8-B7A9-D7E5E681AD62}" srcOrd="3" destOrd="0" presId="urn:microsoft.com/office/officeart/2005/8/layout/matrix3"/>
    <dgm:cxn modelId="{8C6D6F83-5868-4FBD-A37E-A529658A7483}" type="presParOf" srcId="{33402DCB-40EF-4EFF-B353-E454D4ABEB8A}" destId="{1268A936-30E9-4C7B-A837-51A5489B771C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9FA92C9-71DA-4E91-9399-E4C6348221E4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B56362F0-13BA-4BF9-886F-5E9794530933}">
      <dgm:prSet/>
      <dgm:spPr/>
      <dgm:t>
        <a:bodyPr/>
        <a:lstStyle/>
        <a:p>
          <a:r>
            <a:rPr lang="en-US"/>
            <a:t>Children </a:t>
          </a:r>
          <a:r>
            <a:rPr lang="en-GB"/>
            <a:t>MUST</a:t>
          </a:r>
          <a:r>
            <a:rPr lang="en-US"/>
            <a:t> read regularly</a:t>
          </a:r>
          <a:r>
            <a:rPr lang="en-GB"/>
            <a:t> </a:t>
          </a:r>
          <a:r>
            <a:rPr lang="en-US"/>
            <a:t>for  at least </a:t>
          </a:r>
          <a:r>
            <a:rPr lang="en-GB"/>
            <a:t>20 </a:t>
          </a:r>
          <a:r>
            <a:rPr lang="en-US"/>
            <a:t> minutes</a:t>
          </a:r>
          <a:r>
            <a:rPr lang="en-GB"/>
            <a:t> each time</a:t>
          </a:r>
          <a:endParaRPr lang="en-US"/>
        </a:p>
      </dgm:t>
    </dgm:pt>
    <dgm:pt modelId="{E31CCC1D-4BE5-4BD8-B000-A5E6988D10A1}" type="parTrans" cxnId="{45436377-09E4-412D-A79E-D03865936F5E}">
      <dgm:prSet/>
      <dgm:spPr/>
      <dgm:t>
        <a:bodyPr/>
        <a:lstStyle/>
        <a:p>
          <a:endParaRPr lang="en-US"/>
        </a:p>
      </dgm:t>
    </dgm:pt>
    <dgm:pt modelId="{E9EC1A59-420F-493B-9888-3C0AA37D2819}" type="sibTrans" cxnId="{45436377-09E4-412D-A79E-D03865936F5E}">
      <dgm:prSet/>
      <dgm:spPr/>
      <dgm:t>
        <a:bodyPr/>
        <a:lstStyle/>
        <a:p>
          <a:endParaRPr lang="en-US"/>
        </a:p>
      </dgm:t>
    </dgm:pt>
    <dgm:pt modelId="{7ED29F22-756D-4A01-8A6B-811FDF3926C6}">
      <dgm:prSet/>
      <dgm:spPr/>
      <dgm:t>
        <a:bodyPr/>
        <a:lstStyle/>
        <a:p>
          <a:r>
            <a:rPr lang="en-US"/>
            <a:t>It’s not just about the reading</a:t>
          </a:r>
          <a:r>
            <a:rPr lang="en-GB"/>
            <a:t> – children need to understand what they are reading and be able to discuss the themes.</a:t>
          </a:r>
          <a:endParaRPr lang="en-US"/>
        </a:p>
      </dgm:t>
    </dgm:pt>
    <dgm:pt modelId="{FC4FD7B7-B983-45C7-B460-5A46037862AB}" type="parTrans" cxnId="{9F39613B-8D4A-4F85-B519-8990B93D3C9B}">
      <dgm:prSet/>
      <dgm:spPr/>
      <dgm:t>
        <a:bodyPr/>
        <a:lstStyle/>
        <a:p>
          <a:endParaRPr lang="en-US"/>
        </a:p>
      </dgm:t>
    </dgm:pt>
    <dgm:pt modelId="{C2B29E4A-BB17-4F77-9472-85A5976D5B20}" type="sibTrans" cxnId="{9F39613B-8D4A-4F85-B519-8990B93D3C9B}">
      <dgm:prSet/>
      <dgm:spPr/>
      <dgm:t>
        <a:bodyPr/>
        <a:lstStyle/>
        <a:p>
          <a:endParaRPr lang="en-US"/>
        </a:p>
      </dgm:t>
    </dgm:pt>
    <dgm:pt modelId="{3C08CED1-C1F0-487F-B18E-B056F15E8F68}">
      <dgm:prSet/>
      <dgm:spPr/>
      <dgm:t>
        <a:bodyPr/>
        <a:lstStyle/>
        <a:p>
          <a:r>
            <a:rPr lang="en-US"/>
            <a:t>Children will be able to change their own </a:t>
          </a:r>
          <a:r>
            <a:rPr lang="en-GB"/>
            <a:t>library</a:t>
          </a:r>
          <a:r>
            <a:rPr lang="en-US"/>
            <a:t> books but are responsible for telling an adult </a:t>
          </a:r>
          <a:r>
            <a:rPr lang="en-GB"/>
            <a:t>when </a:t>
          </a:r>
          <a:r>
            <a:rPr lang="en-US"/>
            <a:t>book</a:t>
          </a:r>
          <a:r>
            <a:rPr lang="en-GB"/>
            <a:t>s</a:t>
          </a:r>
          <a:r>
            <a:rPr lang="en-US"/>
            <a:t> needs changing.</a:t>
          </a:r>
        </a:p>
      </dgm:t>
    </dgm:pt>
    <dgm:pt modelId="{D79F99EE-4F9D-4F1E-A773-BFCE99FAC3E0}" type="parTrans" cxnId="{816D5DD7-EA18-4183-B4D5-020D5E566A47}">
      <dgm:prSet/>
      <dgm:spPr/>
      <dgm:t>
        <a:bodyPr/>
        <a:lstStyle/>
        <a:p>
          <a:endParaRPr lang="en-US"/>
        </a:p>
      </dgm:t>
    </dgm:pt>
    <dgm:pt modelId="{2E662203-F386-416D-9644-4F37482AEA95}" type="sibTrans" cxnId="{816D5DD7-EA18-4183-B4D5-020D5E566A47}">
      <dgm:prSet/>
      <dgm:spPr/>
      <dgm:t>
        <a:bodyPr/>
        <a:lstStyle/>
        <a:p>
          <a:endParaRPr lang="en-US"/>
        </a:p>
      </dgm:t>
    </dgm:pt>
    <dgm:pt modelId="{5448C835-5D52-44C1-AAC1-4BA233C67EA9}">
      <dgm:prSet/>
      <dgm:spPr/>
      <dgm:t>
        <a:bodyPr/>
        <a:lstStyle/>
        <a:p>
          <a:r>
            <a:rPr lang="en-GB"/>
            <a:t>There is an expectation that the children will choose a book and finish it. </a:t>
          </a:r>
          <a:endParaRPr lang="en-US"/>
        </a:p>
      </dgm:t>
    </dgm:pt>
    <dgm:pt modelId="{3DA29B77-EEFB-46F6-8C42-F5943E5BB8CD}" type="parTrans" cxnId="{B89A4F07-5EA7-495A-BA6B-BF5934178DFE}">
      <dgm:prSet/>
      <dgm:spPr/>
      <dgm:t>
        <a:bodyPr/>
        <a:lstStyle/>
        <a:p>
          <a:endParaRPr lang="en-US"/>
        </a:p>
      </dgm:t>
    </dgm:pt>
    <dgm:pt modelId="{1A7FD74C-34F1-4467-B3C1-597B046549C7}" type="sibTrans" cxnId="{B89A4F07-5EA7-495A-BA6B-BF5934178DFE}">
      <dgm:prSet/>
      <dgm:spPr/>
      <dgm:t>
        <a:bodyPr/>
        <a:lstStyle/>
        <a:p>
          <a:endParaRPr lang="en-US"/>
        </a:p>
      </dgm:t>
    </dgm:pt>
    <dgm:pt modelId="{11631DAD-963F-4D08-A402-7BAEE22E5095}" type="pres">
      <dgm:prSet presAssocID="{29FA92C9-71DA-4E91-9399-E4C6348221E4}" presName="linear" presStyleCnt="0">
        <dgm:presLayoutVars>
          <dgm:animLvl val="lvl"/>
          <dgm:resizeHandles val="exact"/>
        </dgm:presLayoutVars>
      </dgm:prSet>
      <dgm:spPr/>
    </dgm:pt>
    <dgm:pt modelId="{34B43B73-5784-4921-89DB-56E99EFC8689}" type="pres">
      <dgm:prSet presAssocID="{B56362F0-13BA-4BF9-886F-5E9794530933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411D0225-013F-46C2-B933-754576755D87}" type="pres">
      <dgm:prSet presAssocID="{E9EC1A59-420F-493B-9888-3C0AA37D2819}" presName="spacer" presStyleCnt="0"/>
      <dgm:spPr/>
    </dgm:pt>
    <dgm:pt modelId="{61581FA7-5A65-442F-A1FB-1714C4BC38AE}" type="pres">
      <dgm:prSet presAssocID="{7ED29F22-756D-4A01-8A6B-811FDF3926C6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00E62BD3-208C-45F9-BD87-DD298D58DC9B}" type="pres">
      <dgm:prSet presAssocID="{C2B29E4A-BB17-4F77-9472-85A5976D5B20}" presName="spacer" presStyleCnt="0"/>
      <dgm:spPr/>
    </dgm:pt>
    <dgm:pt modelId="{A48817E0-04F6-4F6A-AA5F-FF31AD2F5F43}" type="pres">
      <dgm:prSet presAssocID="{3C08CED1-C1F0-487F-B18E-B056F15E8F68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53CA8587-CC12-4313-80C7-BF73F132ACC4}" type="pres">
      <dgm:prSet presAssocID="{2E662203-F386-416D-9644-4F37482AEA95}" presName="spacer" presStyleCnt="0"/>
      <dgm:spPr/>
    </dgm:pt>
    <dgm:pt modelId="{C993C91E-C81A-422D-9822-4F8B0DB27838}" type="pres">
      <dgm:prSet presAssocID="{5448C835-5D52-44C1-AAC1-4BA233C67EA9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B89A4F07-5EA7-495A-BA6B-BF5934178DFE}" srcId="{29FA92C9-71DA-4E91-9399-E4C6348221E4}" destId="{5448C835-5D52-44C1-AAC1-4BA233C67EA9}" srcOrd="3" destOrd="0" parTransId="{3DA29B77-EEFB-46F6-8C42-F5943E5BB8CD}" sibTransId="{1A7FD74C-34F1-4467-B3C1-597B046549C7}"/>
    <dgm:cxn modelId="{A4F9561A-0A5B-41AE-A4AD-4A17EB7BF690}" type="presOf" srcId="{29FA92C9-71DA-4E91-9399-E4C6348221E4}" destId="{11631DAD-963F-4D08-A402-7BAEE22E5095}" srcOrd="0" destOrd="0" presId="urn:microsoft.com/office/officeart/2005/8/layout/vList2"/>
    <dgm:cxn modelId="{C2897438-0A1F-4585-AED1-F748F6680F0A}" type="presOf" srcId="{3C08CED1-C1F0-487F-B18E-B056F15E8F68}" destId="{A48817E0-04F6-4F6A-AA5F-FF31AD2F5F43}" srcOrd="0" destOrd="0" presId="urn:microsoft.com/office/officeart/2005/8/layout/vList2"/>
    <dgm:cxn modelId="{9F39613B-8D4A-4F85-B519-8990B93D3C9B}" srcId="{29FA92C9-71DA-4E91-9399-E4C6348221E4}" destId="{7ED29F22-756D-4A01-8A6B-811FDF3926C6}" srcOrd="1" destOrd="0" parTransId="{FC4FD7B7-B983-45C7-B460-5A46037862AB}" sibTransId="{C2B29E4A-BB17-4F77-9472-85A5976D5B20}"/>
    <dgm:cxn modelId="{FF71D161-476C-4707-BE58-8BE1B3FF968D}" type="presOf" srcId="{B56362F0-13BA-4BF9-886F-5E9794530933}" destId="{34B43B73-5784-4921-89DB-56E99EFC8689}" srcOrd="0" destOrd="0" presId="urn:microsoft.com/office/officeart/2005/8/layout/vList2"/>
    <dgm:cxn modelId="{45436377-09E4-412D-A79E-D03865936F5E}" srcId="{29FA92C9-71DA-4E91-9399-E4C6348221E4}" destId="{B56362F0-13BA-4BF9-886F-5E9794530933}" srcOrd="0" destOrd="0" parTransId="{E31CCC1D-4BE5-4BD8-B000-A5E6988D10A1}" sibTransId="{E9EC1A59-420F-493B-9888-3C0AA37D2819}"/>
    <dgm:cxn modelId="{260CC889-4495-4550-AE0E-114DD8FC8F5C}" type="presOf" srcId="{5448C835-5D52-44C1-AAC1-4BA233C67EA9}" destId="{C993C91E-C81A-422D-9822-4F8B0DB27838}" srcOrd="0" destOrd="0" presId="urn:microsoft.com/office/officeart/2005/8/layout/vList2"/>
    <dgm:cxn modelId="{BFCCB098-0BE3-4E4F-BC59-2D21C8EB86E5}" type="presOf" srcId="{7ED29F22-756D-4A01-8A6B-811FDF3926C6}" destId="{61581FA7-5A65-442F-A1FB-1714C4BC38AE}" srcOrd="0" destOrd="0" presId="urn:microsoft.com/office/officeart/2005/8/layout/vList2"/>
    <dgm:cxn modelId="{816D5DD7-EA18-4183-B4D5-020D5E566A47}" srcId="{29FA92C9-71DA-4E91-9399-E4C6348221E4}" destId="{3C08CED1-C1F0-487F-B18E-B056F15E8F68}" srcOrd="2" destOrd="0" parTransId="{D79F99EE-4F9D-4F1E-A773-BFCE99FAC3E0}" sibTransId="{2E662203-F386-416D-9644-4F37482AEA95}"/>
    <dgm:cxn modelId="{CF0A29C8-C75A-4584-8999-EB85C7A1E377}" type="presParOf" srcId="{11631DAD-963F-4D08-A402-7BAEE22E5095}" destId="{34B43B73-5784-4921-89DB-56E99EFC8689}" srcOrd="0" destOrd="0" presId="urn:microsoft.com/office/officeart/2005/8/layout/vList2"/>
    <dgm:cxn modelId="{27247315-F3E8-46E5-8567-74395E7CFED9}" type="presParOf" srcId="{11631DAD-963F-4D08-A402-7BAEE22E5095}" destId="{411D0225-013F-46C2-B933-754576755D87}" srcOrd="1" destOrd="0" presId="urn:microsoft.com/office/officeart/2005/8/layout/vList2"/>
    <dgm:cxn modelId="{423EB930-ED48-476A-9A6A-033B83DD53B1}" type="presParOf" srcId="{11631DAD-963F-4D08-A402-7BAEE22E5095}" destId="{61581FA7-5A65-442F-A1FB-1714C4BC38AE}" srcOrd="2" destOrd="0" presId="urn:microsoft.com/office/officeart/2005/8/layout/vList2"/>
    <dgm:cxn modelId="{C647DA0B-2839-4875-B74B-F99A2CD72271}" type="presParOf" srcId="{11631DAD-963F-4D08-A402-7BAEE22E5095}" destId="{00E62BD3-208C-45F9-BD87-DD298D58DC9B}" srcOrd="3" destOrd="0" presId="urn:microsoft.com/office/officeart/2005/8/layout/vList2"/>
    <dgm:cxn modelId="{DCC308C3-1CA1-4EB3-8FB5-F533AB0226EC}" type="presParOf" srcId="{11631DAD-963F-4D08-A402-7BAEE22E5095}" destId="{A48817E0-04F6-4F6A-AA5F-FF31AD2F5F43}" srcOrd="4" destOrd="0" presId="urn:microsoft.com/office/officeart/2005/8/layout/vList2"/>
    <dgm:cxn modelId="{DD2C2E50-615B-4396-BE75-B12783A66EAC}" type="presParOf" srcId="{11631DAD-963F-4D08-A402-7BAEE22E5095}" destId="{53CA8587-CC12-4313-80C7-BF73F132ACC4}" srcOrd="5" destOrd="0" presId="urn:microsoft.com/office/officeart/2005/8/layout/vList2"/>
    <dgm:cxn modelId="{8122C49B-3821-440C-9C53-1E522D9BA3DC}" type="presParOf" srcId="{11631DAD-963F-4D08-A402-7BAEE22E5095}" destId="{C993C91E-C81A-422D-9822-4F8B0DB27838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C456946-9237-4FF2-A4B3-64C4306D0AF2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C97F6C43-0181-41E8-B897-C731C13A857F}">
      <dgm:prSet/>
      <dgm:spPr/>
      <dgm:t>
        <a:bodyPr/>
        <a:lstStyle/>
        <a:p>
          <a:r>
            <a:rPr lang="en-GB"/>
            <a:t>Daily reading – with an adult, where possible</a:t>
          </a:r>
          <a:endParaRPr lang="en-US"/>
        </a:p>
      </dgm:t>
    </dgm:pt>
    <dgm:pt modelId="{8AA4F5C4-92C6-4A6B-A37A-EF2991CD10EB}" type="parTrans" cxnId="{9EE53F53-A4EE-4B4F-8785-2A1CA91B51CA}">
      <dgm:prSet/>
      <dgm:spPr/>
      <dgm:t>
        <a:bodyPr/>
        <a:lstStyle/>
        <a:p>
          <a:endParaRPr lang="en-US"/>
        </a:p>
      </dgm:t>
    </dgm:pt>
    <dgm:pt modelId="{9C325338-F83A-4A58-A9EB-AEF9E3C0AB39}" type="sibTrans" cxnId="{9EE53F53-A4EE-4B4F-8785-2A1CA91B51CA}">
      <dgm:prSet/>
      <dgm:spPr/>
      <dgm:t>
        <a:bodyPr/>
        <a:lstStyle/>
        <a:p>
          <a:endParaRPr lang="en-US"/>
        </a:p>
      </dgm:t>
    </dgm:pt>
    <dgm:pt modelId="{B5697583-BF58-4861-A4B4-1AC8E94FB883}">
      <dgm:prSet/>
      <dgm:spPr/>
      <dgm:t>
        <a:bodyPr/>
        <a:lstStyle/>
        <a:p>
          <a:r>
            <a:rPr lang="en-GB"/>
            <a:t>Ask your child questions about what they’ve just read to check their understanding</a:t>
          </a:r>
          <a:endParaRPr lang="en-US"/>
        </a:p>
      </dgm:t>
    </dgm:pt>
    <dgm:pt modelId="{A14CE80D-32C4-41D6-8B2F-F2D31F59F289}" type="parTrans" cxnId="{3A717FA6-6DBF-4DC8-A84D-58C85E1DD395}">
      <dgm:prSet/>
      <dgm:spPr/>
      <dgm:t>
        <a:bodyPr/>
        <a:lstStyle/>
        <a:p>
          <a:endParaRPr lang="en-US"/>
        </a:p>
      </dgm:t>
    </dgm:pt>
    <dgm:pt modelId="{2A902710-8F53-4763-B65F-6E5441F8A97E}" type="sibTrans" cxnId="{3A717FA6-6DBF-4DC8-A84D-58C85E1DD395}">
      <dgm:prSet/>
      <dgm:spPr/>
      <dgm:t>
        <a:bodyPr/>
        <a:lstStyle/>
        <a:p>
          <a:endParaRPr lang="en-US"/>
        </a:p>
      </dgm:t>
    </dgm:pt>
    <dgm:pt modelId="{B1D3678C-6323-4A1E-B0F9-3669DE7ADA06}">
      <dgm:prSet/>
      <dgm:spPr/>
      <dgm:t>
        <a:bodyPr/>
        <a:lstStyle/>
        <a:p>
          <a:r>
            <a:rPr lang="en-GB"/>
            <a:t>Read to your child – this models good reading and enables them to access more difficult texts</a:t>
          </a:r>
          <a:endParaRPr lang="en-US"/>
        </a:p>
      </dgm:t>
    </dgm:pt>
    <dgm:pt modelId="{FB754163-76A5-4862-9628-FC519D9CCF7F}" type="parTrans" cxnId="{C6D59AB9-9194-438F-97BB-CFF193CB1562}">
      <dgm:prSet/>
      <dgm:spPr/>
      <dgm:t>
        <a:bodyPr/>
        <a:lstStyle/>
        <a:p>
          <a:endParaRPr lang="en-US"/>
        </a:p>
      </dgm:t>
    </dgm:pt>
    <dgm:pt modelId="{499F8794-FE64-4B1A-A19D-EEDB117AA066}" type="sibTrans" cxnId="{C6D59AB9-9194-438F-97BB-CFF193CB1562}">
      <dgm:prSet/>
      <dgm:spPr/>
      <dgm:t>
        <a:bodyPr/>
        <a:lstStyle/>
        <a:p>
          <a:endParaRPr lang="en-US"/>
        </a:p>
      </dgm:t>
    </dgm:pt>
    <dgm:pt modelId="{AB1FC359-DFA0-40B3-A0D4-638218424BD7}">
      <dgm:prSet/>
      <dgm:spPr/>
      <dgm:t>
        <a:bodyPr/>
        <a:lstStyle/>
        <a:p>
          <a:r>
            <a:rPr lang="en-GB"/>
            <a:t>Encourage your child to write a book review of their finished book.</a:t>
          </a:r>
          <a:endParaRPr lang="en-US"/>
        </a:p>
      </dgm:t>
    </dgm:pt>
    <dgm:pt modelId="{4A0DBE55-3FA1-4C1D-9CE2-8B873C90222A}" type="parTrans" cxnId="{C8D869A3-0235-46BD-AABA-51D6BF320F56}">
      <dgm:prSet/>
      <dgm:spPr/>
      <dgm:t>
        <a:bodyPr/>
        <a:lstStyle/>
        <a:p>
          <a:endParaRPr lang="en-US"/>
        </a:p>
      </dgm:t>
    </dgm:pt>
    <dgm:pt modelId="{21BBD354-82E6-49B0-A961-E15FDFD41283}" type="sibTrans" cxnId="{C8D869A3-0235-46BD-AABA-51D6BF320F56}">
      <dgm:prSet/>
      <dgm:spPr/>
      <dgm:t>
        <a:bodyPr/>
        <a:lstStyle/>
        <a:p>
          <a:endParaRPr lang="en-US"/>
        </a:p>
      </dgm:t>
    </dgm:pt>
    <dgm:pt modelId="{655B783D-A37B-4145-B259-BCE8647E1A2B}" type="pres">
      <dgm:prSet presAssocID="{BC456946-9237-4FF2-A4B3-64C4306D0AF2}" presName="root" presStyleCnt="0">
        <dgm:presLayoutVars>
          <dgm:dir/>
          <dgm:resizeHandles val="exact"/>
        </dgm:presLayoutVars>
      </dgm:prSet>
      <dgm:spPr/>
    </dgm:pt>
    <dgm:pt modelId="{DAC23CB1-044A-4CCB-A805-B6C5BFF2FAE9}" type="pres">
      <dgm:prSet presAssocID="{C97F6C43-0181-41E8-B897-C731C13A857F}" presName="compNode" presStyleCnt="0"/>
      <dgm:spPr/>
    </dgm:pt>
    <dgm:pt modelId="{74FA7290-D7A6-44C7-B192-AEC42EBBAC7A}" type="pres">
      <dgm:prSet presAssocID="{C97F6C43-0181-41E8-B897-C731C13A857F}" presName="bgRect" presStyleLbl="bgShp" presStyleIdx="0" presStyleCnt="4"/>
      <dgm:spPr/>
    </dgm:pt>
    <dgm:pt modelId="{86378631-3180-4388-8FAC-5A4923922493}" type="pres">
      <dgm:prSet presAssocID="{C97F6C43-0181-41E8-B897-C731C13A857F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oks on Shelf"/>
        </a:ext>
      </dgm:extLst>
    </dgm:pt>
    <dgm:pt modelId="{38F05D05-044C-406B-A145-A414B4CF1E63}" type="pres">
      <dgm:prSet presAssocID="{C97F6C43-0181-41E8-B897-C731C13A857F}" presName="spaceRect" presStyleCnt="0"/>
      <dgm:spPr/>
    </dgm:pt>
    <dgm:pt modelId="{F334CD20-6C70-4CC7-9776-2183F48EA71D}" type="pres">
      <dgm:prSet presAssocID="{C97F6C43-0181-41E8-B897-C731C13A857F}" presName="parTx" presStyleLbl="revTx" presStyleIdx="0" presStyleCnt="4">
        <dgm:presLayoutVars>
          <dgm:chMax val="0"/>
          <dgm:chPref val="0"/>
        </dgm:presLayoutVars>
      </dgm:prSet>
      <dgm:spPr/>
    </dgm:pt>
    <dgm:pt modelId="{E1BFC89B-8FFA-4F9A-8A63-5310F823EC33}" type="pres">
      <dgm:prSet presAssocID="{9C325338-F83A-4A58-A9EB-AEF9E3C0AB39}" presName="sibTrans" presStyleCnt="0"/>
      <dgm:spPr/>
    </dgm:pt>
    <dgm:pt modelId="{28F09AC7-6076-489C-A67B-B6C786828056}" type="pres">
      <dgm:prSet presAssocID="{B5697583-BF58-4861-A4B4-1AC8E94FB883}" presName="compNode" presStyleCnt="0"/>
      <dgm:spPr/>
    </dgm:pt>
    <dgm:pt modelId="{4E5C510A-5D22-43C7-A830-123B554EEF6B}" type="pres">
      <dgm:prSet presAssocID="{B5697583-BF58-4861-A4B4-1AC8E94FB883}" presName="bgRect" presStyleLbl="bgShp" presStyleIdx="1" presStyleCnt="4"/>
      <dgm:spPr/>
    </dgm:pt>
    <dgm:pt modelId="{6F71B3E1-96CF-477C-8A80-63263FD5D2CD}" type="pres">
      <dgm:prSet presAssocID="{B5697583-BF58-4861-A4B4-1AC8E94FB883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D73B544E-50B5-46E1-9464-2786B01A89DE}" type="pres">
      <dgm:prSet presAssocID="{B5697583-BF58-4861-A4B4-1AC8E94FB883}" presName="spaceRect" presStyleCnt="0"/>
      <dgm:spPr/>
    </dgm:pt>
    <dgm:pt modelId="{B9005639-71F5-4C89-9206-01B02602E23F}" type="pres">
      <dgm:prSet presAssocID="{B5697583-BF58-4861-A4B4-1AC8E94FB883}" presName="parTx" presStyleLbl="revTx" presStyleIdx="1" presStyleCnt="4">
        <dgm:presLayoutVars>
          <dgm:chMax val="0"/>
          <dgm:chPref val="0"/>
        </dgm:presLayoutVars>
      </dgm:prSet>
      <dgm:spPr/>
    </dgm:pt>
    <dgm:pt modelId="{C34CBA53-B60C-40AD-8FFE-8254AF227520}" type="pres">
      <dgm:prSet presAssocID="{2A902710-8F53-4763-B65F-6E5441F8A97E}" presName="sibTrans" presStyleCnt="0"/>
      <dgm:spPr/>
    </dgm:pt>
    <dgm:pt modelId="{4689954B-409A-46B8-85A6-A11FB347F4C6}" type="pres">
      <dgm:prSet presAssocID="{B1D3678C-6323-4A1E-B0F9-3669DE7ADA06}" presName="compNode" presStyleCnt="0"/>
      <dgm:spPr/>
    </dgm:pt>
    <dgm:pt modelId="{A660C1C7-2DC7-44E6-83F2-34DB0E253766}" type="pres">
      <dgm:prSet presAssocID="{B1D3678C-6323-4A1E-B0F9-3669DE7ADA06}" presName="bgRect" presStyleLbl="bgShp" presStyleIdx="2" presStyleCnt="4"/>
      <dgm:spPr/>
    </dgm:pt>
    <dgm:pt modelId="{EA632724-0AFF-49C2-8DF2-594FB3381F09}" type="pres">
      <dgm:prSet presAssocID="{B1D3678C-6323-4A1E-B0F9-3669DE7ADA06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assroom"/>
        </a:ext>
      </dgm:extLst>
    </dgm:pt>
    <dgm:pt modelId="{CF556C9A-D04C-4A76-BD35-5C72099ABD84}" type="pres">
      <dgm:prSet presAssocID="{B1D3678C-6323-4A1E-B0F9-3669DE7ADA06}" presName="spaceRect" presStyleCnt="0"/>
      <dgm:spPr/>
    </dgm:pt>
    <dgm:pt modelId="{B8660D15-D307-4A79-8611-0AD09878798A}" type="pres">
      <dgm:prSet presAssocID="{B1D3678C-6323-4A1E-B0F9-3669DE7ADA06}" presName="parTx" presStyleLbl="revTx" presStyleIdx="2" presStyleCnt="4">
        <dgm:presLayoutVars>
          <dgm:chMax val="0"/>
          <dgm:chPref val="0"/>
        </dgm:presLayoutVars>
      </dgm:prSet>
      <dgm:spPr/>
    </dgm:pt>
    <dgm:pt modelId="{A7F0D033-887E-45C9-9252-7782E938C1EC}" type="pres">
      <dgm:prSet presAssocID="{499F8794-FE64-4B1A-A19D-EEDB117AA066}" presName="sibTrans" presStyleCnt="0"/>
      <dgm:spPr/>
    </dgm:pt>
    <dgm:pt modelId="{6DC31651-54AF-4E9B-A5CA-B106F78C8972}" type="pres">
      <dgm:prSet presAssocID="{AB1FC359-DFA0-40B3-A0D4-638218424BD7}" presName="compNode" presStyleCnt="0"/>
      <dgm:spPr/>
    </dgm:pt>
    <dgm:pt modelId="{E1C97344-1B7B-427B-B20C-4DBBE8999276}" type="pres">
      <dgm:prSet presAssocID="{AB1FC359-DFA0-40B3-A0D4-638218424BD7}" presName="bgRect" presStyleLbl="bgShp" presStyleIdx="3" presStyleCnt="4"/>
      <dgm:spPr/>
    </dgm:pt>
    <dgm:pt modelId="{18B10A2E-1C6A-4D5C-8D43-535CE34B079C}" type="pres">
      <dgm:prSet presAssocID="{AB1FC359-DFA0-40B3-A0D4-638218424BD7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pen Book"/>
        </a:ext>
      </dgm:extLst>
    </dgm:pt>
    <dgm:pt modelId="{34EFC832-2600-47D3-B1F0-A5ED629C389F}" type="pres">
      <dgm:prSet presAssocID="{AB1FC359-DFA0-40B3-A0D4-638218424BD7}" presName="spaceRect" presStyleCnt="0"/>
      <dgm:spPr/>
    </dgm:pt>
    <dgm:pt modelId="{A5BE8C1A-0DEC-4E3D-8EB7-6830CBD7DD6E}" type="pres">
      <dgm:prSet presAssocID="{AB1FC359-DFA0-40B3-A0D4-638218424BD7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D3762D08-61E8-4B7A-8F35-2363A94ECD09}" type="presOf" srcId="{BC456946-9237-4FF2-A4B3-64C4306D0AF2}" destId="{655B783D-A37B-4145-B259-BCE8647E1A2B}" srcOrd="0" destOrd="0" presId="urn:microsoft.com/office/officeart/2018/2/layout/IconVerticalSolidList"/>
    <dgm:cxn modelId="{4FBCBC43-BB70-4DC4-A470-5D5DD1FF608A}" type="presOf" srcId="{C97F6C43-0181-41E8-B897-C731C13A857F}" destId="{F334CD20-6C70-4CC7-9776-2183F48EA71D}" srcOrd="0" destOrd="0" presId="urn:microsoft.com/office/officeart/2018/2/layout/IconVerticalSolidList"/>
    <dgm:cxn modelId="{BF6EFC6B-3304-40CE-8FC2-5DEB1BCB4722}" type="presOf" srcId="{B1D3678C-6323-4A1E-B0F9-3669DE7ADA06}" destId="{B8660D15-D307-4A79-8611-0AD09878798A}" srcOrd="0" destOrd="0" presId="urn:microsoft.com/office/officeart/2018/2/layout/IconVerticalSolidList"/>
    <dgm:cxn modelId="{9EE53F53-A4EE-4B4F-8785-2A1CA91B51CA}" srcId="{BC456946-9237-4FF2-A4B3-64C4306D0AF2}" destId="{C97F6C43-0181-41E8-B897-C731C13A857F}" srcOrd="0" destOrd="0" parTransId="{8AA4F5C4-92C6-4A6B-A37A-EF2991CD10EB}" sibTransId="{9C325338-F83A-4A58-A9EB-AEF9E3C0AB39}"/>
    <dgm:cxn modelId="{00B8738A-92B3-47F0-A909-9F5439F70801}" type="presOf" srcId="{B5697583-BF58-4861-A4B4-1AC8E94FB883}" destId="{B9005639-71F5-4C89-9206-01B02602E23F}" srcOrd="0" destOrd="0" presId="urn:microsoft.com/office/officeart/2018/2/layout/IconVerticalSolidList"/>
    <dgm:cxn modelId="{C8D869A3-0235-46BD-AABA-51D6BF320F56}" srcId="{BC456946-9237-4FF2-A4B3-64C4306D0AF2}" destId="{AB1FC359-DFA0-40B3-A0D4-638218424BD7}" srcOrd="3" destOrd="0" parTransId="{4A0DBE55-3FA1-4C1D-9CE2-8B873C90222A}" sibTransId="{21BBD354-82E6-49B0-A961-E15FDFD41283}"/>
    <dgm:cxn modelId="{3A717FA6-6DBF-4DC8-A84D-58C85E1DD395}" srcId="{BC456946-9237-4FF2-A4B3-64C4306D0AF2}" destId="{B5697583-BF58-4861-A4B4-1AC8E94FB883}" srcOrd="1" destOrd="0" parTransId="{A14CE80D-32C4-41D6-8B2F-F2D31F59F289}" sibTransId="{2A902710-8F53-4763-B65F-6E5441F8A97E}"/>
    <dgm:cxn modelId="{331968B0-C9F4-4970-A814-2BCB6D87361B}" type="presOf" srcId="{AB1FC359-DFA0-40B3-A0D4-638218424BD7}" destId="{A5BE8C1A-0DEC-4E3D-8EB7-6830CBD7DD6E}" srcOrd="0" destOrd="0" presId="urn:microsoft.com/office/officeart/2018/2/layout/IconVerticalSolidList"/>
    <dgm:cxn modelId="{C6D59AB9-9194-438F-97BB-CFF193CB1562}" srcId="{BC456946-9237-4FF2-A4B3-64C4306D0AF2}" destId="{B1D3678C-6323-4A1E-B0F9-3669DE7ADA06}" srcOrd="2" destOrd="0" parTransId="{FB754163-76A5-4862-9628-FC519D9CCF7F}" sibTransId="{499F8794-FE64-4B1A-A19D-EEDB117AA066}"/>
    <dgm:cxn modelId="{B2280DD2-33F3-4AB8-ADB2-1DEAD352F7D8}" type="presParOf" srcId="{655B783D-A37B-4145-B259-BCE8647E1A2B}" destId="{DAC23CB1-044A-4CCB-A805-B6C5BFF2FAE9}" srcOrd="0" destOrd="0" presId="urn:microsoft.com/office/officeart/2018/2/layout/IconVerticalSolidList"/>
    <dgm:cxn modelId="{A65E7C29-3B06-404B-87CA-B609BF409E57}" type="presParOf" srcId="{DAC23CB1-044A-4CCB-A805-B6C5BFF2FAE9}" destId="{74FA7290-D7A6-44C7-B192-AEC42EBBAC7A}" srcOrd="0" destOrd="0" presId="urn:microsoft.com/office/officeart/2018/2/layout/IconVerticalSolidList"/>
    <dgm:cxn modelId="{DBEF56F4-D9E3-44DC-B508-CE71E0A6D7EB}" type="presParOf" srcId="{DAC23CB1-044A-4CCB-A805-B6C5BFF2FAE9}" destId="{86378631-3180-4388-8FAC-5A4923922493}" srcOrd="1" destOrd="0" presId="urn:microsoft.com/office/officeart/2018/2/layout/IconVerticalSolidList"/>
    <dgm:cxn modelId="{A6596F0D-ED48-4ACC-A156-65CBD64F18D0}" type="presParOf" srcId="{DAC23CB1-044A-4CCB-A805-B6C5BFF2FAE9}" destId="{38F05D05-044C-406B-A145-A414B4CF1E63}" srcOrd="2" destOrd="0" presId="urn:microsoft.com/office/officeart/2018/2/layout/IconVerticalSolidList"/>
    <dgm:cxn modelId="{81DA52CB-F3AB-42B8-917B-9E04A05D86B4}" type="presParOf" srcId="{DAC23CB1-044A-4CCB-A805-B6C5BFF2FAE9}" destId="{F334CD20-6C70-4CC7-9776-2183F48EA71D}" srcOrd="3" destOrd="0" presId="urn:microsoft.com/office/officeart/2018/2/layout/IconVerticalSolidList"/>
    <dgm:cxn modelId="{C0B060DA-847A-4059-94BB-7D202D7D31A0}" type="presParOf" srcId="{655B783D-A37B-4145-B259-BCE8647E1A2B}" destId="{E1BFC89B-8FFA-4F9A-8A63-5310F823EC33}" srcOrd="1" destOrd="0" presId="urn:microsoft.com/office/officeart/2018/2/layout/IconVerticalSolidList"/>
    <dgm:cxn modelId="{C695CFC2-2171-4B32-B3E8-5AD73FF8803A}" type="presParOf" srcId="{655B783D-A37B-4145-B259-BCE8647E1A2B}" destId="{28F09AC7-6076-489C-A67B-B6C786828056}" srcOrd="2" destOrd="0" presId="urn:microsoft.com/office/officeart/2018/2/layout/IconVerticalSolidList"/>
    <dgm:cxn modelId="{79BFA367-0836-435F-951F-DDA0C8B4EB41}" type="presParOf" srcId="{28F09AC7-6076-489C-A67B-B6C786828056}" destId="{4E5C510A-5D22-43C7-A830-123B554EEF6B}" srcOrd="0" destOrd="0" presId="urn:microsoft.com/office/officeart/2018/2/layout/IconVerticalSolidList"/>
    <dgm:cxn modelId="{47751A62-05E2-43DE-B9CD-640DFBF65E4B}" type="presParOf" srcId="{28F09AC7-6076-489C-A67B-B6C786828056}" destId="{6F71B3E1-96CF-477C-8A80-63263FD5D2CD}" srcOrd="1" destOrd="0" presId="urn:microsoft.com/office/officeart/2018/2/layout/IconVerticalSolidList"/>
    <dgm:cxn modelId="{5F4B7891-F204-437B-830E-BBEC6F6EC45F}" type="presParOf" srcId="{28F09AC7-6076-489C-A67B-B6C786828056}" destId="{D73B544E-50B5-46E1-9464-2786B01A89DE}" srcOrd="2" destOrd="0" presId="urn:microsoft.com/office/officeart/2018/2/layout/IconVerticalSolidList"/>
    <dgm:cxn modelId="{96A7D055-CFD7-42E1-AEF2-099F6552F908}" type="presParOf" srcId="{28F09AC7-6076-489C-A67B-B6C786828056}" destId="{B9005639-71F5-4C89-9206-01B02602E23F}" srcOrd="3" destOrd="0" presId="urn:microsoft.com/office/officeart/2018/2/layout/IconVerticalSolidList"/>
    <dgm:cxn modelId="{67C9295E-566B-4076-B580-3A7F082E8D57}" type="presParOf" srcId="{655B783D-A37B-4145-B259-BCE8647E1A2B}" destId="{C34CBA53-B60C-40AD-8FFE-8254AF227520}" srcOrd="3" destOrd="0" presId="urn:microsoft.com/office/officeart/2018/2/layout/IconVerticalSolidList"/>
    <dgm:cxn modelId="{43A1098F-B649-45F5-8F5C-6C2BC44591A1}" type="presParOf" srcId="{655B783D-A37B-4145-B259-BCE8647E1A2B}" destId="{4689954B-409A-46B8-85A6-A11FB347F4C6}" srcOrd="4" destOrd="0" presId="urn:microsoft.com/office/officeart/2018/2/layout/IconVerticalSolidList"/>
    <dgm:cxn modelId="{7B1BA7A4-58D9-4C40-AA5C-2AED5AF29E84}" type="presParOf" srcId="{4689954B-409A-46B8-85A6-A11FB347F4C6}" destId="{A660C1C7-2DC7-44E6-83F2-34DB0E253766}" srcOrd="0" destOrd="0" presId="urn:microsoft.com/office/officeart/2018/2/layout/IconVerticalSolidList"/>
    <dgm:cxn modelId="{D8099ECD-C39F-469B-85E5-4F566B04BC07}" type="presParOf" srcId="{4689954B-409A-46B8-85A6-A11FB347F4C6}" destId="{EA632724-0AFF-49C2-8DF2-594FB3381F09}" srcOrd="1" destOrd="0" presId="urn:microsoft.com/office/officeart/2018/2/layout/IconVerticalSolidList"/>
    <dgm:cxn modelId="{F2080D0F-B67C-4A65-9272-47EF27D9A386}" type="presParOf" srcId="{4689954B-409A-46B8-85A6-A11FB347F4C6}" destId="{CF556C9A-D04C-4A76-BD35-5C72099ABD84}" srcOrd="2" destOrd="0" presId="urn:microsoft.com/office/officeart/2018/2/layout/IconVerticalSolidList"/>
    <dgm:cxn modelId="{FB643217-737A-4C5E-93B6-B1E78BF73808}" type="presParOf" srcId="{4689954B-409A-46B8-85A6-A11FB347F4C6}" destId="{B8660D15-D307-4A79-8611-0AD09878798A}" srcOrd="3" destOrd="0" presId="urn:microsoft.com/office/officeart/2018/2/layout/IconVerticalSolidList"/>
    <dgm:cxn modelId="{3164BA36-F3A3-4121-959C-1BBB90ADFF89}" type="presParOf" srcId="{655B783D-A37B-4145-B259-BCE8647E1A2B}" destId="{A7F0D033-887E-45C9-9252-7782E938C1EC}" srcOrd="5" destOrd="0" presId="urn:microsoft.com/office/officeart/2018/2/layout/IconVerticalSolidList"/>
    <dgm:cxn modelId="{A4531811-55BC-4E88-8C88-180A233BFD6C}" type="presParOf" srcId="{655B783D-A37B-4145-B259-BCE8647E1A2B}" destId="{6DC31651-54AF-4E9B-A5CA-B106F78C8972}" srcOrd="6" destOrd="0" presId="urn:microsoft.com/office/officeart/2018/2/layout/IconVerticalSolidList"/>
    <dgm:cxn modelId="{2D60262D-596D-4308-99CF-823FA39DA923}" type="presParOf" srcId="{6DC31651-54AF-4E9B-A5CA-B106F78C8972}" destId="{E1C97344-1B7B-427B-B20C-4DBBE8999276}" srcOrd="0" destOrd="0" presId="urn:microsoft.com/office/officeart/2018/2/layout/IconVerticalSolidList"/>
    <dgm:cxn modelId="{8FB4DDFD-82DA-4206-92BF-737D8580C9B7}" type="presParOf" srcId="{6DC31651-54AF-4E9B-A5CA-B106F78C8972}" destId="{18B10A2E-1C6A-4D5C-8D43-535CE34B079C}" srcOrd="1" destOrd="0" presId="urn:microsoft.com/office/officeart/2018/2/layout/IconVerticalSolidList"/>
    <dgm:cxn modelId="{9CA74EA0-4E5F-4A47-B0E9-04F5E8899DD9}" type="presParOf" srcId="{6DC31651-54AF-4E9B-A5CA-B106F78C8972}" destId="{34EFC832-2600-47D3-B1F0-A5ED629C389F}" srcOrd="2" destOrd="0" presId="urn:microsoft.com/office/officeart/2018/2/layout/IconVerticalSolidList"/>
    <dgm:cxn modelId="{AEB7E692-422D-4815-96E7-8D9A42E89234}" type="presParOf" srcId="{6DC31651-54AF-4E9B-A5CA-B106F78C8972}" destId="{A5BE8C1A-0DEC-4E3D-8EB7-6830CBD7DD6E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2615BD2-F0DE-4EE3-ACDD-AE0F5B896019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81D99185-AF15-4FD6-82A9-64D58371EF52}">
      <dgm:prSet/>
      <dgm:spPr/>
      <dgm:t>
        <a:bodyPr/>
        <a:lstStyle/>
        <a:p>
          <a:r>
            <a:rPr lang="en-GB"/>
            <a:t>Encourage children to write at any opportunity e.g. diaries, Christmas lists, stories, thank you letters, emails, holiday journals etc.</a:t>
          </a:r>
          <a:endParaRPr lang="en-US"/>
        </a:p>
      </dgm:t>
    </dgm:pt>
    <dgm:pt modelId="{8EDD699C-62D2-424F-AB45-DC9000EEF2B5}" type="parTrans" cxnId="{04AABCBF-4AB3-4270-BF56-7BA94EE64B69}">
      <dgm:prSet/>
      <dgm:spPr/>
      <dgm:t>
        <a:bodyPr/>
        <a:lstStyle/>
        <a:p>
          <a:endParaRPr lang="en-US"/>
        </a:p>
      </dgm:t>
    </dgm:pt>
    <dgm:pt modelId="{12345230-888C-4254-9FB0-A57AD4D33909}" type="sibTrans" cxnId="{04AABCBF-4AB3-4270-BF56-7BA94EE64B69}">
      <dgm:prSet/>
      <dgm:spPr/>
      <dgm:t>
        <a:bodyPr/>
        <a:lstStyle/>
        <a:p>
          <a:endParaRPr lang="en-US"/>
        </a:p>
      </dgm:t>
    </dgm:pt>
    <dgm:pt modelId="{2050928C-36DC-47A8-A929-07C3ABF37532}">
      <dgm:prSet/>
      <dgm:spPr/>
      <dgm:t>
        <a:bodyPr/>
        <a:lstStyle/>
        <a:p>
          <a:r>
            <a:rPr lang="en-GB"/>
            <a:t>Engage them in sophisticated conversations (often children write how they speak). </a:t>
          </a:r>
          <a:endParaRPr lang="en-US"/>
        </a:p>
      </dgm:t>
    </dgm:pt>
    <dgm:pt modelId="{F65DD125-EF29-4D94-AA70-23CDD1007369}" type="parTrans" cxnId="{5796662D-2E80-4468-BDA3-9204DCAE17EE}">
      <dgm:prSet/>
      <dgm:spPr/>
      <dgm:t>
        <a:bodyPr/>
        <a:lstStyle/>
        <a:p>
          <a:endParaRPr lang="en-US"/>
        </a:p>
      </dgm:t>
    </dgm:pt>
    <dgm:pt modelId="{972CE385-55F0-4F2E-919C-F7458D830A60}" type="sibTrans" cxnId="{5796662D-2E80-4468-BDA3-9204DCAE17EE}">
      <dgm:prSet/>
      <dgm:spPr/>
      <dgm:t>
        <a:bodyPr/>
        <a:lstStyle/>
        <a:p>
          <a:endParaRPr lang="en-US"/>
        </a:p>
      </dgm:t>
    </dgm:pt>
    <dgm:pt modelId="{E3821883-F509-4931-AA93-22CF269D731D}">
      <dgm:prSet/>
      <dgm:spPr/>
      <dgm:t>
        <a:bodyPr/>
        <a:lstStyle/>
        <a:p>
          <a:r>
            <a:rPr lang="en-GB"/>
            <a:t>Ensure your child learns their spellings AND encourage them to understand the meanings -being a good speller is applying it to written work – not just about the weekly test score.</a:t>
          </a:r>
          <a:endParaRPr lang="en-US"/>
        </a:p>
      </dgm:t>
    </dgm:pt>
    <dgm:pt modelId="{FD98FF32-F80F-4E8A-A0C2-7E1EB2AAB6A0}" type="parTrans" cxnId="{93F4C4E4-411A-4E59-BC87-F52241EF8045}">
      <dgm:prSet/>
      <dgm:spPr/>
      <dgm:t>
        <a:bodyPr/>
        <a:lstStyle/>
        <a:p>
          <a:endParaRPr lang="en-US"/>
        </a:p>
      </dgm:t>
    </dgm:pt>
    <dgm:pt modelId="{CDF6BB21-4299-4658-A66A-8F770D01FE3B}" type="sibTrans" cxnId="{93F4C4E4-411A-4E59-BC87-F52241EF8045}">
      <dgm:prSet/>
      <dgm:spPr/>
      <dgm:t>
        <a:bodyPr/>
        <a:lstStyle/>
        <a:p>
          <a:endParaRPr lang="en-US"/>
        </a:p>
      </dgm:t>
    </dgm:pt>
    <dgm:pt modelId="{9E7FE7DD-EE86-46E1-9531-09EC1C1E504E}" type="pres">
      <dgm:prSet presAssocID="{42615BD2-F0DE-4EE3-ACDD-AE0F5B896019}" presName="root" presStyleCnt="0">
        <dgm:presLayoutVars>
          <dgm:dir/>
          <dgm:resizeHandles val="exact"/>
        </dgm:presLayoutVars>
      </dgm:prSet>
      <dgm:spPr/>
    </dgm:pt>
    <dgm:pt modelId="{4E8B51A0-6F2C-4705-BB32-31E93DD52951}" type="pres">
      <dgm:prSet presAssocID="{81D99185-AF15-4FD6-82A9-64D58371EF52}" presName="compNode" presStyleCnt="0"/>
      <dgm:spPr/>
    </dgm:pt>
    <dgm:pt modelId="{542CEC51-33FC-4791-A12A-570386DE48AB}" type="pres">
      <dgm:prSet presAssocID="{81D99185-AF15-4FD6-82A9-64D58371EF52}" presName="bgRect" presStyleLbl="bgShp" presStyleIdx="0" presStyleCnt="3"/>
      <dgm:spPr/>
    </dgm:pt>
    <dgm:pt modelId="{7471B8EF-5D0B-4D3D-8A89-A1CA66857EB9}" type="pres">
      <dgm:prSet presAssocID="{81D99185-AF15-4FD6-82A9-64D58371EF52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nvelope"/>
        </a:ext>
      </dgm:extLst>
    </dgm:pt>
    <dgm:pt modelId="{1B98236A-133A-4D5D-8C93-05F0AD98DAB8}" type="pres">
      <dgm:prSet presAssocID="{81D99185-AF15-4FD6-82A9-64D58371EF52}" presName="spaceRect" presStyleCnt="0"/>
      <dgm:spPr/>
    </dgm:pt>
    <dgm:pt modelId="{96681C52-D744-4C33-82F4-DBE0CC5C9F51}" type="pres">
      <dgm:prSet presAssocID="{81D99185-AF15-4FD6-82A9-64D58371EF52}" presName="parTx" presStyleLbl="revTx" presStyleIdx="0" presStyleCnt="3">
        <dgm:presLayoutVars>
          <dgm:chMax val="0"/>
          <dgm:chPref val="0"/>
        </dgm:presLayoutVars>
      </dgm:prSet>
      <dgm:spPr/>
    </dgm:pt>
    <dgm:pt modelId="{35AA2546-9E3D-428A-AB97-B24B4399E38F}" type="pres">
      <dgm:prSet presAssocID="{12345230-888C-4254-9FB0-A57AD4D33909}" presName="sibTrans" presStyleCnt="0"/>
      <dgm:spPr/>
    </dgm:pt>
    <dgm:pt modelId="{0A7374F3-DD8F-4860-AC3E-FE3C93DB4136}" type="pres">
      <dgm:prSet presAssocID="{2050928C-36DC-47A8-A929-07C3ABF37532}" presName="compNode" presStyleCnt="0"/>
      <dgm:spPr/>
    </dgm:pt>
    <dgm:pt modelId="{C466BC83-BE0B-4B11-B539-5D3D64721F5A}" type="pres">
      <dgm:prSet presAssocID="{2050928C-36DC-47A8-A929-07C3ABF37532}" presName="bgRect" presStyleLbl="bgShp" presStyleIdx="1" presStyleCnt="3"/>
      <dgm:spPr/>
    </dgm:pt>
    <dgm:pt modelId="{8C7A153B-79B6-4EF4-9A44-9694128633D4}" type="pres">
      <dgm:prSet presAssocID="{2050928C-36DC-47A8-A929-07C3ABF37532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at Bubble"/>
        </a:ext>
      </dgm:extLst>
    </dgm:pt>
    <dgm:pt modelId="{D0034A8B-9D37-4A63-8C84-E2D715389C5E}" type="pres">
      <dgm:prSet presAssocID="{2050928C-36DC-47A8-A929-07C3ABF37532}" presName="spaceRect" presStyleCnt="0"/>
      <dgm:spPr/>
    </dgm:pt>
    <dgm:pt modelId="{4F26CA47-D694-463D-AB92-414679CFCE99}" type="pres">
      <dgm:prSet presAssocID="{2050928C-36DC-47A8-A929-07C3ABF37532}" presName="parTx" presStyleLbl="revTx" presStyleIdx="1" presStyleCnt="3">
        <dgm:presLayoutVars>
          <dgm:chMax val="0"/>
          <dgm:chPref val="0"/>
        </dgm:presLayoutVars>
      </dgm:prSet>
      <dgm:spPr/>
    </dgm:pt>
    <dgm:pt modelId="{1B1BAD24-5C35-454F-A8C7-7D6AE4765F41}" type="pres">
      <dgm:prSet presAssocID="{972CE385-55F0-4F2E-919C-F7458D830A60}" presName="sibTrans" presStyleCnt="0"/>
      <dgm:spPr/>
    </dgm:pt>
    <dgm:pt modelId="{805E7302-2B67-4521-AABD-D7F6D30663D5}" type="pres">
      <dgm:prSet presAssocID="{E3821883-F509-4931-AA93-22CF269D731D}" presName="compNode" presStyleCnt="0"/>
      <dgm:spPr/>
    </dgm:pt>
    <dgm:pt modelId="{5AC69509-0856-4AA4-86A1-11DC206387EC}" type="pres">
      <dgm:prSet presAssocID="{E3821883-F509-4931-AA93-22CF269D731D}" presName="bgRect" presStyleLbl="bgShp" presStyleIdx="2" presStyleCnt="3"/>
      <dgm:spPr/>
    </dgm:pt>
    <dgm:pt modelId="{16C07D19-2879-406B-8F3A-2739E8DD131A}" type="pres">
      <dgm:prSet presAssocID="{E3821883-F509-4931-AA93-22CF269D731D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arent and Child"/>
        </a:ext>
      </dgm:extLst>
    </dgm:pt>
    <dgm:pt modelId="{4D51E78A-570B-4F4F-9549-9FF26921F359}" type="pres">
      <dgm:prSet presAssocID="{E3821883-F509-4931-AA93-22CF269D731D}" presName="spaceRect" presStyleCnt="0"/>
      <dgm:spPr/>
    </dgm:pt>
    <dgm:pt modelId="{EF550622-C39C-4468-8B40-16BBD2C90FC8}" type="pres">
      <dgm:prSet presAssocID="{E3821883-F509-4931-AA93-22CF269D731D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13DFBD01-3202-4666-A2BD-ADAE8216368E}" type="presOf" srcId="{2050928C-36DC-47A8-A929-07C3ABF37532}" destId="{4F26CA47-D694-463D-AB92-414679CFCE99}" srcOrd="0" destOrd="0" presId="urn:microsoft.com/office/officeart/2018/2/layout/IconVerticalSolidList"/>
    <dgm:cxn modelId="{687C4B06-DA80-4DF6-B3FD-B9BFF6517B20}" type="presOf" srcId="{42615BD2-F0DE-4EE3-ACDD-AE0F5B896019}" destId="{9E7FE7DD-EE86-46E1-9531-09EC1C1E504E}" srcOrd="0" destOrd="0" presId="urn:microsoft.com/office/officeart/2018/2/layout/IconVerticalSolidList"/>
    <dgm:cxn modelId="{5796662D-2E80-4468-BDA3-9204DCAE17EE}" srcId="{42615BD2-F0DE-4EE3-ACDD-AE0F5B896019}" destId="{2050928C-36DC-47A8-A929-07C3ABF37532}" srcOrd="1" destOrd="0" parTransId="{F65DD125-EF29-4D94-AA70-23CDD1007369}" sibTransId="{972CE385-55F0-4F2E-919C-F7458D830A60}"/>
    <dgm:cxn modelId="{3B795531-16CF-41E4-AEBC-CFF3471068E0}" type="presOf" srcId="{81D99185-AF15-4FD6-82A9-64D58371EF52}" destId="{96681C52-D744-4C33-82F4-DBE0CC5C9F51}" srcOrd="0" destOrd="0" presId="urn:microsoft.com/office/officeart/2018/2/layout/IconVerticalSolidList"/>
    <dgm:cxn modelId="{BF9C0CA5-57AF-40F8-90C6-6D9F7EC0C642}" type="presOf" srcId="{E3821883-F509-4931-AA93-22CF269D731D}" destId="{EF550622-C39C-4468-8B40-16BBD2C90FC8}" srcOrd="0" destOrd="0" presId="urn:microsoft.com/office/officeart/2018/2/layout/IconVerticalSolidList"/>
    <dgm:cxn modelId="{04AABCBF-4AB3-4270-BF56-7BA94EE64B69}" srcId="{42615BD2-F0DE-4EE3-ACDD-AE0F5B896019}" destId="{81D99185-AF15-4FD6-82A9-64D58371EF52}" srcOrd="0" destOrd="0" parTransId="{8EDD699C-62D2-424F-AB45-DC9000EEF2B5}" sibTransId="{12345230-888C-4254-9FB0-A57AD4D33909}"/>
    <dgm:cxn modelId="{93F4C4E4-411A-4E59-BC87-F52241EF8045}" srcId="{42615BD2-F0DE-4EE3-ACDD-AE0F5B896019}" destId="{E3821883-F509-4931-AA93-22CF269D731D}" srcOrd="2" destOrd="0" parTransId="{FD98FF32-F80F-4E8A-A0C2-7E1EB2AAB6A0}" sibTransId="{CDF6BB21-4299-4658-A66A-8F770D01FE3B}"/>
    <dgm:cxn modelId="{2588B450-9E34-46DD-8FDD-9B1E8EFFA6A6}" type="presParOf" srcId="{9E7FE7DD-EE86-46E1-9531-09EC1C1E504E}" destId="{4E8B51A0-6F2C-4705-BB32-31E93DD52951}" srcOrd="0" destOrd="0" presId="urn:microsoft.com/office/officeart/2018/2/layout/IconVerticalSolidList"/>
    <dgm:cxn modelId="{D242590D-8A25-41B8-8B50-86BDAED858F8}" type="presParOf" srcId="{4E8B51A0-6F2C-4705-BB32-31E93DD52951}" destId="{542CEC51-33FC-4791-A12A-570386DE48AB}" srcOrd="0" destOrd="0" presId="urn:microsoft.com/office/officeart/2018/2/layout/IconVerticalSolidList"/>
    <dgm:cxn modelId="{DE69E431-76D5-4D5A-8184-EDAB6685FC20}" type="presParOf" srcId="{4E8B51A0-6F2C-4705-BB32-31E93DD52951}" destId="{7471B8EF-5D0B-4D3D-8A89-A1CA66857EB9}" srcOrd="1" destOrd="0" presId="urn:microsoft.com/office/officeart/2018/2/layout/IconVerticalSolidList"/>
    <dgm:cxn modelId="{0F6F10C4-E14A-4761-9579-2500AC6489BF}" type="presParOf" srcId="{4E8B51A0-6F2C-4705-BB32-31E93DD52951}" destId="{1B98236A-133A-4D5D-8C93-05F0AD98DAB8}" srcOrd="2" destOrd="0" presId="urn:microsoft.com/office/officeart/2018/2/layout/IconVerticalSolidList"/>
    <dgm:cxn modelId="{A24BD829-0FDA-45C3-AAA7-3EDB975B534C}" type="presParOf" srcId="{4E8B51A0-6F2C-4705-BB32-31E93DD52951}" destId="{96681C52-D744-4C33-82F4-DBE0CC5C9F51}" srcOrd="3" destOrd="0" presId="urn:microsoft.com/office/officeart/2018/2/layout/IconVerticalSolidList"/>
    <dgm:cxn modelId="{2054A0D4-DE03-46AC-9CBA-CE07D546A652}" type="presParOf" srcId="{9E7FE7DD-EE86-46E1-9531-09EC1C1E504E}" destId="{35AA2546-9E3D-428A-AB97-B24B4399E38F}" srcOrd="1" destOrd="0" presId="urn:microsoft.com/office/officeart/2018/2/layout/IconVerticalSolidList"/>
    <dgm:cxn modelId="{A078DE2F-37A0-4EB9-93E1-CA820333BA07}" type="presParOf" srcId="{9E7FE7DD-EE86-46E1-9531-09EC1C1E504E}" destId="{0A7374F3-DD8F-4860-AC3E-FE3C93DB4136}" srcOrd="2" destOrd="0" presId="urn:microsoft.com/office/officeart/2018/2/layout/IconVerticalSolidList"/>
    <dgm:cxn modelId="{8BFBED7C-9486-4A5E-BEA0-1417A3C3D61F}" type="presParOf" srcId="{0A7374F3-DD8F-4860-AC3E-FE3C93DB4136}" destId="{C466BC83-BE0B-4B11-B539-5D3D64721F5A}" srcOrd="0" destOrd="0" presId="urn:microsoft.com/office/officeart/2018/2/layout/IconVerticalSolidList"/>
    <dgm:cxn modelId="{98B69695-8E28-4571-B272-1CF68F5CF6D9}" type="presParOf" srcId="{0A7374F3-DD8F-4860-AC3E-FE3C93DB4136}" destId="{8C7A153B-79B6-4EF4-9A44-9694128633D4}" srcOrd="1" destOrd="0" presId="urn:microsoft.com/office/officeart/2018/2/layout/IconVerticalSolidList"/>
    <dgm:cxn modelId="{C3FDF69D-E978-434B-9A57-DA74A8347EEC}" type="presParOf" srcId="{0A7374F3-DD8F-4860-AC3E-FE3C93DB4136}" destId="{D0034A8B-9D37-4A63-8C84-E2D715389C5E}" srcOrd="2" destOrd="0" presId="urn:microsoft.com/office/officeart/2018/2/layout/IconVerticalSolidList"/>
    <dgm:cxn modelId="{267ECBC3-C70B-4FC7-A19C-14D0AC5016AE}" type="presParOf" srcId="{0A7374F3-DD8F-4860-AC3E-FE3C93DB4136}" destId="{4F26CA47-D694-463D-AB92-414679CFCE99}" srcOrd="3" destOrd="0" presId="urn:microsoft.com/office/officeart/2018/2/layout/IconVerticalSolidList"/>
    <dgm:cxn modelId="{F9BDD421-2EDA-48D9-B01F-1B38144AA449}" type="presParOf" srcId="{9E7FE7DD-EE86-46E1-9531-09EC1C1E504E}" destId="{1B1BAD24-5C35-454F-A8C7-7D6AE4765F41}" srcOrd="3" destOrd="0" presId="urn:microsoft.com/office/officeart/2018/2/layout/IconVerticalSolidList"/>
    <dgm:cxn modelId="{EB6ACE4C-154C-40A7-AED2-B398EEF35777}" type="presParOf" srcId="{9E7FE7DD-EE86-46E1-9531-09EC1C1E504E}" destId="{805E7302-2B67-4521-AABD-D7F6D30663D5}" srcOrd="4" destOrd="0" presId="urn:microsoft.com/office/officeart/2018/2/layout/IconVerticalSolidList"/>
    <dgm:cxn modelId="{B1638A4F-2B29-4E54-A00B-E3E251805AE5}" type="presParOf" srcId="{805E7302-2B67-4521-AABD-D7F6D30663D5}" destId="{5AC69509-0856-4AA4-86A1-11DC206387EC}" srcOrd="0" destOrd="0" presId="urn:microsoft.com/office/officeart/2018/2/layout/IconVerticalSolidList"/>
    <dgm:cxn modelId="{41CC679F-F32F-4A4C-A09F-CEA9E8E06570}" type="presParOf" srcId="{805E7302-2B67-4521-AABD-D7F6D30663D5}" destId="{16C07D19-2879-406B-8F3A-2739E8DD131A}" srcOrd="1" destOrd="0" presId="urn:microsoft.com/office/officeart/2018/2/layout/IconVerticalSolidList"/>
    <dgm:cxn modelId="{A9997012-FF13-459B-BDAD-069837AC000B}" type="presParOf" srcId="{805E7302-2B67-4521-AABD-D7F6D30663D5}" destId="{4D51E78A-570B-4F4F-9549-9FF26921F359}" srcOrd="2" destOrd="0" presId="urn:microsoft.com/office/officeart/2018/2/layout/IconVerticalSolidList"/>
    <dgm:cxn modelId="{321B8FE9-29C7-47B0-B3E1-A94594AA7781}" type="presParOf" srcId="{805E7302-2B67-4521-AABD-D7F6D30663D5}" destId="{EF550622-C39C-4468-8B40-16BBD2C90FC8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3218F95-D7BE-45C4-8FE7-EC1484E89B8B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1950EEC9-AF24-433E-8A90-08525E4586E2}">
      <dgm:prSet/>
      <dgm:spPr/>
      <dgm:t>
        <a:bodyPr/>
        <a:lstStyle/>
        <a:p>
          <a:r>
            <a:rPr lang="en-GB"/>
            <a:t>Telling the time – analogue and digital, the concept of time, reading timetables</a:t>
          </a:r>
          <a:endParaRPr lang="en-US"/>
        </a:p>
      </dgm:t>
    </dgm:pt>
    <dgm:pt modelId="{F0C95520-01AE-4211-BD13-F8C6D05C96FA}" type="parTrans" cxnId="{5B73C0AB-D0DA-4F03-838E-DF247B47A839}">
      <dgm:prSet/>
      <dgm:spPr/>
      <dgm:t>
        <a:bodyPr/>
        <a:lstStyle/>
        <a:p>
          <a:endParaRPr lang="en-US"/>
        </a:p>
      </dgm:t>
    </dgm:pt>
    <dgm:pt modelId="{6B5D90C1-9F2C-40E4-B097-9D9677CE8EFB}" type="sibTrans" cxnId="{5B73C0AB-D0DA-4F03-838E-DF247B47A839}">
      <dgm:prSet/>
      <dgm:spPr/>
      <dgm:t>
        <a:bodyPr/>
        <a:lstStyle/>
        <a:p>
          <a:endParaRPr lang="en-US"/>
        </a:p>
      </dgm:t>
    </dgm:pt>
    <dgm:pt modelId="{FA1C1896-BA46-4DDA-8458-05FB05D7E16F}">
      <dgm:prSet/>
      <dgm:spPr/>
      <dgm:t>
        <a:bodyPr/>
        <a:lstStyle/>
        <a:p>
          <a:r>
            <a:rPr lang="en-GB"/>
            <a:t>Constant recall of multiplication facts and the corresponding  division facts</a:t>
          </a:r>
          <a:endParaRPr lang="en-US"/>
        </a:p>
      </dgm:t>
    </dgm:pt>
    <dgm:pt modelId="{F15437A2-78A2-4B7C-BF63-660B82B06DB9}" type="parTrans" cxnId="{850A09F2-BF1D-4EB4-8885-92CCF0FA3E1F}">
      <dgm:prSet/>
      <dgm:spPr/>
      <dgm:t>
        <a:bodyPr/>
        <a:lstStyle/>
        <a:p>
          <a:endParaRPr lang="en-US"/>
        </a:p>
      </dgm:t>
    </dgm:pt>
    <dgm:pt modelId="{31786D86-618B-4851-9DDF-FD85929F769F}" type="sibTrans" cxnId="{850A09F2-BF1D-4EB4-8885-92CCF0FA3E1F}">
      <dgm:prSet/>
      <dgm:spPr/>
      <dgm:t>
        <a:bodyPr/>
        <a:lstStyle/>
        <a:p>
          <a:endParaRPr lang="en-US"/>
        </a:p>
      </dgm:t>
    </dgm:pt>
    <dgm:pt modelId="{1107311B-CA64-497E-8A95-F26F3D29B8B6}">
      <dgm:prSet/>
      <dgm:spPr/>
      <dgm:t>
        <a:bodyPr/>
        <a:lstStyle/>
        <a:p>
          <a:r>
            <a:rPr lang="en-GB"/>
            <a:t>Money – adding totals, change, sale prices</a:t>
          </a:r>
          <a:endParaRPr lang="en-US"/>
        </a:p>
      </dgm:t>
    </dgm:pt>
    <dgm:pt modelId="{09B6A3C2-74F8-40F2-8053-BE3405F88ED4}" type="parTrans" cxnId="{E871361A-76A1-4C1E-8F01-741165498BC2}">
      <dgm:prSet/>
      <dgm:spPr/>
      <dgm:t>
        <a:bodyPr/>
        <a:lstStyle/>
        <a:p>
          <a:endParaRPr lang="en-US"/>
        </a:p>
      </dgm:t>
    </dgm:pt>
    <dgm:pt modelId="{692A7A3F-0080-487C-AAB5-ECAE19DEDF75}" type="sibTrans" cxnId="{E871361A-76A1-4C1E-8F01-741165498BC2}">
      <dgm:prSet/>
      <dgm:spPr/>
      <dgm:t>
        <a:bodyPr/>
        <a:lstStyle/>
        <a:p>
          <a:endParaRPr lang="en-US"/>
        </a:p>
      </dgm:t>
    </dgm:pt>
    <dgm:pt modelId="{E16FD629-0EF9-4399-A76A-D4433DCB8E85}">
      <dgm:prSet/>
      <dgm:spPr/>
      <dgm:t>
        <a:bodyPr/>
        <a:lstStyle/>
        <a:p>
          <a:r>
            <a:rPr lang="en-GB"/>
            <a:t>Measures – develop an understanding of weight, capacity and length and the conversions between these e.g. How many grams in 1kg? What is a litre? Cooking is always a good idea!</a:t>
          </a:r>
          <a:endParaRPr lang="en-US"/>
        </a:p>
      </dgm:t>
    </dgm:pt>
    <dgm:pt modelId="{D0E3E8C6-4B39-4B93-A306-4F5335930B98}" type="parTrans" cxnId="{D1F3D9EF-75CA-4D54-A565-E0251C248B94}">
      <dgm:prSet/>
      <dgm:spPr/>
      <dgm:t>
        <a:bodyPr/>
        <a:lstStyle/>
        <a:p>
          <a:endParaRPr lang="en-US"/>
        </a:p>
      </dgm:t>
    </dgm:pt>
    <dgm:pt modelId="{8B6C2ED7-EA38-4740-9FD4-54A3914EE70C}" type="sibTrans" cxnId="{D1F3D9EF-75CA-4D54-A565-E0251C248B94}">
      <dgm:prSet/>
      <dgm:spPr/>
      <dgm:t>
        <a:bodyPr/>
        <a:lstStyle/>
        <a:p>
          <a:endParaRPr lang="en-US"/>
        </a:p>
      </dgm:t>
    </dgm:pt>
    <dgm:pt modelId="{4FF29AAA-844F-42C2-88FF-A7C2F7FF748D}" type="pres">
      <dgm:prSet presAssocID="{33218F95-D7BE-45C4-8FE7-EC1484E89B8B}" presName="root" presStyleCnt="0">
        <dgm:presLayoutVars>
          <dgm:dir/>
          <dgm:resizeHandles val="exact"/>
        </dgm:presLayoutVars>
      </dgm:prSet>
      <dgm:spPr/>
    </dgm:pt>
    <dgm:pt modelId="{556AD8FB-60DD-4C7A-9F7C-55EC81DD1280}" type="pres">
      <dgm:prSet presAssocID="{1950EEC9-AF24-433E-8A90-08525E4586E2}" presName="compNode" presStyleCnt="0"/>
      <dgm:spPr/>
    </dgm:pt>
    <dgm:pt modelId="{F1FC9C83-19CE-4CCB-8BF3-C4BD84FF0773}" type="pres">
      <dgm:prSet presAssocID="{1950EEC9-AF24-433E-8A90-08525E4586E2}" presName="bgRect" presStyleLbl="bgShp" presStyleIdx="0" presStyleCnt="4"/>
      <dgm:spPr/>
    </dgm:pt>
    <dgm:pt modelId="{8BFA64BF-922F-4620-92BC-563D15A96057}" type="pres">
      <dgm:prSet presAssocID="{1950EEC9-AF24-433E-8A90-08525E4586E2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2AB340E0-166B-477E-9B3E-D2C1686B8077}" type="pres">
      <dgm:prSet presAssocID="{1950EEC9-AF24-433E-8A90-08525E4586E2}" presName="spaceRect" presStyleCnt="0"/>
      <dgm:spPr/>
    </dgm:pt>
    <dgm:pt modelId="{E63E5C02-7981-4203-A7CA-65929B8BF2CD}" type="pres">
      <dgm:prSet presAssocID="{1950EEC9-AF24-433E-8A90-08525E4586E2}" presName="parTx" presStyleLbl="revTx" presStyleIdx="0" presStyleCnt="4">
        <dgm:presLayoutVars>
          <dgm:chMax val="0"/>
          <dgm:chPref val="0"/>
        </dgm:presLayoutVars>
      </dgm:prSet>
      <dgm:spPr/>
    </dgm:pt>
    <dgm:pt modelId="{C639407A-D8C7-423E-AD40-7A1E74758308}" type="pres">
      <dgm:prSet presAssocID="{6B5D90C1-9F2C-40E4-B097-9D9677CE8EFB}" presName="sibTrans" presStyleCnt="0"/>
      <dgm:spPr/>
    </dgm:pt>
    <dgm:pt modelId="{0A31E035-C5D8-4C05-8F00-9F050D77FE45}" type="pres">
      <dgm:prSet presAssocID="{FA1C1896-BA46-4DDA-8458-05FB05D7E16F}" presName="compNode" presStyleCnt="0"/>
      <dgm:spPr/>
    </dgm:pt>
    <dgm:pt modelId="{8E48BA90-CA32-4655-8367-20AE9F6B4C2D}" type="pres">
      <dgm:prSet presAssocID="{FA1C1896-BA46-4DDA-8458-05FB05D7E16F}" presName="bgRect" presStyleLbl="bgShp" presStyleIdx="1" presStyleCnt="4"/>
      <dgm:spPr/>
    </dgm:pt>
    <dgm:pt modelId="{4CDBD15E-39E9-4243-89BE-75CD4D1CED70}" type="pres">
      <dgm:prSet presAssocID="{FA1C1896-BA46-4DDA-8458-05FB05D7E16F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encil"/>
        </a:ext>
      </dgm:extLst>
    </dgm:pt>
    <dgm:pt modelId="{39E8C90D-F1A1-4C7C-BA7D-1DB2BB5A6E08}" type="pres">
      <dgm:prSet presAssocID="{FA1C1896-BA46-4DDA-8458-05FB05D7E16F}" presName="spaceRect" presStyleCnt="0"/>
      <dgm:spPr/>
    </dgm:pt>
    <dgm:pt modelId="{838CCCB8-A5C3-4122-9BDD-AA547D102904}" type="pres">
      <dgm:prSet presAssocID="{FA1C1896-BA46-4DDA-8458-05FB05D7E16F}" presName="parTx" presStyleLbl="revTx" presStyleIdx="1" presStyleCnt="4">
        <dgm:presLayoutVars>
          <dgm:chMax val="0"/>
          <dgm:chPref val="0"/>
        </dgm:presLayoutVars>
      </dgm:prSet>
      <dgm:spPr/>
    </dgm:pt>
    <dgm:pt modelId="{596A21A9-FD8D-449E-82DE-8037086DFFF6}" type="pres">
      <dgm:prSet presAssocID="{31786D86-618B-4851-9DDF-FD85929F769F}" presName="sibTrans" presStyleCnt="0"/>
      <dgm:spPr/>
    </dgm:pt>
    <dgm:pt modelId="{4FE22BC5-151C-45B7-9A96-34B188B5A87A}" type="pres">
      <dgm:prSet presAssocID="{1107311B-CA64-497E-8A95-F26F3D29B8B6}" presName="compNode" presStyleCnt="0"/>
      <dgm:spPr/>
    </dgm:pt>
    <dgm:pt modelId="{47C41C02-5CB3-4C63-9209-2647FC98E6ED}" type="pres">
      <dgm:prSet presAssocID="{1107311B-CA64-497E-8A95-F26F3D29B8B6}" presName="bgRect" presStyleLbl="bgShp" presStyleIdx="2" presStyleCnt="4"/>
      <dgm:spPr/>
    </dgm:pt>
    <dgm:pt modelId="{BCFC9893-812F-4F3D-895B-08A582EAF143}" type="pres">
      <dgm:prSet presAssocID="{1107311B-CA64-497E-8A95-F26F3D29B8B6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ney"/>
        </a:ext>
      </dgm:extLst>
    </dgm:pt>
    <dgm:pt modelId="{0A0EDA5D-331B-4DDD-82E9-9493D2E83923}" type="pres">
      <dgm:prSet presAssocID="{1107311B-CA64-497E-8A95-F26F3D29B8B6}" presName="spaceRect" presStyleCnt="0"/>
      <dgm:spPr/>
    </dgm:pt>
    <dgm:pt modelId="{87D33D8F-3E53-4AC8-B8C4-DBFB46CE28EB}" type="pres">
      <dgm:prSet presAssocID="{1107311B-CA64-497E-8A95-F26F3D29B8B6}" presName="parTx" presStyleLbl="revTx" presStyleIdx="2" presStyleCnt="4">
        <dgm:presLayoutVars>
          <dgm:chMax val="0"/>
          <dgm:chPref val="0"/>
        </dgm:presLayoutVars>
      </dgm:prSet>
      <dgm:spPr/>
    </dgm:pt>
    <dgm:pt modelId="{48E28C86-F8B8-470E-B3EE-A81F60EB34E8}" type="pres">
      <dgm:prSet presAssocID="{692A7A3F-0080-487C-AAB5-ECAE19DEDF75}" presName="sibTrans" presStyleCnt="0"/>
      <dgm:spPr/>
    </dgm:pt>
    <dgm:pt modelId="{3ED08642-CC64-4885-AA14-4FB1DF74E485}" type="pres">
      <dgm:prSet presAssocID="{E16FD629-0EF9-4399-A76A-D4433DCB8E85}" presName="compNode" presStyleCnt="0"/>
      <dgm:spPr/>
    </dgm:pt>
    <dgm:pt modelId="{8B946C64-5B51-45BD-A08C-70CACE925B23}" type="pres">
      <dgm:prSet presAssocID="{E16FD629-0EF9-4399-A76A-D4433DCB8E85}" presName="bgRect" presStyleLbl="bgShp" presStyleIdx="3" presStyleCnt="4"/>
      <dgm:spPr/>
    </dgm:pt>
    <dgm:pt modelId="{2AFD121F-7581-4C21-99A4-06BB46F9C006}" type="pres">
      <dgm:prSet presAssocID="{E16FD629-0EF9-4399-A76A-D4433DCB8E85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cale"/>
        </a:ext>
      </dgm:extLst>
    </dgm:pt>
    <dgm:pt modelId="{2885332F-3F9A-4FBE-9405-A490A3E0CEBD}" type="pres">
      <dgm:prSet presAssocID="{E16FD629-0EF9-4399-A76A-D4433DCB8E85}" presName="spaceRect" presStyleCnt="0"/>
      <dgm:spPr/>
    </dgm:pt>
    <dgm:pt modelId="{E9E7968F-277D-449C-847D-9754C087216E}" type="pres">
      <dgm:prSet presAssocID="{E16FD629-0EF9-4399-A76A-D4433DCB8E85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E871361A-76A1-4C1E-8F01-741165498BC2}" srcId="{33218F95-D7BE-45C4-8FE7-EC1484E89B8B}" destId="{1107311B-CA64-497E-8A95-F26F3D29B8B6}" srcOrd="2" destOrd="0" parTransId="{09B6A3C2-74F8-40F2-8053-BE3405F88ED4}" sibTransId="{692A7A3F-0080-487C-AAB5-ECAE19DEDF75}"/>
    <dgm:cxn modelId="{1DEE3734-C032-4BA0-86D6-0550FDD5A226}" type="presOf" srcId="{33218F95-D7BE-45C4-8FE7-EC1484E89B8B}" destId="{4FF29AAA-844F-42C2-88FF-A7C2F7FF748D}" srcOrd="0" destOrd="0" presId="urn:microsoft.com/office/officeart/2018/2/layout/IconVerticalSolidList"/>
    <dgm:cxn modelId="{EEE12E40-0A8E-477A-AA99-2C9A546E4F58}" type="presOf" srcId="{1107311B-CA64-497E-8A95-F26F3D29B8B6}" destId="{87D33D8F-3E53-4AC8-B8C4-DBFB46CE28EB}" srcOrd="0" destOrd="0" presId="urn:microsoft.com/office/officeart/2018/2/layout/IconVerticalSolidList"/>
    <dgm:cxn modelId="{97A17065-2AFB-4292-A829-BEB999C8AFDF}" type="presOf" srcId="{1950EEC9-AF24-433E-8A90-08525E4586E2}" destId="{E63E5C02-7981-4203-A7CA-65929B8BF2CD}" srcOrd="0" destOrd="0" presId="urn:microsoft.com/office/officeart/2018/2/layout/IconVerticalSolidList"/>
    <dgm:cxn modelId="{3073F487-F6B0-4595-8CD3-DBFF5970FF9E}" type="presOf" srcId="{FA1C1896-BA46-4DDA-8458-05FB05D7E16F}" destId="{838CCCB8-A5C3-4122-9BDD-AA547D102904}" srcOrd="0" destOrd="0" presId="urn:microsoft.com/office/officeart/2018/2/layout/IconVerticalSolidList"/>
    <dgm:cxn modelId="{BDAA309C-A158-4220-BB31-B59F1D072B3E}" type="presOf" srcId="{E16FD629-0EF9-4399-A76A-D4433DCB8E85}" destId="{E9E7968F-277D-449C-847D-9754C087216E}" srcOrd="0" destOrd="0" presId="urn:microsoft.com/office/officeart/2018/2/layout/IconVerticalSolidList"/>
    <dgm:cxn modelId="{5B73C0AB-D0DA-4F03-838E-DF247B47A839}" srcId="{33218F95-D7BE-45C4-8FE7-EC1484E89B8B}" destId="{1950EEC9-AF24-433E-8A90-08525E4586E2}" srcOrd="0" destOrd="0" parTransId="{F0C95520-01AE-4211-BD13-F8C6D05C96FA}" sibTransId="{6B5D90C1-9F2C-40E4-B097-9D9677CE8EFB}"/>
    <dgm:cxn modelId="{D1F3D9EF-75CA-4D54-A565-E0251C248B94}" srcId="{33218F95-D7BE-45C4-8FE7-EC1484E89B8B}" destId="{E16FD629-0EF9-4399-A76A-D4433DCB8E85}" srcOrd="3" destOrd="0" parTransId="{D0E3E8C6-4B39-4B93-A306-4F5335930B98}" sibTransId="{8B6C2ED7-EA38-4740-9FD4-54A3914EE70C}"/>
    <dgm:cxn modelId="{850A09F2-BF1D-4EB4-8885-92CCF0FA3E1F}" srcId="{33218F95-D7BE-45C4-8FE7-EC1484E89B8B}" destId="{FA1C1896-BA46-4DDA-8458-05FB05D7E16F}" srcOrd="1" destOrd="0" parTransId="{F15437A2-78A2-4B7C-BF63-660B82B06DB9}" sibTransId="{31786D86-618B-4851-9DDF-FD85929F769F}"/>
    <dgm:cxn modelId="{BCA5B9D5-9AA0-4525-A010-3CDF8474FEC2}" type="presParOf" srcId="{4FF29AAA-844F-42C2-88FF-A7C2F7FF748D}" destId="{556AD8FB-60DD-4C7A-9F7C-55EC81DD1280}" srcOrd="0" destOrd="0" presId="urn:microsoft.com/office/officeart/2018/2/layout/IconVerticalSolidList"/>
    <dgm:cxn modelId="{E8EE3484-BCCC-419A-BF47-F21966892C32}" type="presParOf" srcId="{556AD8FB-60DD-4C7A-9F7C-55EC81DD1280}" destId="{F1FC9C83-19CE-4CCB-8BF3-C4BD84FF0773}" srcOrd="0" destOrd="0" presId="urn:microsoft.com/office/officeart/2018/2/layout/IconVerticalSolidList"/>
    <dgm:cxn modelId="{C63BF7CC-231F-482D-93DF-4AC645CC6814}" type="presParOf" srcId="{556AD8FB-60DD-4C7A-9F7C-55EC81DD1280}" destId="{8BFA64BF-922F-4620-92BC-563D15A96057}" srcOrd="1" destOrd="0" presId="urn:microsoft.com/office/officeart/2018/2/layout/IconVerticalSolidList"/>
    <dgm:cxn modelId="{C8AB2D2E-4995-49AD-A4F2-2B60AC90A37D}" type="presParOf" srcId="{556AD8FB-60DD-4C7A-9F7C-55EC81DD1280}" destId="{2AB340E0-166B-477E-9B3E-D2C1686B8077}" srcOrd="2" destOrd="0" presId="urn:microsoft.com/office/officeart/2018/2/layout/IconVerticalSolidList"/>
    <dgm:cxn modelId="{32671C07-E495-47A3-A6CF-9D52B9B014C9}" type="presParOf" srcId="{556AD8FB-60DD-4C7A-9F7C-55EC81DD1280}" destId="{E63E5C02-7981-4203-A7CA-65929B8BF2CD}" srcOrd="3" destOrd="0" presId="urn:microsoft.com/office/officeart/2018/2/layout/IconVerticalSolidList"/>
    <dgm:cxn modelId="{970966A8-7496-429A-B7C1-1A379F5B215D}" type="presParOf" srcId="{4FF29AAA-844F-42C2-88FF-A7C2F7FF748D}" destId="{C639407A-D8C7-423E-AD40-7A1E74758308}" srcOrd="1" destOrd="0" presId="urn:microsoft.com/office/officeart/2018/2/layout/IconVerticalSolidList"/>
    <dgm:cxn modelId="{926CAF12-9724-4EC4-8074-E7E08C942FDD}" type="presParOf" srcId="{4FF29AAA-844F-42C2-88FF-A7C2F7FF748D}" destId="{0A31E035-C5D8-4C05-8F00-9F050D77FE45}" srcOrd="2" destOrd="0" presId="urn:microsoft.com/office/officeart/2018/2/layout/IconVerticalSolidList"/>
    <dgm:cxn modelId="{45F20FDD-E316-4D1F-BBEF-80E1DA5A0C1F}" type="presParOf" srcId="{0A31E035-C5D8-4C05-8F00-9F050D77FE45}" destId="{8E48BA90-CA32-4655-8367-20AE9F6B4C2D}" srcOrd="0" destOrd="0" presId="urn:microsoft.com/office/officeart/2018/2/layout/IconVerticalSolidList"/>
    <dgm:cxn modelId="{88500073-0017-403B-A627-5ED8C81310C4}" type="presParOf" srcId="{0A31E035-C5D8-4C05-8F00-9F050D77FE45}" destId="{4CDBD15E-39E9-4243-89BE-75CD4D1CED70}" srcOrd="1" destOrd="0" presId="urn:microsoft.com/office/officeart/2018/2/layout/IconVerticalSolidList"/>
    <dgm:cxn modelId="{06C3E75C-D5F0-422E-9248-426589403985}" type="presParOf" srcId="{0A31E035-C5D8-4C05-8F00-9F050D77FE45}" destId="{39E8C90D-F1A1-4C7C-BA7D-1DB2BB5A6E08}" srcOrd="2" destOrd="0" presId="urn:microsoft.com/office/officeart/2018/2/layout/IconVerticalSolidList"/>
    <dgm:cxn modelId="{2FE6C7FC-8076-477E-BE6D-45949CE670DE}" type="presParOf" srcId="{0A31E035-C5D8-4C05-8F00-9F050D77FE45}" destId="{838CCCB8-A5C3-4122-9BDD-AA547D102904}" srcOrd="3" destOrd="0" presId="urn:microsoft.com/office/officeart/2018/2/layout/IconVerticalSolidList"/>
    <dgm:cxn modelId="{4255DAC3-0D17-4C71-AFA9-8989C1C81EAA}" type="presParOf" srcId="{4FF29AAA-844F-42C2-88FF-A7C2F7FF748D}" destId="{596A21A9-FD8D-449E-82DE-8037086DFFF6}" srcOrd="3" destOrd="0" presId="urn:microsoft.com/office/officeart/2018/2/layout/IconVerticalSolidList"/>
    <dgm:cxn modelId="{93DD580D-2E3E-404C-BF0B-79EF77B8543E}" type="presParOf" srcId="{4FF29AAA-844F-42C2-88FF-A7C2F7FF748D}" destId="{4FE22BC5-151C-45B7-9A96-34B188B5A87A}" srcOrd="4" destOrd="0" presId="urn:microsoft.com/office/officeart/2018/2/layout/IconVerticalSolidList"/>
    <dgm:cxn modelId="{ECACAD85-2196-4E06-A3B4-912F41F4E954}" type="presParOf" srcId="{4FE22BC5-151C-45B7-9A96-34B188B5A87A}" destId="{47C41C02-5CB3-4C63-9209-2647FC98E6ED}" srcOrd="0" destOrd="0" presId="urn:microsoft.com/office/officeart/2018/2/layout/IconVerticalSolidList"/>
    <dgm:cxn modelId="{49CA8784-DA25-4065-9897-ECB74C110519}" type="presParOf" srcId="{4FE22BC5-151C-45B7-9A96-34B188B5A87A}" destId="{BCFC9893-812F-4F3D-895B-08A582EAF143}" srcOrd="1" destOrd="0" presId="urn:microsoft.com/office/officeart/2018/2/layout/IconVerticalSolidList"/>
    <dgm:cxn modelId="{9B414492-E9F2-4497-AA5C-CF8DE5128418}" type="presParOf" srcId="{4FE22BC5-151C-45B7-9A96-34B188B5A87A}" destId="{0A0EDA5D-331B-4DDD-82E9-9493D2E83923}" srcOrd="2" destOrd="0" presId="urn:microsoft.com/office/officeart/2018/2/layout/IconVerticalSolidList"/>
    <dgm:cxn modelId="{8AD79951-5293-4E4D-B825-E98AE085A059}" type="presParOf" srcId="{4FE22BC5-151C-45B7-9A96-34B188B5A87A}" destId="{87D33D8F-3E53-4AC8-B8C4-DBFB46CE28EB}" srcOrd="3" destOrd="0" presId="urn:microsoft.com/office/officeart/2018/2/layout/IconVerticalSolidList"/>
    <dgm:cxn modelId="{A7F591BA-7E8A-47AC-9CF1-930EA792EB9E}" type="presParOf" srcId="{4FF29AAA-844F-42C2-88FF-A7C2F7FF748D}" destId="{48E28C86-F8B8-470E-B3EE-A81F60EB34E8}" srcOrd="5" destOrd="0" presId="urn:microsoft.com/office/officeart/2018/2/layout/IconVerticalSolidList"/>
    <dgm:cxn modelId="{97EC5E83-6AB0-4A3C-9E14-FD52FA978152}" type="presParOf" srcId="{4FF29AAA-844F-42C2-88FF-A7C2F7FF748D}" destId="{3ED08642-CC64-4885-AA14-4FB1DF74E485}" srcOrd="6" destOrd="0" presId="urn:microsoft.com/office/officeart/2018/2/layout/IconVerticalSolidList"/>
    <dgm:cxn modelId="{34BAEC65-3431-4414-AFCD-F8EA62EDC2EE}" type="presParOf" srcId="{3ED08642-CC64-4885-AA14-4FB1DF74E485}" destId="{8B946C64-5B51-45BD-A08C-70CACE925B23}" srcOrd="0" destOrd="0" presId="urn:microsoft.com/office/officeart/2018/2/layout/IconVerticalSolidList"/>
    <dgm:cxn modelId="{61E42C9E-AE86-44C3-829D-9F94A6AFDE26}" type="presParOf" srcId="{3ED08642-CC64-4885-AA14-4FB1DF74E485}" destId="{2AFD121F-7581-4C21-99A4-06BB46F9C006}" srcOrd="1" destOrd="0" presId="urn:microsoft.com/office/officeart/2018/2/layout/IconVerticalSolidList"/>
    <dgm:cxn modelId="{12FCA815-BE53-4312-979B-23D4ADCB76BD}" type="presParOf" srcId="{3ED08642-CC64-4885-AA14-4FB1DF74E485}" destId="{2885332F-3F9A-4FBE-9405-A490A3E0CEBD}" srcOrd="2" destOrd="0" presId="urn:microsoft.com/office/officeart/2018/2/layout/IconVerticalSolidList"/>
    <dgm:cxn modelId="{050E067E-BA8F-47C0-ACDC-FCBF77C11741}" type="presParOf" srcId="{3ED08642-CC64-4885-AA14-4FB1DF74E485}" destId="{E9E7968F-277D-449C-847D-9754C087216E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4802503-5D0C-4190-B5EE-177AD7B0238F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EC291BC0-AB53-40C1-A134-73610CEF7CE8}">
      <dgm:prSet/>
      <dgm:spPr/>
      <dgm:t>
        <a:bodyPr/>
        <a:lstStyle/>
        <a:p>
          <a:pPr>
            <a:defRPr cap="all"/>
          </a:pPr>
          <a:r>
            <a:rPr lang="en-US"/>
            <a:t>Children may be involved in booster</a:t>
          </a:r>
          <a:r>
            <a:rPr lang="en-GB"/>
            <a:t> </a:t>
          </a:r>
          <a:r>
            <a:rPr lang="en-US"/>
            <a:t>or intervention groups</a:t>
          </a:r>
          <a:r>
            <a:rPr lang="en-GB"/>
            <a:t> in writing, reading, maths, handwriting or spelling</a:t>
          </a:r>
          <a:r>
            <a:rPr lang="en-US"/>
            <a:t>.</a:t>
          </a:r>
        </a:p>
      </dgm:t>
    </dgm:pt>
    <dgm:pt modelId="{48EE3565-04CA-4781-BD43-FE10D4F131EE}" type="parTrans" cxnId="{932F2573-CB8A-456D-9AC1-C017660752C6}">
      <dgm:prSet/>
      <dgm:spPr/>
      <dgm:t>
        <a:bodyPr/>
        <a:lstStyle/>
        <a:p>
          <a:endParaRPr lang="en-US"/>
        </a:p>
      </dgm:t>
    </dgm:pt>
    <dgm:pt modelId="{F1CF7D92-E8CE-47EF-9476-1DD831CC532D}" type="sibTrans" cxnId="{932F2573-CB8A-456D-9AC1-C017660752C6}">
      <dgm:prSet/>
      <dgm:spPr/>
      <dgm:t>
        <a:bodyPr/>
        <a:lstStyle/>
        <a:p>
          <a:endParaRPr lang="en-US"/>
        </a:p>
      </dgm:t>
    </dgm:pt>
    <dgm:pt modelId="{340A41DE-554F-49FE-B6F6-645745AA1F95}">
      <dgm:prSet/>
      <dgm:spPr/>
      <dgm:t>
        <a:bodyPr/>
        <a:lstStyle/>
        <a:p>
          <a:pPr>
            <a:defRPr cap="all"/>
          </a:pPr>
          <a:r>
            <a:rPr lang="en-US"/>
            <a:t>Children will work with the class  teacher at least once a week in  Maths and English lessons.</a:t>
          </a:r>
        </a:p>
      </dgm:t>
    </dgm:pt>
    <dgm:pt modelId="{107E94F7-A292-4045-B664-1285ED56416C}" type="parTrans" cxnId="{A64858D9-6209-4BDB-818A-F7A58C77566E}">
      <dgm:prSet/>
      <dgm:spPr/>
      <dgm:t>
        <a:bodyPr/>
        <a:lstStyle/>
        <a:p>
          <a:endParaRPr lang="en-US"/>
        </a:p>
      </dgm:t>
    </dgm:pt>
    <dgm:pt modelId="{FF482CC6-D7A5-46DC-8B67-845EFC44552E}" type="sibTrans" cxnId="{A64858D9-6209-4BDB-818A-F7A58C77566E}">
      <dgm:prSet/>
      <dgm:spPr/>
      <dgm:t>
        <a:bodyPr/>
        <a:lstStyle/>
        <a:p>
          <a:endParaRPr lang="en-US"/>
        </a:p>
      </dgm:t>
    </dgm:pt>
    <dgm:pt modelId="{95991114-0124-49AB-B642-1B41E158136F}" type="pres">
      <dgm:prSet presAssocID="{94802503-5D0C-4190-B5EE-177AD7B0238F}" presName="root" presStyleCnt="0">
        <dgm:presLayoutVars>
          <dgm:dir/>
          <dgm:resizeHandles val="exact"/>
        </dgm:presLayoutVars>
      </dgm:prSet>
      <dgm:spPr/>
    </dgm:pt>
    <dgm:pt modelId="{81EEB067-EA01-48C0-89CC-C5A1C248C6E1}" type="pres">
      <dgm:prSet presAssocID="{EC291BC0-AB53-40C1-A134-73610CEF7CE8}" presName="compNode" presStyleCnt="0"/>
      <dgm:spPr/>
    </dgm:pt>
    <dgm:pt modelId="{456CF44D-F752-498B-AEC2-6BD0E92A86CE}" type="pres">
      <dgm:prSet presAssocID="{EC291BC0-AB53-40C1-A134-73610CEF7CE8}" presName="iconBgRect" presStyleLbl="bgShp" presStyleIdx="0" presStyleCnt="2"/>
      <dgm:spPr/>
    </dgm:pt>
    <dgm:pt modelId="{FB2539ED-E08A-4B1A-81E8-04719AEA80C6}" type="pres">
      <dgm:prSet presAssocID="{EC291BC0-AB53-40C1-A134-73610CEF7CE8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assroom"/>
        </a:ext>
      </dgm:extLst>
    </dgm:pt>
    <dgm:pt modelId="{4F5E2ECA-56FD-4326-994E-5430A45C33AF}" type="pres">
      <dgm:prSet presAssocID="{EC291BC0-AB53-40C1-A134-73610CEF7CE8}" presName="spaceRect" presStyleCnt="0"/>
      <dgm:spPr/>
    </dgm:pt>
    <dgm:pt modelId="{C597E521-E6ED-4398-BCC9-0D16CC4CA357}" type="pres">
      <dgm:prSet presAssocID="{EC291BC0-AB53-40C1-A134-73610CEF7CE8}" presName="textRect" presStyleLbl="revTx" presStyleIdx="0" presStyleCnt="2">
        <dgm:presLayoutVars>
          <dgm:chMax val="1"/>
          <dgm:chPref val="1"/>
        </dgm:presLayoutVars>
      </dgm:prSet>
      <dgm:spPr/>
    </dgm:pt>
    <dgm:pt modelId="{21E500C3-75DD-42AB-ABE6-1DE4948D3641}" type="pres">
      <dgm:prSet presAssocID="{F1CF7D92-E8CE-47EF-9476-1DD831CC532D}" presName="sibTrans" presStyleCnt="0"/>
      <dgm:spPr/>
    </dgm:pt>
    <dgm:pt modelId="{AE3E3D9B-E23E-4EE2-B74C-5D8A09BECBF3}" type="pres">
      <dgm:prSet presAssocID="{340A41DE-554F-49FE-B6F6-645745AA1F95}" presName="compNode" presStyleCnt="0"/>
      <dgm:spPr/>
    </dgm:pt>
    <dgm:pt modelId="{7006E741-CEBF-406C-995B-EDEC2D12FFB2}" type="pres">
      <dgm:prSet presAssocID="{340A41DE-554F-49FE-B6F6-645745AA1F95}" presName="iconBgRect" presStyleLbl="bgShp" presStyleIdx="1" presStyleCnt="2"/>
      <dgm:spPr/>
    </dgm:pt>
    <dgm:pt modelId="{A7901A20-929F-48C2-B165-6C1C81521D0C}" type="pres">
      <dgm:prSet presAssocID="{340A41DE-554F-49FE-B6F6-645745AA1F95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1A6031D2-93B5-4196-928A-E0491C0F4E47}" type="pres">
      <dgm:prSet presAssocID="{340A41DE-554F-49FE-B6F6-645745AA1F95}" presName="spaceRect" presStyleCnt="0"/>
      <dgm:spPr/>
    </dgm:pt>
    <dgm:pt modelId="{7EEA3822-8A71-44C3-A909-77F4979B61A1}" type="pres">
      <dgm:prSet presAssocID="{340A41DE-554F-49FE-B6F6-645745AA1F95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7A5F5F14-902D-43DA-827F-F3338CF8BA5C}" type="presOf" srcId="{EC291BC0-AB53-40C1-A134-73610CEF7CE8}" destId="{C597E521-E6ED-4398-BCC9-0D16CC4CA357}" srcOrd="0" destOrd="0" presId="urn:microsoft.com/office/officeart/2018/5/layout/IconCircleLabelList"/>
    <dgm:cxn modelId="{932F2573-CB8A-456D-9AC1-C017660752C6}" srcId="{94802503-5D0C-4190-B5EE-177AD7B0238F}" destId="{EC291BC0-AB53-40C1-A134-73610CEF7CE8}" srcOrd="0" destOrd="0" parTransId="{48EE3565-04CA-4781-BD43-FE10D4F131EE}" sibTransId="{F1CF7D92-E8CE-47EF-9476-1DD831CC532D}"/>
    <dgm:cxn modelId="{A64858D9-6209-4BDB-818A-F7A58C77566E}" srcId="{94802503-5D0C-4190-B5EE-177AD7B0238F}" destId="{340A41DE-554F-49FE-B6F6-645745AA1F95}" srcOrd="1" destOrd="0" parTransId="{107E94F7-A292-4045-B664-1285ED56416C}" sibTransId="{FF482CC6-D7A5-46DC-8B67-845EFC44552E}"/>
    <dgm:cxn modelId="{58EF09DA-6450-40CD-A207-EDC10A191FB0}" type="presOf" srcId="{94802503-5D0C-4190-B5EE-177AD7B0238F}" destId="{95991114-0124-49AB-B642-1B41E158136F}" srcOrd="0" destOrd="0" presId="urn:microsoft.com/office/officeart/2018/5/layout/IconCircleLabelList"/>
    <dgm:cxn modelId="{E88A98E1-262C-462E-A297-BD52C5FB8346}" type="presOf" srcId="{340A41DE-554F-49FE-B6F6-645745AA1F95}" destId="{7EEA3822-8A71-44C3-A909-77F4979B61A1}" srcOrd="0" destOrd="0" presId="urn:microsoft.com/office/officeart/2018/5/layout/IconCircleLabelList"/>
    <dgm:cxn modelId="{5288EDF9-2AAF-4972-A8AA-642C3C6934BF}" type="presParOf" srcId="{95991114-0124-49AB-B642-1B41E158136F}" destId="{81EEB067-EA01-48C0-89CC-C5A1C248C6E1}" srcOrd="0" destOrd="0" presId="urn:microsoft.com/office/officeart/2018/5/layout/IconCircleLabelList"/>
    <dgm:cxn modelId="{0F4E6240-07F7-4B0C-8EE5-224FE17FE1BD}" type="presParOf" srcId="{81EEB067-EA01-48C0-89CC-C5A1C248C6E1}" destId="{456CF44D-F752-498B-AEC2-6BD0E92A86CE}" srcOrd="0" destOrd="0" presId="urn:microsoft.com/office/officeart/2018/5/layout/IconCircleLabelList"/>
    <dgm:cxn modelId="{24AD4583-73B6-4306-87B3-15C98160FAA7}" type="presParOf" srcId="{81EEB067-EA01-48C0-89CC-C5A1C248C6E1}" destId="{FB2539ED-E08A-4B1A-81E8-04719AEA80C6}" srcOrd="1" destOrd="0" presId="urn:microsoft.com/office/officeart/2018/5/layout/IconCircleLabelList"/>
    <dgm:cxn modelId="{65756AAC-FBBD-42EC-8A53-E4846409594F}" type="presParOf" srcId="{81EEB067-EA01-48C0-89CC-C5A1C248C6E1}" destId="{4F5E2ECA-56FD-4326-994E-5430A45C33AF}" srcOrd="2" destOrd="0" presId="urn:microsoft.com/office/officeart/2018/5/layout/IconCircleLabelList"/>
    <dgm:cxn modelId="{6CBF5A40-C3B3-4CE6-97F3-CF0C005B650F}" type="presParOf" srcId="{81EEB067-EA01-48C0-89CC-C5A1C248C6E1}" destId="{C597E521-E6ED-4398-BCC9-0D16CC4CA357}" srcOrd="3" destOrd="0" presId="urn:microsoft.com/office/officeart/2018/5/layout/IconCircleLabelList"/>
    <dgm:cxn modelId="{4AA33A9D-169A-42BF-AA01-4DFD92576955}" type="presParOf" srcId="{95991114-0124-49AB-B642-1B41E158136F}" destId="{21E500C3-75DD-42AB-ABE6-1DE4948D3641}" srcOrd="1" destOrd="0" presId="urn:microsoft.com/office/officeart/2018/5/layout/IconCircleLabelList"/>
    <dgm:cxn modelId="{280B7B13-11C7-40CE-9060-DA059BC7A1D6}" type="presParOf" srcId="{95991114-0124-49AB-B642-1B41E158136F}" destId="{AE3E3D9B-E23E-4EE2-B74C-5D8A09BECBF3}" srcOrd="2" destOrd="0" presId="urn:microsoft.com/office/officeart/2018/5/layout/IconCircleLabelList"/>
    <dgm:cxn modelId="{6CB66C97-32CB-4ECB-8183-3ED9FA6D969F}" type="presParOf" srcId="{AE3E3D9B-E23E-4EE2-B74C-5D8A09BECBF3}" destId="{7006E741-CEBF-406C-995B-EDEC2D12FFB2}" srcOrd="0" destOrd="0" presId="urn:microsoft.com/office/officeart/2018/5/layout/IconCircleLabelList"/>
    <dgm:cxn modelId="{6DA2297A-FBD5-4EC9-A533-77ECB3233849}" type="presParOf" srcId="{AE3E3D9B-E23E-4EE2-B74C-5D8A09BECBF3}" destId="{A7901A20-929F-48C2-B165-6C1C81521D0C}" srcOrd="1" destOrd="0" presId="urn:microsoft.com/office/officeart/2018/5/layout/IconCircleLabelList"/>
    <dgm:cxn modelId="{601D9D86-E58F-4CA5-BC2D-AF8ED91CA864}" type="presParOf" srcId="{AE3E3D9B-E23E-4EE2-B74C-5D8A09BECBF3}" destId="{1A6031D2-93B5-4196-928A-E0491C0F4E47}" srcOrd="2" destOrd="0" presId="urn:microsoft.com/office/officeart/2018/5/layout/IconCircleLabelList"/>
    <dgm:cxn modelId="{AAFC13A4-0563-4135-90C8-1733A4D62A03}" type="presParOf" srcId="{AE3E3D9B-E23E-4EE2-B74C-5D8A09BECBF3}" destId="{7EEA3822-8A71-44C3-A909-77F4979B61A1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DBD24C6-6AC2-4932-9B88-3DE319CA6566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B27C1EE6-1DA4-44E9-BC89-1FF10E93317B}">
      <dgm:prSet/>
      <dgm:spPr/>
      <dgm:t>
        <a:bodyPr/>
        <a:lstStyle/>
        <a:p>
          <a:r>
            <a:rPr lang="en-GB"/>
            <a:t>Homework consists of weekly spellings, reading, maths and an English/grammar task. </a:t>
          </a:r>
          <a:endParaRPr lang="en-US"/>
        </a:p>
      </dgm:t>
    </dgm:pt>
    <dgm:pt modelId="{BCE1ECC3-27D1-4A30-B723-357344A43587}" type="parTrans" cxnId="{05733B31-14BE-4BAD-9DA8-29037F0862FC}">
      <dgm:prSet/>
      <dgm:spPr/>
      <dgm:t>
        <a:bodyPr/>
        <a:lstStyle/>
        <a:p>
          <a:endParaRPr lang="en-US"/>
        </a:p>
      </dgm:t>
    </dgm:pt>
    <dgm:pt modelId="{565D2DC5-8E0E-4EFC-805B-9A11C93275E4}" type="sibTrans" cxnId="{05733B31-14BE-4BAD-9DA8-29037F0862FC}">
      <dgm:prSet/>
      <dgm:spPr/>
      <dgm:t>
        <a:bodyPr/>
        <a:lstStyle/>
        <a:p>
          <a:endParaRPr lang="en-US"/>
        </a:p>
      </dgm:t>
    </dgm:pt>
    <dgm:pt modelId="{D1EEF887-7C4E-4877-9D0E-6F1D6D59D554}">
      <dgm:prSet/>
      <dgm:spPr/>
      <dgm:t>
        <a:bodyPr/>
        <a:lstStyle/>
        <a:p>
          <a:r>
            <a:rPr lang="en-GB"/>
            <a:t>The purpose of homework is to reinforce the learning that has taken place in class and to revise key knowledge for the SATs</a:t>
          </a:r>
          <a:endParaRPr lang="en-US"/>
        </a:p>
      </dgm:t>
    </dgm:pt>
    <dgm:pt modelId="{92429B89-824F-48CB-8C6A-E03BA292793A}" type="parTrans" cxnId="{0476FF23-FC77-477B-8A49-B60BE4E087C3}">
      <dgm:prSet/>
      <dgm:spPr/>
      <dgm:t>
        <a:bodyPr/>
        <a:lstStyle/>
        <a:p>
          <a:endParaRPr lang="en-US"/>
        </a:p>
      </dgm:t>
    </dgm:pt>
    <dgm:pt modelId="{C9504B90-09ED-41B8-92C2-3EA2BD04F302}" type="sibTrans" cxnId="{0476FF23-FC77-477B-8A49-B60BE4E087C3}">
      <dgm:prSet/>
      <dgm:spPr/>
      <dgm:t>
        <a:bodyPr/>
        <a:lstStyle/>
        <a:p>
          <a:endParaRPr lang="en-US"/>
        </a:p>
      </dgm:t>
    </dgm:pt>
    <dgm:pt modelId="{A9369121-2528-4DB4-B77A-002C1A55EFCA}" type="pres">
      <dgm:prSet presAssocID="{1DBD24C6-6AC2-4932-9B88-3DE319CA6566}" presName="root" presStyleCnt="0">
        <dgm:presLayoutVars>
          <dgm:dir/>
          <dgm:resizeHandles val="exact"/>
        </dgm:presLayoutVars>
      </dgm:prSet>
      <dgm:spPr/>
    </dgm:pt>
    <dgm:pt modelId="{21784145-BF53-4F73-B639-E8D9F222D837}" type="pres">
      <dgm:prSet presAssocID="{B27C1EE6-1DA4-44E9-BC89-1FF10E93317B}" presName="compNode" presStyleCnt="0"/>
      <dgm:spPr/>
    </dgm:pt>
    <dgm:pt modelId="{4DAFD481-EF40-45C4-A0FF-3AD7F75032C9}" type="pres">
      <dgm:prSet presAssocID="{B27C1EE6-1DA4-44E9-BC89-1FF10E93317B}" presName="bgRect" presStyleLbl="bgShp" presStyleIdx="0" presStyleCnt="2"/>
      <dgm:spPr/>
    </dgm:pt>
    <dgm:pt modelId="{525D6EA0-3798-4649-BEA4-470CA7370811}" type="pres">
      <dgm:prSet presAssocID="{B27C1EE6-1DA4-44E9-BC89-1FF10E93317B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FDF29F7D-8B22-4255-940B-3F0B345BAD2F}" type="pres">
      <dgm:prSet presAssocID="{B27C1EE6-1DA4-44E9-BC89-1FF10E93317B}" presName="spaceRect" presStyleCnt="0"/>
      <dgm:spPr/>
    </dgm:pt>
    <dgm:pt modelId="{D13C62F6-DC6C-400C-BF77-B88E405BA7DC}" type="pres">
      <dgm:prSet presAssocID="{B27C1EE6-1DA4-44E9-BC89-1FF10E93317B}" presName="parTx" presStyleLbl="revTx" presStyleIdx="0" presStyleCnt="2">
        <dgm:presLayoutVars>
          <dgm:chMax val="0"/>
          <dgm:chPref val="0"/>
        </dgm:presLayoutVars>
      </dgm:prSet>
      <dgm:spPr/>
    </dgm:pt>
    <dgm:pt modelId="{7C8925FA-5F3B-43A2-BBF7-49CED4B7CE69}" type="pres">
      <dgm:prSet presAssocID="{565D2DC5-8E0E-4EFC-805B-9A11C93275E4}" presName="sibTrans" presStyleCnt="0"/>
      <dgm:spPr/>
    </dgm:pt>
    <dgm:pt modelId="{24617E02-0984-4E8C-B275-9DBDE7B81754}" type="pres">
      <dgm:prSet presAssocID="{D1EEF887-7C4E-4877-9D0E-6F1D6D59D554}" presName="compNode" presStyleCnt="0"/>
      <dgm:spPr/>
    </dgm:pt>
    <dgm:pt modelId="{9FE1BBD9-2B94-4546-9167-3D65BF0D135A}" type="pres">
      <dgm:prSet presAssocID="{D1EEF887-7C4E-4877-9D0E-6F1D6D59D554}" presName="bgRect" presStyleLbl="bgShp" presStyleIdx="1" presStyleCnt="2"/>
      <dgm:spPr/>
    </dgm:pt>
    <dgm:pt modelId="{FE4DBB7B-8ACB-4157-8785-893E921BED7D}" type="pres">
      <dgm:prSet presAssocID="{D1EEF887-7C4E-4877-9D0E-6F1D6D59D554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assroom"/>
        </a:ext>
      </dgm:extLst>
    </dgm:pt>
    <dgm:pt modelId="{F5F81403-7E92-44D1-A291-51BFA49F09B4}" type="pres">
      <dgm:prSet presAssocID="{D1EEF887-7C4E-4877-9D0E-6F1D6D59D554}" presName="spaceRect" presStyleCnt="0"/>
      <dgm:spPr/>
    </dgm:pt>
    <dgm:pt modelId="{EC6DA0FB-EF03-45C5-A7A7-3F374526ECBC}" type="pres">
      <dgm:prSet presAssocID="{D1EEF887-7C4E-4877-9D0E-6F1D6D59D554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0476FF23-FC77-477B-8A49-B60BE4E087C3}" srcId="{1DBD24C6-6AC2-4932-9B88-3DE319CA6566}" destId="{D1EEF887-7C4E-4877-9D0E-6F1D6D59D554}" srcOrd="1" destOrd="0" parTransId="{92429B89-824F-48CB-8C6A-E03BA292793A}" sibTransId="{C9504B90-09ED-41B8-92C2-3EA2BD04F302}"/>
    <dgm:cxn modelId="{05733B31-14BE-4BAD-9DA8-29037F0862FC}" srcId="{1DBD24C6-6AC2-4932-9B88-3DE319CA6566}" destId="{B27C1EE6-1DA4-44E9-BC89-1FF10E93317B}" srcOrd="0" destOrd="0" parTransId="{BCE1ECC3-27D1-4A30-B723-357344A43587}" sibTransId="{565D2DC5-8E0E-4EFC-805B-9A11C93275E4}"/>
    <dgm:cxn modelId="{E286FC7D-475B-45EE-A050-894C868E25E9}" type="presOf" srcId="{D1EEF887-7C4E-4877-9D0E-6F1D6D59D554}" destId="{EC6DA0FB-EF03-45C5-A7A7-3F374526ECBC}" srcOrd="0" destOrd="0" presId="urn:microsoft.com/office/officeart/2018/2/layout/IconVerticalSolidList"/>
    <dgm:cxn modelId="{8BA5BD99-DF06-49C1-93FB-7E590C7608C9}" type="presOf" srcId="{B27C1EE6-1DA4-44E9-BC89-1FF10E93317B}" destId="{D13C62F6-DC6C-400C-BF77-B88E405BA7DC}" srcOrd="0" destOrd="0" presId="urn:microsoft.com/office/officeart/2018/2/layout/IconVerticalSolidList"/>
    <dgm:cxn modelId="{F463B2E4-7517-456B-BCBA-67341660152B}" type="presOf" srcId="{1DBD24C6-6AC2-4932-9B88-3DE319CA6566}" destId="{A9369121-2528-4DB4-B77A-002C1A55EFCA}" srcOrd="0" destOrd="0" presId="urn:microsoft.com/office/officeart/2018/2/layout/IconVerticalSolidList"/>
    <dgm:cxn modelId="{9F9557D5-778D-4ED5-9B7A-F4B2AA3B8FE8}" type="presParOf" srcId="{A9369121-2528-4DB4-B77A-002C1A55EFCA}" destId="{21784145-BF53-4F73-B639-E8D9F222D837}" srcOrd="0" destOrd="0" presId="urn:microsoft.com/office/officeart/2018/2/layout/IconVerticalSolidList"/>
    <dgm:cxn modelId="{F1185FBD-6DB3-43C2-A08E-4A24645AF297}" type="presParOf" srcId="{21784145-BF53-4F73-B639-E8D9F222D837}" destId="{4DAFD481-EF40-45C4-A0FF-3AD7F75032C9}" srcOrd="0" destOrd="0" presId="urn:microsoft.com/office/officeart/2018/2/layout/IconVerticalSolidList"/>
    <dgm:cxn modelId="{47311E51-605A-45D8-ADB4-6760D7B8DAB3}" type="presParOf" srcId="{21784145-BF53-4F73-B639-E8D9F222D837}" destId="{525D6EA0-3798-4649-BEA4-470CA7370811}" srcOrd="1" destOrd="0" presId="urn:microsoft.com/office/officeart/2018/2/layout/IconVerticalSolidList"/>
    <dgm:cxn modelId="{99114588-E495-4973-A868-13E2D1B7F0B3}" type="presParOf" srcId="{21784145-BF53-4F73-B639-E8D9F222D837}" destId="{FDF29F7D-8B22-4255-940B-3F0B345BAD2F}" srcOrd="2" destOrd="0" presId="urn:microsoft.com/office/officeart/2018/2/layout/IconVerticalSolidList"/>
    <dgm:cxn modelId="{CB0864D4-10D6-40DC-B1ED-72236F2197AE}" type="presParOf" srcId="{21784145-BF53-4F73-B639-E8D9F222D837}" destId="{D13C62F6-DC6C-400C-BF77-B88E405BA7DC}" srcOrd="3" destOrd="0" presId="urn:microsoft.com/office/officeart/2018/2/layout/IconVerticalSolidList"/>
    <dgm:cxn modelId="{5D177F87-7E8B-4241-AF08-0D34C0948F4B}" type="presParOf" srcId="{A9369121-2528-4DB4-B77A-002C1A55EFCA}" destId="{7C8925FA-5F3B-43A2-BBF7-49CED4B7CE69}" srcOrd="1" destOrd="0" presId="urn:microsoft.com/office/officeart/2018/2/layout/IconVerticalSolidList"/>
    <dgm:cxn modelId="{290EEEA0-9F5F-4B8B-A3F8-47B34263B162}" type="presParOf" srcId="{A9369121-2528-4DB4-B77A-002C1A55EFCA}" destId="{24617E02-0984-4E8C-B275-9DBDE7B81754}" srcOrd="2" destOrd="0" presId="urn:microsoft.com/office/officeart/2018/2/layout/IconVerticalSolidList"/>
    <dgm:cxn modelId="{012BBD2E-9933-4CFF-85D5-F0691ED6F3D5}" type="presParOf" srcId="{24617E02-0984-4E8C-B275-9DBDE7B81754}" destId="{9FE1BBD9-2B94-4546-9167-3D65BF0D135A}" srcOrd="0" destOrd="0" presId="urn:microsoft.com/office/officeart/2018/2/layout/IconVerticalSolidList"/>
    <dgm:cxn modelId="{1BF9AE5F-E2A1-40D3-A447-E381EAB3F29B}" type="presParOf" srcId="{24617E02-0984-4E8C-B275-9DBDE7B81754}" destId="{FE4DBB7B-8ACB-4157-8785-893E921BED7D}" srcOrd="1" destOrd="0" presId="urn:microsoft.com/office/officeart/2018/2/layout/IconVerticalSolidList"/>
    <dgm:cxn modelId="{4B2A3CAC-EEB1-4B88-801D-06299B39A7D7}" type="presParOf" srcId="{24617E02-0984-4E8C-B275-9DBDE7B81754}" destId="{F5F81403-7E92-44D1-A291-51BFA49F09B4}" srcOrd="2" destOrd="0" presId="urn:microsoft.com/office/officeart/2018/2/layout/IconVerticalSolidList"/>
    <dgm:cxn modelId="{95C114BF-39B1-4CC0-A258-B55CBAD84F6F}" type="presParOf" srcId="{24617E02-0984-4E8C-B275-9DBDE7B81754}" destId="{EC6DA0FB-EF03-45C5-A7A7-3F374526ECBC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F1D37CF-41E3-4DF2-8939-0FE0DA9DB9B0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DB167FE0-ADA7-4334-B9A4-0B114381E646}">
      <dgm:prSet/>
      <dgm:spPr/>
      <dgm:t>
        <a:bodyPr/>
        <a:lstStyle/>
        <a:p>
          <a:pPr rtl="0"/>
          <a:r>
            <a:rPr lang="en-GB" dirty="0"/>
            <a:t>SATs will take place from Monday </a:t>
          </a:r>
          <a:r>
            <a:rPr lang="en-GB" dirty="0">
              <a:latin typeface="Calibri Light" panose="020F0302020204030204"/>
            </a:rPr>
            <a:t>12th May</a:t>
          </a:r>
          <a:r>
            <a:rPr lang="en-GB" dirty="0"/>
            <a:t> – Thursday </a:t>
          </a:r>
          <a:r>
            <a:rPr lang="en-GB" dirty="0">
              <a:latin typeface="Calibri Light" panose="020F0302020204030204"/>
            </a:rPr>
            <a:t>15th</a:t>
          </a:r>
          <a:r>
            <a:rPr lang="en-GB" dirty="0"/>
            <a:t> May 2024. </a:t>
          </a:r>
          <a:endParaRPr lang="en-US" dirty="0"/>
        </a:p>
      </dgm:t>
    </dgm:pt>
    <dgm:pt modelId="{2FBC2CB5-15CA-4B87-9D15-05523F650ABF}" type="parTrans" cxnId="{BA9B6810-C438-4659-97FE-568B84A8FCB2}">
      <dgm:prSet/>
      <dgm:spPr/>
      <dgm:t>
        <a:bodyPr/>
        <a:lstStyle/>
        <a:p>
          <a:endParaRPr lang="en-US"/>
        </a:p>
      </dgm:t>
    </dgm:pt>
    <dgm:pt modelId="{9D2DD6C7-624C-47FC-949B-611B3D364A8E}" type="sibTrans" cxnId="{BA9B6810-C438-4659-97FE-568B84A8FCB2}">
      <dgm:prSet/>
      <dgm:spPr/>
      <dgm:t>
        <a:bodyPr/>
        <a:lstStyle/>
        <a:p>
          <a:endParaRPr lang="en-US"/>
        </a:p>
      </dgm:t>
    </dgm:pt>
    <dgm:pt modelId="{C0083C00-7034-408E-BEFE-EF5C4AD2A99E}">
      <dgm:prSet/>
      <dgm:spPr/>
      <dgm:t>
        <a:bodyPr/>
        <a:lstStyle/>
        <a:p>
          <a:r>
            <a:rPr lang="en-GB" dirty="0"/>
            <a:t>We will be preparing for them all year</a:t>
          </a:r>
          <a:endParaRPr lang="en-US" dirty="0"/>
        </a:p>
      </dgm:t>
    </dgm:pt>
    <dgm:pt modelId="{A6877A7D-046F-436D-9F90-2C363B7D5C53}" type="parTrans" cxnId="{8B290700-B8A3-4B34-8FFB-5C540145D372}">
      <dgm:prSet/>
      <dgm:spPr/>
      <dgm:t>
        <a:bodyPr/>
        <a:lstStyle/>
        <a:p>
          <a:endParaRPr lang="en-US"/>
        </a:p>
      </dgm:t>
    </dgm:pt>
    <dgm:pt modelId="{52F35E87-FA27-4E42-9D18-DD0CDBFC3EA2}" type="sibTrans" cxnId="{8B290700-B8A3-4B34-8FFB-5C540145D372}">
      <dgm:prSet/>
      <dgm:spPr/>
      <dgm:t>
        <a:bodyPr/>
        <a:lstStyle/>
        <a:p>
          <a:endParaRPr lang="en-US"/>
        </a:p>
      </dgm:t>
    </dgm:pt>
    <dgm:pt modelId="{F5C2780E-78B8-471A-AF1C-955B6A8E09DB}">
      <dgm:prSet/>
      <dgm:spPr/>
      <dgm:t>
        <a:bodyPr/>
        <a:lstStyle/>
        <a:p>
          <a:r>
            <a:rPr lang="en-GB" dirty="0"/>
            <a:t>Reading, GPS and Mathematics papers</a:t>
          </a:r>
          <a:endParaRPr lang="en-US" dirty="0"/>
        </a:p>
      </dgm:t>
    </dgm:pt>
    <dgm:pt modelId="{68C91A25-D711-4516-B4E7-AC5922C163A7}" type="parTrans" cxnId="{17CEF655-64E1-4FE2-9A2E-7D97A02D2955}">
      <dgm:prSet/>
      <dgm:spPr/>
      <dgm:t>
        <a:bodyPr/>
        <a:lstStyle/>
        <a:p>
          <a:endParaRPr lang="en-US"/>
        </a:p>
      </dgm:t>
    </dgm:pt>
    <dgm:pt modelId="{D50E38BC-B75E-4C1A-9422-16ADCB2B2F2C}" type="sibTrans" cxnId="{17CEF655-64E1-4FE2-9A2E-7D97A02D2955}">
      <dgm:prSet/>
      <dgm:spPr/>
      <dgm:t>
        <a:bodyPr/>
        <a:lstStyle/>
        <a:p>
          <a:endParaRPr lang="en-US"/>
        </a:p>
      </dgm:t>
    </dgm:pt>
    <dgm:pt modelId="{0FB60219-8FD3-478B-8014-15FAF48BDC83}">
      <dgm:prSet/>
      <dgm:spPr/>
      <dgm:t>
        <a:bodyPr/>
        <a:lstStyle/>
        <a:p>
          <a:pPr rtl="0"/>
          <a:r>
            <a:rPr lang="en-GB" dirty="0"/>
            <a:t>Writing</a:t>
          </a:r>
          <a:r>
            <a:rPr lang="en-GB" dirty="0">
              <a:latin typeface="Calibri Light" panose="020F0302020204030204"/>
            </a:rPr>
            <a:t> </a:t>
          </a:r>
          <a:r>
            <a:rPr lang="en-GB" dirty="0"/>
            <a:t>during lessons</a:t>
          </a:r>
          <a:endParaRPr lang="en-US" dirty="0"/>
        </a:p>
      </dgm:t>
    </dgm:pt>
    <dgm:pt modelId="{2F843AC1-94F8-40DE-864B-7B2ABB34772D}" type="parTrans" cxnId="{1B0ED6A9-0529-4E0D-9D6E-49BB30FC1B90}">
      <dgm:prSet/>
      <dgm:spPr/>
      <dgm:t>
        <a:bodyPr/>
        <a:lstStyle/>
        <a:p>
          <a:endParaRPr lang="en-US"/>
        </a:p>
      </dgm:t>
    </dgm:pt>
    <dgm:pt modelId="{097E17B0-FF02-4389-A3B8-D5B36CA4EA52}" type="sibTrans" cxnId="{1B0ED6A9-0529-4E0D-9D6E-49BB30FC1B90}">
      <dgm:prSet/>
      <dgm:spPr/>
      <dgm:t>
        <a:bodyPr/>
        <a:lstStyle/>
        <a:p>
          <a:endParaRPr lang="en-US"/>
        </a:p>
      </dgm:t>
    </dgm:pt>
    <dgm:pt modelId="{27F2A654-26B5-45BC-AFEA-B958DBAA983E}">
      <dgm:prSet/>
      <dgm:spPr/>
      <dgm:t>
        <a:bodyPr/>
        <a:lstStyle/>
        <a:p>
          <a:r>
            <a:rPr lang="en-GB" dirty="0"/>
            <a:t>Results will be reported in the children’s July reports</a:t>
          </a:r>
          <a:endParaRPr lang="en-US" dirty="0"/>
        </a:p>
      </dgm:t>
    </dgm:pt>
    <dgm:pt modelId="{61CF5F76-C3E6-49F6-ACAD-A852A0003D3C}" type="parTrans" cxnId="{8FC81F55-676E-4769-852A-FAAD21F06631}">
      <dgm:prSet/>
      <dgm:spPr/>
      <dgm:t>
        <a:bodyPr/>
        <a:lstStyle/>
        <a:p>
          <a:endParaRPr lang="en-US"/>
        </a:p>
      </dgm:t>
    </dgm:pt>
    <dgm:pt modelId="{F439CEBA-CDCD-4CC4-B640-C1FD10017D42}" type="sibTrans" cxnId="{8FC81F55-676E-4769-852A-FAAD21F06631}">
      <dgm:prSet/>
      <dgm:spPr/>
      <dgm:t>
        <a:bodyPr/>
        <a:lstStyle/>
        <a:p>
          <a:endParaRPr lang="en-US"/>
        </a:p>
      </dgm:t>
    </dgm:pt>
    <dgm:pt modelId="{E959EE94-3FF0-4176-A059-42755DB32CD5}" type="pres">
      <dgm:prSet presAssocID="{8F1D37CF-41E3-4DF2-8939-0FE0DA9DB9B0}" presName="vert0" presStyleCnt="0">
        <dgm:presLayoutVars>
          <dgm:dir/>
          <dgm:animOne val="branch"/>
          <dgm:animLvl val="lvl"/>
        </dgm:presLayoutVars>
      </dgm:prSet>
      <dgm:spPr/>
    </dgm:pt>
    <dgm:pt modelId="{5FD71C4D-E30A-4913-929A-070DA96DDE76}" type="pres">
      <dgm:prSet presAssocID="{DB167FE0-ADA7-4334-B9A4-0B114381E646}" presName="thickLine" presStyleLbl="alignNode1" presStyleIdx="0" presStyleCnt="5"/>
      <dgm:spPr/>
    </dgm:pt>
    <dgm:pt modelId="{8D47B3DF-DA4F-4806-8F11-93B58178A190}" type="pres">
      <dgm:prSet presAssocID="{DB167FE0-ADA7-4334-B9A4-0B114381E646}" presName="horz1" presStyleCnt="0"/>
      <dgm:spPr/>
    </dgm:pt>
    <dgm:pt modelId="{1DB90577-EEFB-456F-98E2-11F5C43EFB14}" type="pres">
      <dgm:prSet presAssocID="{DB167FE0-ADA7-4334-B9A4-0B114381E646}" presName="tx1" presStyleLbl="revTx" presStyleIdx="0" presStyleCnt="5"/>
      <dgm:spPr/>
    </dgm:pt>
    <dgm:pt modelId="{D6C0CAE2-2255-4752-A260-F2B3CC89B53B}" type="pres">
      <dgm:prSet presAssocID="{DB167FE0-ADA7-4334-B9A4-0B114381E646}" presName="vert1" presStyleCnt="0"/>
      <dgm:spPr/>
    </dgm:pt>
    <dgm:pt modelId="{81C62214-12C7-4723-A2BC-D40F60C7943E}" type="pres">
      <dgm:prSet presAssocID="{C0083C00-7034-408E-BEFE-EF5C4AD2A99E}" presName="thickLine" presStyleLbl="alignNode1" presStyleIdx="1" presStyleCnt="5"/>
      <dgm:spPr/>
    </dgm:pt>
    <dgm:pt modelId="{B286DA3B-744B-4B5F-A17E-851A10988244}" type="pres">
      <dgm:prSet presAssocID="{C0083C00-7034-408E-BEFE-EF5C4AD2A99E}" presName="horz1" presStyleCnt="0"/>
      <dgm:spPr/>
    </dgm:pt>
    <dgm:pt modelId="{7C91E508-849A-41AF-9880-ACB8BB204DD0}" type="pres">
      <dgm:prSet presAssocID="{C0083C00-7034-408E-BEFE-EF5C4AD2A99E}" presName="tx1" presStyleLbl="revTx" presStyleIdx="1" presStyleCnt="5"/>
      <dgm:spPr/>
    </dgm:pt>
    <dgm:pt modelId="{F6502B8D-E5AE-4B3D-BAE9-3625BF4594DD}" type="pres">
      <dgm:prSet presAssocID="{C0083C00-7034-408E-BEFE-EF5C4AD2A99E}" presName="vert1" presStyleCnt="0"/>
      <dgm:spPr/>
    </dgm:pt>
    <dgm:pt modelId="{77B6DFD2-5DEB-40F0-9E26-F0738376D012}" type="pres">
      <dgm:prSet presAssocID="{F5C2780E-78B8-471A-AF1C-955B6A8E09DB}" presName="thickLine" presStyleLbl="alignNode1" presStyleIdx="2" presStyleCnt="5"/>
      <dgm:spPr/>
    </dgm:pt>
    <dgm:pt modelId="{D2CBCCE1-FFF9-4FC8-B4B6-398F3737F992}" type="pres">
      <dgm:prSet presAssocID="{F5C2780E-78B8-471A-AF1C-955B6A8E09DB}" presName="horz1" presStyleCnt="0"/>
      <dgm:spPr/>
    </dgm:pt>
    <dgm:pt modelId="{AB2FD67B-A2B7-4A01-A4DA-0991CCB17AA4}" type="pres">
      <dgm:prSet presAssocID="{F5C2780E-78B8-471A-AF1C-955B6A8E09DB}" presName="tx1" presStyleLbl="revTx" presStyleIdx="2" presStyleCnt="5"/>
      <dgm:spPr/>
    </dgm:pt>
    <dgm:pt modelId="{85401367-40A9-4B7C-8691-0FC4E58711A4}" type="pres">
      <dgm:prSet presAssocID="{F5C2780E-78B8-471A-AF1C-955B6A8E09DB}" presName="vert1" presStyleCnt="0"/>
      <dgm:spPr/>
    </dgm:pt>
    <dgm:pt modelId="{AC10B3CF-3599-4574-ADB4-6B4E2A486F74}" type="pres">
      <dgm:prSet presAssocID="{0FB60219-8FD3-478B-8014-15FAF48BDC83}" presName="thickLine" presStyleLbl="alignNode1" presStyleIdx="3" presStyleCnt="5"/>
      <dgm:spPr/>
    </dgm:pt>
    <dgm:pt modelId="{84EA6DF5-3B0C-4B12-B467-ED8B19FE2A2B}" type="pres">
      <dgm:prSet presAssocID="{0FB60219-8FD3-478B-8014-15FAF48BDC83}" presName="horz1" presStyleCnt="0"/>
      <dgm:spPr/>
    </dgm:pt>
    <dgm:pt modelId="{76F67C54-8C36-49EE-B53B-A3DC26A33298}" type="pres">
      <dgm:prSet presAssocID="{0FB60219-8FD3-478B-8014-15FAF48BDC83}" presName="tx1" presStyleLbl="revTx" presStyleIdx="3" presStyleCnt="5"/>
      <dgm:spPr/>
    </dgm:pt>
    <dgm:pt modelId="{36F14E8C-8F6D-4611-82C9-8F0481BD8FF0}" type="pres">
      <dgm:prSet presAssocID="{0FB60219-8FD3-478B-8014-15FAF48BDC83}" presName="vert1" presStyleCnt="0"/>
      <dgm:spPr/>
    </dgm:pt>
    <dgm:pt modelId="{42D7EC80-CB0F-4331-8C09-89DE2C2EC4CD}" type="pres">
      <dgm:prSet presAssocID="{27F2A654-26B5-45BC-AFEA-B958DBAA983E}" presName="thickLine" presStyleLbl="alignNode1" presStyleIdx="4" presStyleCnt="5"/>
      <dgm:spPr/>
    </dgm:pt>
    <dgm:pt modelId="{28109A9A-2FE1-470B-B0F8-719DDFB8072B}" type="pres">
      <dgm:prSet presAssocID="{27F2A654-26B5-45BC-AFEA-B958DBAA983E}" presName="horz1" presStyleCnt="0"/>
      <dgm:spPr/>
    </dgm:pt>
    <dgm:pt modelId="{8B45AD4E-22CD-4122-BF05-D3DDE8B0B89F}" type="pres">
      <dgm:prSet presAssocID="{27F2A654-26B5-45BC-AFEA-B958DBAA983E}" presName="tx1" presStyleLbl="revTx" presStyleIdx="4" presStyleCnt="5"/>
      <dgm:spPr/>
    </dgm:pt>
    <dgm:pt modelId="{206F178F-9BE4-454D-9145-35C9C199693C}" type="pres">
      <dgm:prSet presAssocID="{27F2A654-26B5-45BC-AFEA-B958DBAA983E}" presName="vert1" presStyleCnt="0"/>
      <dgm:spPr/>
    </dgm:pt>
  </dgm:ptLst>
  <dgm:cxnLst>
    <dgm:cxn modelId="{8B290700-B8A3-4B34-8FFB-5C540145D372}" srcId="{8F1D37CF-41E3-4DF2-8939-0FE0DA9DB9B0}" destId="{C0083C00-7034-408E-BEFE-EF5C4AD2A99E}" srcOrd="1" destOrd="0" parTransId="{A6877A7D-046F-436D-9F90-2C363B7D5C53}" sibTransId="{52F35E87-FA27-4E42-9D18-DD0CDBFC3EA2}"/>
    <dgm:cxn modelId="{808FF804-4AA6-406F-A984-BAE3EBFE5E74}" type="presOf" srcId="{F5C2780E-78B8-471A-AF1C-955B6A8E09DB}" destId="{AB2FD67B-A2B7-4A01-A4DA-0991CCB17AA4}" srcOrd="0" destOrd="0" presId="urn:microsoft.com/office/officeart/2008/layout/LinedList"/>
    <dgm:cxn modelId="{BA9B6810-C438-4659-97FE-568B84A8FCB2}" srcId="{8F1D37CF-41E3-4DF2-8939-0FE0DA9DB9B0}" destId="{DB167FE0-ADA7-4334-B9A4-0B114381E646}" srcOrd="0" destOrd="0" parTransId="{2FBC2CB5-15CA-4B87-9D15-05523F650ABF}" sibTransId="{9D2DD6C7-624C-47FC-949B-611B3D364A8E}"/>
    <dgm:cxn modelId="{FC340437-4A4C-4507-B418-2F7E7F1EF13A}" type="presOf" srcId="{DB167FE0-ADA7-4334-B9A4-0B114381E646}" destId="{1DB90577-EEFB-456F-98E2-11F5C43EFB14}" srcOrd="0" destOrd="0" presId="urn:microsoft.com/office/officeart/2008/layout/LinedList"/>
    <dgm:cxn modelId="{B2415C40-8EC6-491C-82E7-F285F6996EF7}" type="presOf" srcId="{0FB60219-8FD3-478B-8014-15FAF48BDC83}" destId="{76F67C54-8C36-49EE-B53B-A3DC26A33298}" srcOrd="0" destOrd="0" presId="urn:microsoft.com/office/officeart/2008/layout/LinedList"/>
    <dgm:cxn modelId="{8FC81F55-676E-4769-852A-FAAD21F06631}" srcId="{8F1D37CF-41E3-4DF2-8939-0FE0DA9DB9B0}" destId="{27F2A654-26B5-45BC-AFEA-B958DBAA983E}" srcOrd="4" destOrd="0" parTransId="{61CF5F76-C3E6-49F6-ACAD-A852A0003D3C}" sibTransId="{F439CEBA-CDCD-4CC4-B640-C1FD10017D42}"/>
    <dgm:cxn modelId="{17CEF655-64E1-4FE2-9A2E-7D97A02D2955}" srcId="{8F1D37CF-41E3-4DF2-8939-0FE0DA9DB9B0}" destId="{F5C2780E-78B8-471A-AF1C-955B6A8E09DB}" srcOrd="2" destOrd="0" parTransId="{68C91A25-D711-4516-B4E7-AC5922C163A7}" sibTransId="{D50E38BC-B75E-4C1A-9422-16ADCB2B2F2C}"/>
    <dgm:cxn modelId="{EC37078B-E884-49A9-AB9D-02E46C599A27}" type="presOf" srcId="{C0083C00-7034-408E-BEFE-EF5C4AD2A99E}" destId="{7C91E508-849A-41AF-9880-ACB8BB204DD0}" srcOrd="0" destOrd="0" presId="urn:microsoft.com/office/officeart/2008/layout/LinedList"/>
    <dgm:cxn modelId="{F9D34AA6-FA9A-41C5-B8AE-5F8D85193343}" type="presOf" srcId="{8F1D37CF-41E3-4DF2-8939-0FE0DA9DB9B0}" destId="{E959EE94-3FF0-4176-A059-42755DB32CD5}" srcOrd="0" destOrd="0" presId="urn:microsoft.com/office/officeart/2008/layout/LinedList"/>
    <dgm:cxn modelId="{1B0ED6A9-0529-4E0D-9D6E-49BB30FC1B90}" srcId="{8F1D37CF-41E3-4DF2-8939-0FE0DA9DB9B0}" destId="{0FB60219-8FD3-478B-8014-15FAF48BDC83}" srcOrd="3" destOrd="0" parTransId="{2F843AC1-94F8-40DE-864B-7B2ABB34772D}" sibTransId="{097E17B0-FF02-4389-A3B8-D5B36CA4EA52}"/>
    <dgm:cxn modelId="{A6A92CE6-7FF4-4582-93AC-78E9C6B0AC78}" type="presOf" srcId="{27F2A654-26B5-45BC-AFEA-B958DBAA983E}" destId="{8B45AD4E-22CD-4122-BF05-D3DDE8B0B89F}" srcOrd="0" destOrd="0" presId="urn:microsoft.com/office/officeart/2008/layout/LinedList"/>
    <dgm:cxn modelId="{16B1AB89-6138-491F-9A66-BB96253FF293}" type="presParOf" srcId="{E959EE94-3FF0-4176-A059-42755DB32CD5}" destId="{5FD71C4D-E30A-4913-929A-070DA96DDE76}" srcOrd="0" destOrd="0" presId="urn:microsoft.com/office/officeart/2008/layout/LinedList"/>
    <dgm:cxn modelId="{1AD3703B-354D-4201-B274-6C382751D83D}" type="presParOf" srcId="{E959EE94-3FF0-4176-A059-42755DB32CD5}" destId="{8D47B3DF-DA4F-4806-8F11-93B58178A190}" srcOrd="1" destOrd="0" presId="urn:microsoft.com/office/officeart/2008/layout/LinedList"/>
    <dgm:cxn modelId="{C444E92C-7536-4EA7-9F8F-D38A36B5E6CE}" type="presParOf" srcId="{8D47B3DF-DA4F-4806-8F11-93B58178A190}" destId="{1DB90577-EEFB-456F-98E2-11F5C43EFB14}" srcOrd="0" destOrd="0" presId="urn:microsoft.com/office/officeart/2008/layout/LinedList"/>
    <dgm:cxn modelId="{49BD42AD-7BD3-45D5-8C8A-3252DB3891CC}" type="presParOf" srcId="{8D47B3DF-DA4F-4806-8F11-93B58178A190}" destId="{D6C0CAE2-2255-4752-A260-F2B3CC89B53B}" srcOrd="1" destOrd="0" presId="urn:microsoft.com/office/officeart/2008/layout/LinedList"/>
    <dgm:cxn modelId="{46E63893-7F9A-426E-B31A-581C1C722350}" type="presParOf" srcId="{E959EE94-3FF0-4176-A059-42755DB32CD5}" destId="{81C62214-12C7-4723-A2BC-D40F60C7943E}" srcOrd="2" destOrd="0" presId="urn:microsoft.com/office/officeart/2008/layout/LinedList"/>
    <dgm:cxn modelId="{BA1CA4CA-83AE-4A25-BC92-D09FE2B82CBD}" type="presParOf" srcId="{E959EE94-3FF0-4176-A059-42755DB32CD5}" destId="{B286DA3B-744B-4B5F-A17E-851A10988244}" srcOrd="3" destOrd="0" presId="urn:microsoft.com/office/officeart/2008/layout/LinedList"/>
    <dgm:cxn modelId="{238DCFCB-B0D1-4FA4-93E6-88913E505D31}" type="presParOf" srcId="{B286DA3B-744B-4B5F-A17E-851A10988244}" destId="{7C91E508-849A-41AF-9880-ACB8BB204DD0}" srcOrd="0" destOrd="0" presId="urn:microsoft.com/office/officeart/2008/layout/LinedList"/>
    <dgm:cxn modelId="{AFE5D1F2-5D84-47C5-831D-68735FC0960B}" type="presParOf" srcId="{B286DA3B-744B-4B5F-A17E-851A10988244}" destId="{F6502B8D-E5AE-4B3D-BAE9-3625BF4594DD}" srcOrd="1" destOrd="0" presId="urn:microsoft.com/office/officeart/2008/layout/LinedList"/>
    <dgm:cxn modelId="{1E49E90C-5DC2-4BE1-9C44-D718355A2490}" type="presParOf" srcId="{E959EE94-3FF0-4176-A059-42755DB32CD5}" destId="{77B6DFD2-5DEB-40F0-9E26-F0738376D012}" srcOrd="4" destOrd="0" presId="urn:microsoft.com/office/officeart/2008/layout/LinedList"/>
    <dgm:cxn modelId="{769D075C-41AE-4B65-9DA2-9D13660A8FF1}" type="presParOf" srcId="{E959EE94-3FF0-4176-A059-42755DB32CD5}" destId="{D2CBCCE1-FFF9-4FC8-B4B6-398F3737F992}" srcOrd="5" destOrd="0" presId="urn:microsoft.com/office/officeart/2008/layout/LinedList"/>
    <dgm:cxn modelId="{67634048-485B-41CC-AA7F-6FB4BA0F8C66}" type="presParOf" srcId="{D2CBCCE1-FFF9-4FC8-B4B6-398F3737F992}" destId="{AB2FD67B-A2B7-4A01-A4DA-0991CCB17AA4}" srcOrd="0" destOrd="0" presId="urn:microsoft.com/office/officeart/2008/layout/LinedList"/>
    <dgm:cxn modelId="{61CEDB6D-B77E-419E-A6BF-375885B60E7A}" type="presParOf" srcId="{D2CBCCE1-FFF9-4FC8-B4B6-398F3737F992}" destId="{85401367-40A9-4B7C-8691-0FC4E58711A4}" srcOrd="1" destOrd="0" presId="urn:microsoft.com/office/officeart/2008/layout/LinedList"/>
    <dgm:cxn modelId="{52585BE0-1BE0-436D-96E6-0F9B924DE9F9}" type="presParOf" srcId="{E959EE94-3FF0-4176-A059-42755DB32CD5}" destId="{AC10B3CF-3599-4574-ADB4-6B4E2A486F74}" srcOrd="6" destOrd="0" presId="urn:microsoft.com/office/officeart/2008/layout/LinedList"/>
    <dgm:cxn modelId="{2778FCFA-061E-44B4-A37B-9FFA5412F867}" type="presParOf" srcId="{E959EE94-3FF0-4176-A059-42755DB32CD5}" destId="{84EA6DF5-3B0C-4B12-B467-ED8B19FE2A2B}" srcOrd="7" destOrd="0" presId="urn:microsoft.com/office/officeart/2008/layout/LinedList"/>
    <dgm:cxn modelId="{EE2B4FAD-D17B-44EC-99F0-DAEB50944193}" type="presParOf" srcId="{84EA6DF5-3B0C-4B12-B467-ED8B19FE2A2B}" destId="{76F67C54-8C36-49EE-B53B-A3DC26A33298}" srcOrd="0" destOrd="0" presId="urn:microsoft.com/office/officeart/2008/layout/LinedList"/>
    <dgm:cxn modelId="{07502513-9AFC-4D80-ACAD-AC0271977D49}" type="presParOf" srcId="{84EA6DF5-3B0C-4B12-B467-ED8B19FE2A2B}" destId="{36F14E8C-8F6D-4611-82C9-8F0481BD8FF0}" srcOrd="1" destOrd="0" presId="urn:microsoft.com/office/officeart/2008/layout/LinedList"/>
    <dgm:cxn modelId="{201E85B6-16BC-4C30-BB33-C97035C899D8}" type="presParOf" srcId="{E959EE94-3FF0-4176-A059-42755DB32CD5}" destId="{42D7EC80-CB0F-4331-8C09-89DE2C2EC4CD}" srcOrd="8" destOrd="0" presId="urn:microsoft.com/office/officeart/2008/layout/LinedList"/>
    <dgm:cxn modelId="{B72AA254-E86D-42E5-919C-219C96F33B3B}" type="presParOf" srcId="{E959EE94-3FF0-4176-A059-42755DB32CD5}" destId="{28109A9A-2FE1-470B-B0F8-719DDFB8072B}" srcOrd="9" destOrd="0" presId="urn:microsoft.com/office/officeart/2008/layout/LinedList"/>
    <dgm:cxn modelId="{07149493-DC5E-4156-B6CE-6385A3256965}" type="presParOf" srcId="{28109A9A-2FE1-470B-B0F8-719DDFB8072B}" destId="{8B45AD4E-22CD-4122-BF05-D3DDE8B0B89F}" srcOrd="0" destOrd="0" presId="urn:microsoft.com/office/officeart/2008/layout/LinedList"/>
    <dgm:cxn modelId="{CB7B595E-86A9-4B0F-8B6A-6D708249348E}" type="presParOf" srcId="{28109A9A-2FE1-470B-B0F8-719DDFB8072B}" destId="{206F178F-9BE4-454D-9145-35C9C199693C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F4C15B-511E-4E6A-9EB1-08438877CAE8}">
      <dsp:nvSpPr>
        <dsp:cNvPr id="0" name=""/>
        <dsp:cNvSpPr/>
      </dsp:nvSpPr>
      <dsp:spPr>
        <a:xfrm>
          <a:off x="692063" y="800448"/>
          <a:ext cx="1114478" cy="111447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77BFC9-A794-4C12-A42E-303B38575FFA}">
      <dsp:nvSpPr>
        <dsp:cNvPr id="0" name=""/>
        <dsp:cNvSpPr/>
      </dsp:nvSpPr>
      <dsp:spPr>
        <a:xfrm>
          <a:off x="10993" y="2316450"/>
          <a:ext cx="2476618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/>
            <a:t>English </a:t>
          </a:r>
          <a:r>
            <a:rPr lang="en-US" sz="1200" kern="1200"/>
            <a:t>– 5 x </a:t>
          </a:r>
          <a:r>
            <a:rPr lang="en-GB" sz="1200" kern="1200"/>
            <a:t> </a:t>
          </a:r>
          <a:r>
            <a:rPr lang="en-US" sz="1200" kern="1200"/>
            <a:t>week –</a:t>
          </a:r>
          <a:r>
            <a:rPr lang="en-GB" sz="1200" kern="1200"/>
            <a:t> </a:t>
          </a:r>
          <a:r>
            <a:rPr lang="en-US" sz="1200" kern="1200"/>
            <a:t> </a:t>
          </a:r>
          <a:r>
            <a:rPr lang="en-GB" sz="1200" kern="1200"/>
            <a:t>Based around a book and/or linked to topic of the term</a:t>
          </a:r>
          <a:r>
            <a:rPr lang="en-US" sz="1200" kern="1200"/>
            <a:t>.  </a:t>
          </a:r>
        </a:p>
      </dsp:txBody>
      <dsp:txXfrm>
        <a:off x="10993" y="2316450"/>
        <a:ext cx="2476618" cy="720000"/>
      </dsp:txXfrm>
    </dsp:sp>
    <dsp:sp modelId="{151F38F3-DF4C-48F6-BE71-5EE2A5419F6C}">
      <dsp:nvSpPr>
        <dsp:cNvPr id="0" name=""/>
        <dsp:cNvSpPr/>
      </dsp:nvSpPr>
      <dsp:spPr>
        <a:xfrm>
          <a:off x="3602089" y="800448"/>
          <a:ext cx="1114478" cy="111447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0429EC-E7B8-4E41-BB12-6053B48667B7}">
      <dsp:nvSpPr>
        <dsp:cNvPr id="0" name=""/>
        <dsp:cNvSpPr/>
      </dsp:nvSpPr>
      <dsp:spPr>
        <a:xfrm>
          <a:off x="2921019" y="2316450"/>
          <a:ext cx="2476618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/>
            <a:t>Maths </a:t>
          </a:r>
          <a:r>
            <a:rPr lang="en-US" sz="1200" kern="1200"/>
            <a:t>–5 x week</a:t>
          </a:r>
          <a:r>
            <a:rPr lang="en-GB" sz="1200" kern="1200"/>
            <a:t> -</a:t>
          </a:r>
          <a:r>
            <a:rPr lang="en-US" sz="1200" kern="1200"/>
            <a:t>Revision of skills </a:t>
          </a:r>
          <a:r>
            <a:rPr lang="en-GB" sz="1200" kern="1200"/>
            <a:t>&amp;</a:t>
          </a:r>
          <a:r>
            <a:rPr lang="en-US" sz="1200" kern="1200"/>
            <a:t> preparation for SATS.</a:t>
          </a:r>
        </a:p>
      </dsp:txBody>
      <dsp:txXfrm>
        <a:off x="2921019" y="2316450"/>
        <a:ext cx="2476618" cy="720000"/>
      </dsp:txXfrm>
    </dsp:sp>
    <dsp:sp modelId="{41A2A4AB-88BC-4DD6-919C-F2B42E8815E8}">
      <dsp:nvSpPr>
        <dsp:cNvPr id="0" name=""/>
        <dsp:cNvSpPr/>
      </dsp:nvSpPr>
      <dsp:spPr>
        <a:xfrm>
          <a:off x="692063" y="3655604"/>
          <a:ext cx="1114478" cy="111447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5894AC-BB65-43C2-9097-1777F19FB039}">
      <dsp:nvSpPr>
        <dsp:cNvPr id="0" name=""/>
        <dsp:cNvSpPr/>
      </dsp:nvSpPr>
      <dsp:spPr>
        <a:xfrm>
          <a:off x="10993" y="5171606"/>
          <a:ext cx="2476618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b="1" kern="1200"/>
            <a:t>Reading </a:t>
          </a:r>
          <a:r>
            <a:rPr lang="en-GB" sz="1200" kern="1200"/>
            <a:t>– 4 x per week focusing on a range of text types – fiction/non-fiction/past SATs papers, newspapers and independent follow up tasks</a:t>
          </a:r>
          <a:endParaRPr lang="en-US" sz="1200" kern="1200"/>
        </a:p>
      </dsp:txBody>
      <dsp:txXfrm>
        <a:off x="10993" y="5171606"/>
        <a:ext cx="2476618" cy="720000"/>
      </dsp:txXfrm>
    </dsp:sp>
    <dsp:sp modelId="{746EB764-DDE8-4447-B847-6F8811D94B5E}">
      <dsp:nvSpPr>
        <dsp:cNvPr id="0" name=""/>
        <dsp:cNvSpPr/>
      </dsp:nvSpPr>
      <dsp:spPr>
        <a:xfrm>
          <a:off x="3602089" y="3655604"/>
          <a:ext cx="1114478" cy="1114478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A30706-4C0E-4909-84DE-B3387C98BF7F}">
      <dsp:nvSpPr>
        <dsp:cNvPr id="0" name=""/>
        <dsp:cNvSpPr/>
      </dsp:nvSpPr>
      <dsp:spPr>
        <a:xfrm>
          <a:off x="2921019" y="5171606"/>
          <a:ext cx="2476618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/>
            <a:t>Foundation subjects</a:t>
          </a:r>
          <a:r>
            <a:rPr lang="en-GB" sz="1200" b="1" kern="1200"/>
            <a:t> - </a:t>
          </a:r>
          <a:r>
            <a:rPr lang="en-US" sz="1200" b="1" kern="1200"/>
            <a:t> </a:t>
          </a:r>
          <a:r>
            <a:rPr lang="en-GB" sz="1200" kern="1200"/>
            <a:t>taught weekly with an emphasis on independent learning, along with writing around a range of topics</a:t>
          </a:r>
          <a:r>
            <a:rPr lang="en-US" sz="1200" kern="1200"/>
            <a:t>.  </a:t>
          </a:r>
        </a:p>
      </dsp:txBody>
      <dsp:txXfrm>
        <a:off x="2921019" y="5171606"/>
        <a:ext cx="2476618" cy="720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EEEA27-59B6-49C0-A4EE-67AE3A8AC28C}">
      <dsp:nvSpPr>
        <dsp:cNvPr id="0" name=""/>
        <dsp:cNvSpPr/>
      </dsp:nvSpPr>
      <dsp:spPr>
        <a:xfrm>
          <a:off x="0" y="883090"/>
          <a:ext cx="5550618" cy="5550618"/>
        </a:xfrm>
        <a:prstGeom prst="diamond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6928CF-98BF-4339-8C2F-3CA2A5CE205F}">
      <dsp:nvSpPr>
        <dsp:cNvPr id="0" name=""/>
        <dsp:cNvSpPr/>
      </dsp:nvSpPr>
      <dsp:spPr>
        <a:xfrm>
          <a:off x="527308" y="1410399"/>
          <a:ext cx="2164741" cy="216474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b="1" kern="1200" dirty="0"/>
            <a:t>TOPICS</a:t>
          </a:r>
          <a:r>
            <a:rPr lang="en-GB" sz="1300" kern="1200" dirty="0"/>
            <a:t>– </a:t>
          </a:r>
          <a:r>
            <a:rPr lang="en-GB" sz="1300" kern="1200" dirty="0">
              <a:latin typeface="Calibri Light" panose="020F0302020204030204"/>
            </a:rPr>
            <a:t>Vikings</a:t>
          </a:r>
          <a:r>
            <a:rPr lang="en-GB" sz="1300" kern="1200" dirty="0"/>
            <a:t> A Local Study, Japan, and </a:t>
          </a:r>
          <a:r>
            <a:rPr lang="en-GB" sz="1300" kern="1200" dirty="0">
              <a:latin typeface="Calibri Light" panose="020F0302020204030204"/>
            </a:rPr>
            <a:t>Louis Sachar</a:t>
          </a:r>
          <a:r>
            <a:rPr lang="en-GB" sz="1300" kern="1200" dirty="0"/>
            <a:t>. In the summer term, the focus is on the production, and transition to include: Changing me and Healthy Relationships linked to the PSHE Jigsaw programme</a:t>
          </a:r>
          <a:endParaRPr lang="en-US" sz="1300" kern="1200" dirty="0"/>
        </a:p>
      </dsp:txBody>
      <dsp:txXfrm>
        <a:off x="632982" y="1516073"/>
        <a:ext cx="1953393" cy="1953393"/>
      </dsp:txXfrm>
    </dsp:sp>
    <dsp:sp modelId="{6EF523BE-4FD8-44C6-A08C-76FF1C1C5EA6}">
      <dsp:nvSpPr>
        <dsp:cNvPr id="0" name=""/>
        <dsp:cNvSpPr/>
      </dsp:nvSpPr>
      <dsp:spPr>
        <a:xfrm>
          <a:off x="2858568" y="1410399"/>
          <a:ext cx="2164741" cy="2164741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b="1" kern="1200" dirty="0"/>
            <a:t>YEAR 6 ONLY</a:t>
          </a:r>
          <a:r>
            <a:rPr lang="en-GB" sz="1300" b="1" kern="1200" dirty="0">
              <a:latin typeface="Calibri Light" panose="020F0302020204030204"/>
            </a:rPr>
            <a:t> </a:t>
          </a:r>
          <a:r>
            <a:rPr lang="en-GB" sz="1300" b="1" kern="1200" dirty="0"/>
            <a:t> </a:t>
          </a:r>
          <a:r>
            <a:rPr lang="en-GB" sz="1300" kern="1200" dirty="0"/>
            <a:t>- Residential, Production, </a:t>
          </a:r>
          <a:r>
            <a:rPr lang="en-GB" sz="1300" kern="1200" dirty="0" err="1"/>
            <a:t>Bikeablity</a:t>
          </a:r>
          <a:r>
            <a:rPr lang="en-GB" sz="1300" kern="1200" dirty="0"/>
            <a:t>,</a:t>
          </a:r>
          <a:r>
            <a:rPr lang="en-GB" sz="1300" kern="1200" dirty="0">
              <a:latin typeface="Calibri Light" panose="020F0302020204030204"/>
            </a:rPr>
            <a:t> </a:t>
          </a:r>
          <a:endParaRPr lang="en-US" sz="1300" kern="1200"/>
        </a:p>
      </dsp:txBody>
      <dsp:txXfrm>
        <a:off x="2964242" y="1516073"/>
        <a:ext cx="1953393" cy="1953393"/>
      </dsp:txXfrm>
    </dsp:sp>
    <dsp:sp modelId="{BF51A6B4-9943-42D8-B7A9-D7E5E681AD62}">
      <dsp:nvSpPr>
        <dsp:cNvPr id="0" name=""/>
        <dsp:cNvSpPr/>
      </dsp:nvSpPr>
      <dsp:spPr>
        <a:xfrm>
          <a:off x="527308" y="3741659"/>
          <a:ext cx="2164741" cy="2164741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b="1" kern="1200" dirty="0"/>
            <a:t>PE</a:t>
          </a:r>
          <a:r>
            <a:rPr lang="en-GB" sz="1300" b="1" kern="1200" dirty="0">
              <a:latin typeface="Calibri Light" panose="020F0302020204030204"/>
            </a:rPr>
            <a:t> </a:t>
          </a:r>
          <a:r>
            <a:rPr lang="en-GB" sz="1300" b="1" kern="1200" dirty="0"/>
            <a:t> –</a:t>
          </a:r>
          <a:r>
            <a:rPr lang="en-GB" sz="1300" b="1" kern="1200" dirty="0">
              <a:latin typeface="Calibri Light" panose="020F0302020204030204"/>
            </a:rPr>
            <a:t> </a:t>
          </a:r>
          <a:r>
            <a:rPr lang="en-GB" sz="1300" b="1" kern="1200" dirty="0"/>
            <a:t> </a:t>
          </a:r>
          <a:r>
            <a:rPr lang="en-GB" sz="1300" kern="1200" dirty="0"/>
            <a:t>2 x a week - Gymnastics, Dance, Games, Athletics</a:t>
          </a:r>
          <a:endParaRPr lang="en-US" sz="1300" kern="1200" dirty="0"/>
        </a:p>
      </dsp:txBody>
      <dsp:txXfrm>
        <a:off x="632982" y="3847333"/>
        <a:ext cx="1953393" cy="1953393"/>
      </dsp:txXfrm>
    </dsp:sp>
    <dsp:sp modelId="{1268A936-30E9-4C7B-A837-51A5489B771C}">
      <dsp:nvSpPr>
        <dsp:cNvPr id="0" name=""/>
        <dsp:cNvSpPr/>
      </dsp:nvSpPr>
      <dsp:spPr>
        <a:xfrm>
          <a:off x="2858568" y="3741659"/>
          <a:ext cx="2164741" cy="2164741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b="1" kern="1200" dirty="0"/>
            <a:t>PSHE –</a:t>
          </a:r>
          <a:r>
            <a:rPr lang="en-GB" sz="1300" b="1" kern="1200" dirty="0">
              <a:latin typeface="Calibri Light" panose="020F0302020204030204"/>
            </a:rPr>
            <a:t> </a:t>
          </a:r>
          <a:r>
            <a:rPr lang="en-GB" sz="1300" b="1" kern="1200" dirty="0"/>
            <a:t> 1 x a</a:t>
          </a:r>
          <a:r>
            <a:rPr lang="en-GB" sz="1300" kern="1200" dirty="0"/>
            <a:t> week using the Jigsaw scheme of work</a:t>
          </a:r>
          <a:r>
            <a:rPr lang="en-GB" sz="1300" kern="1200" dirty="0">
              <a:latin typeface="Calibri Light" panose="020F0302020204030204"/>
            </a:rPr>
            <a:t> </a:t>
          </a:r>
          <a:endParaRPr lang="en-US" sz="1300" kern="1200"/>
        </a:p>
      </dsp:txBody>
      <dsp:txXfrm>
        <a:off x="2964242" y="3847333"/>
        <a:ext cx="1953393" cy="195339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B43B73-5784-4921-89DB-56E99EFC8689}">
      <dsp:nvSpPr>
        <dsp:cNvPr id="0" name=""/>
        <dsp:cNvSpPr/>
      </dsp:nvSpPr>
      <dsp:spPr>
        <a:xfrm>
          <a:off x="0" y="14593"/>
          <a:ext cx="5238246" cy="1771453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Children </a:t>
          </a:r>
          <a:r>
            <a:rPr lang="en-GB" sz="2500" kern="1200"/>
            <a:t>MUST</a:t>
          </a:r>
          <a:r>
            <a:rPr lang="en-US" sz="2500" kern="1200"/>
            <a:t> read regularly</a:t>
          </a:r>
          <a:r>
            <a:rPr lang="en-GB" sz="2500" kern="1200"/>
            <a:t> </a:t>
          </a:r>
          <a:r>
            <a:rPr lang="en-US" sz="2500" kern="1200"/>
            <a:t>for  at least </a:t>
          </a:r>
          <a:r>
            <a:rPr lang="en-GB" sz="2500" kern="1200"/>
            <a:t>20 </a:t>
          </a:r>
          <a:r>
            <a:rPr lang="en-US" sz="2500" kern="1200"/>
            <a:t> minutes</a:t>
          </a:r>
          <a:r>
            <a:rPr lang="en-GB" sz="2500" kern="1200"/>
            <a:t> each time</a:t>
          </a:r>
          <a:endParaRPr lang="en-US" sz="2500" kern="1200"/>
        </a:p>
      </dsp:txBody>
      <dsp:txXfrm>
        <a:off x="86475" y="101068"/>
        <a:ext cx="5065296" cy="1598503"/>
      </dsp:txXfrm>
    </dsp:sp>
    <dsp:sp modelId="{61581FA7-5A65-442F-A1FB-1714C4BC38AE}">
      <dsp:nvSpPr>
        <dsp:cNvPr id="0" name=""/>
        <dsp:cNvSpPr/>
      </dsp:nvSpPr>
      <dsp:spPr>
        <a:xfrm>
          <a:off x="0" y="1858046"/>
          <a:ext cx="5238246" cy="1771453"/>
        </a:xfrm>
        <a:prstGeom prst="roundRect">
          <a:avLst/>
        </a:prstGeom>
        <a:solidFill>
          <a:schemeClr val="accent5">
            <a:hueOff val="-668312"/>
            <a:satOff val="367"/>
            <a:lumOff val="1765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It’s not just about the reading</a:t>
          </a:r>
          <a:r>
            <a:rPr lang="en-GB" sz="2500" kern="1200"/>
            <a:t> – children need to understand what they are reading and be able to discuss the themes.</a:t>
          </a:r>
          <a:endParaRPr lang="en-US" sz="2500" kern="1200"/>
        </a:p>
      </dsp:txBody>
      <dsp:txXfrm>
        <a:off x="86475" y="1944521"/>
        <a:ext cx="5065296" cy="1598503"/>
      </dsp:txXfrm>
    </dsp:sp>
    <dsp:sp modelId="{A48817E0-04F6-4F6A-AA5F-FF31AD2F5F43}">
      <dsp:nvSpPr>
        <dsp:cNvPr id="0" name=""/>
        <dsp:cNvSpPr/>
      </dsp:nvSpPr>
      <dsp:spPr>
        <a:xfrm>
          <a:off x="0" y="3701500"/>
          <a:ext cx="5238246" cy="1771453"/>
        </a:xfrm>
        <a:prstGeom prst="roundRect">
          <a:avLst/>
        </a:prstGeom>
        <a:solidFill>
          <a:schemeClr val="accent5">
            <a:hueOff val="-1336625"/>
            <a:satOff val="735"/>
            <a:lumOff val="3529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Children will be able to change their own </a:t>
          </a:r>
          <a:r>
            <a:rPr lang="en-GB" sz="2500" kern="1200"/>
            <a:t>library</a:t>
          </a:r>
          <a:r>
            <a:rPr lang="en-US" sz="2500" kern="1200"/>
            <a:t> books but are responsible for telling an adult </a:t>
          </a:r>
          <a:r>
            <a:rPr lang="en-GB" sz="2500" kern="1200"/>
            <a:t>when </a:t>
          </a:r>
          <a:r>
            <a:rPr lang="en-US" sz="2500" kern="1200"/>
            <a:t>book</a:t>
          </a:r>
          <a:r>
            <a:rPr lang="en-GB" sz="2500" kern="1200"/>
            <a:t>s</a:t>
          </a:r>
          <a:r>
            <a:rPr lang="en-US" sz="2500" kern="1200"/>
            <a:t> needs changing.</a:t>
          </a:r>
        </a:p>
      </dsp:txBody>
      <dsp:txXfrm>
        <a:off x="86475" y="3787975"/>
        <a:ext cx="5065296" cy="1598503"/>
      </dsp:txXfrm>
    </dsp:sp>
    <dsp:sp modelId="{C993C91E-C81A-422D-9822-4F8B0DB27838}">
      <dsp:nvSpPr>
        <dsp:cNvPr id="0" name=""/>
        <dsp:cNvSpPr/>
      </dsp:nvSpPr>
      <dsp:spPr>
        <a:xfrm>
          <a:off x="0" y="5544953"/>
          <a:ext cx="5238246" cy="1771453"/>
        </a:xfrm>
        <a:prstGeom prst="roundRect">
          <a:avLst/>
        </a:prstGeom>
        <a:solidFill>
          <a:schemeClr val="accent5">
            <a:hueOff val="-2004937"/>
            <a:satOff val="1102"/>
            <a:lumOff val="5294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/>
            <a:t>There is an expectation that the children will choose a book and finish it. </a:t>
          </a:r>
          <a:endParaRPr lang="en-US" sz="2500" kern="1200"/>
        </a:p>
      </dsp:txBody>
      <dsp:txXfrm>
        <a:off x="86475" y="5631428"/>
        <a:ext cx="5065296" cy="159850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FA7290-D7A6-44C7-B192-AEC42EBBAC7A}">
      <dsp:nvSpPr>
        <dsp:cNvPr id="0" name=""/>
        <dsp:cNvSpPr/>
      </dsp:nvSpPr>
      <dsp:spPr>
        <a:xfrm>
          <a:off x="0" y="2718"/>
          <a:ext cx="5323439" cy="137781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378631-3180-4388-8FAC-5A4923922493}">
      <dsp:nvSpPr>
        <dsp:cNvPr id="0" name=""/>
        <dsp:cNvSpPr/>
      </dsp:nvSpPr>
      <dsp:spPr>
        <a:xfrm>
          <a:off x="416789" y="312727"/>
          <a:ext cx="757799" cy="75779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34CD20-6C70-4CC7-9776-2183F48EA71D}">
      <dsp:nvSpPr>
        <dsp:cNvPr id="0" name=""/>
        <dsp:cNvSpPr/>
      </dsp:nvSpPr>
      <dsp:spPr>
        <a:xfrm>
          <a:off x="1591378" y="2718"/>
          <a:ext cx="3732060" cy="13778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5819" tIns="145819" rIns="145819" bIns="145819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/>
            <a:t>Daily reading – with an adult, where possible</a:t>
          </a:r>
          <a:endParaRPr lang="en-US" sz="2000" kern="1200"/>
        </a:p>
      </dsp:txBody>
      <dsp:txXfrm>
        <a:off x="1591378" y="2718"/>
        <a:ext cx="3732060" cy="1377816"/>
      </dsp:txXfrm>
    </dsp:sp>
    <dsp:sp modelId="{4E5C510A-5D22-43C7-A830-123B554EEF6B}">
      <dsp:nvSpPr>
        <dsp:cNvPr id="0" name=""/>
        <dsp:cNvSpPr/>
      </dsp:nvSpPr>
      <dsp:spPr>
        <a:xfrm>
          <a:off x="0" y="1724989"/>
          <a:ext cx="5323439" cy="137781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71B3E1-96CF-477C-8A80-63263FD5D2CD}">
      <dsp:nvSpPr>
        <dsp:cNvPr id="0" name=""/>
        <dsp:cNvSpPr/>
      </dsp:nvSpPr>
      <dsp:spPr>
        <a:xfrm>
          <a:off x="416789" y="2034998"/>
          <a:ext cx="757799" cy="75779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005639-71F5-4C89-9206-01B02602E23F}">
      <dsp:nvSpPr>
        <dsp:cNvPr id="0" name=""/>
        <dsp:cNvSpPr/>
      </dsp:nvSpPr>
      <dsp:spPr>
        <a:xfrm>
          <a:off x="1591378" y="1724989"/>
          <a:ext cx="3732060" cy="13778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5819" tIns="145819" rIns="145819" bIns="145819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/>
            <a:t>Ask your child questions about what they’ve just read to check their understanding</a:t>
          </a:r>
          <a:endParaRPr lang="en-US" sz="2000" kern="1200"/>
        </a:p>
      </dsp:txBody>
      <dsp:txXfrm>
        <a:off x="1591378" y="1724989"/>
        <a:ext cx="3732060" cy="1377816"/>
      </dsp:txXfrm>
    </dsp:sp>
    <dsp:sp modelId="{A660C1C7-2DC7-44E6-83F2-34DB0E253766}">
      <dsp:nvSpPr>
        <dsp:cNvPr id="0" name=""/>
        <dsp:cNvSpPr/>
      </dsp:nvSpPr>
      <dsp:spPr>
        <a:xfrm>
          <a:off x="0" y="3447260"/>
          <a:ext cx="5323439" cy="1377816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632724-0AFF-49C2-8DF2-594FB3381F09}">
      <dsp:nvSpPr>
        <dsp:cNvPr id="0" name=""/>
        <dsp:cNvSpPr/>
      </dsp:nvSpPr>
      <dsp:spPr>
        <a:xfrm>
          <a:off x="416789" y="3757269"/>
          <a:ext cx="757799" cy="75779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660D15-D307-4A79-8611-0AD09878798A}">
      <dsp:nvSpPr>
        <dsp:cNvPr id="0" name=""/>
        <dsp:cNvSpPr/>
      </dsp:nvSpPr>
      <dsp:spPr>
        <a:xfrm>
          <a:off x="1591378" y="3447260"/>
          <a:ext cx="3732060" cy="13778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5819" tIns="145819" rIns="145819" bIns="145819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/>
            <a:t>Read to your child – this models good reading and enables them to access more difficult texts</a:t>
          </a:r>
          <a:endParaRPr lang="en-US" sz="2000" kern="1200"/>
        </a:p>
      </dsp:txBody>
      <dsp:txXfrm>
        <a:off x="1591378" y="3447260"/>
        <a:ext cx="3732060" cy="1377816"/>
      </dsp:txXfrm>
    </dsp:sp>
    <dsp:sp modelId="{E1C97344-1B7B-427B-B20C-4DBBE8999276}">
      <dsp:nvSpPr>
        <dsp:cNvPr id="0" name=""/>
        <dsp:cNvSpPr/>
      </dsp:nvSpPr>
      <dsp:spPr>
        <a:xfrm>
          <a:off x="0" y="5169531"/>
          <a:ext cx="5323439" cy="1377816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B10A2E-1C6A-4D5C-8D43-535CE34B079C}">
      <dsp:nvSpPr>
        <dsp:cNvPr id="0" name=""/>
        <dsp:cNvSpPr/>
      </dsp:nvSpPr>
      <dsp:spPr>
        <a:xfrm>
          <a:off x="416789" y="5479540"/>
          <a:ext cx="757799" cy="757799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BE8C1A-0DEC-4E3D-8EB7-6830CBD7DD6E}">
      <dsp:nvSpPr>
        <dsp:cNvPr id="0" name=""/>
        <dsp:cNvSpPr/>
      </dsp:nvSpPr>
      <dsp:spPr>
        <a:xfrm>
          <a:off x="1591378" y="5169531"/>
          <a:ext cx="3732060" cy="13778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5819" tIns="145819" rIns="145819" bIns="145819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/>
            <a:t>Encourage your child to write a book review of their finished book.</a:t>
          </a:r>
          <a:endParaRPr lang="en-US" sz="2000" kern="1200"/>
        </a:p>
      </dsp:txBody>
      <dsp:txXfrm>
        <a:off x="1591378" y="5169531"/>
        <a:ext cx="3732060" cy="137781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2CEC51-33FC-4791-A12A-570386DE48AB}">
      <dsp:nvSpPr>
        <dsp:cNvPr id="0" name=""/>
        <dsp:cNvSpPr/>
      </dsp:nvSpPr>
      <dsp:spPr>
        <a:xfrm>
          <a:off x="0" y="816"/>
          <a:ext cx="5408630" cy="191154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71B8EF-5D0B-4D3D-8A89-A1CA66857EB9}">
      <dsp:nvSpPr>
        <dsp:cNvPr id="0" name=""/>
        <dsp:cNvSpPr/>
      </dsp:nvSpPr>
      <dsp:spPr>
        <a:xfrm>
          <a:off x="578243" y="430915"/>
          <a:ext cx="1051351" cy="105135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681C52-D744-4C33-82F4-DBE0CC5C9F51}">
      <dsp:nvSpPr>
        <dsp:cNvPr id="0" name=""/>
        <dsp:cNvSpPr/>
      </dsp:nvSpPr>
      <dsp:spPr>
        <a:xfrm>
          <a:off x="2207838" y="816"/>
          <a:ext cx="3200792" cy="19115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2306" tIns="202306" rIns="202306" bIns="202306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/>
            <a:t>Encourage children to write at any opportunity e.g. diaries, Christmas lists, stories, thank you letters, emails, holiday journals etc.</a:t>
          </a:r>
          <a:endParaRPr lang="en-US" sz="1600" kern="1200"/>
        </a:p>
      </dsp:txBody>
      <dsp:txXfrm>
        <a:off x="2207838" y="816"/>
        <a:ext cx="3200792" cy="1911548"/>
      </dsp:txXfrm>
    </dsp:sp>
    <dsp:sp modelId="{C466BC83-BE0B-4B11-B539-5D3D64721F5A}">
      <dsp:nvSpPr>
        <dsp:cNvPr id="0" name=""/>
        <dsp:cNvSpPr/>
      </dsp:nvSpPr>
      <dsp:spPr>
        <a:xfrm>
          <a:off x="0" y="2390253"/>
          <a:ext cx="5408630" cy="191154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7A153B-79B6-4EF4-9A44-9694128633D4}">
      <dsp:nvSpPr>
        <dsp:cNvPr id="0" name=""/>
        <dsp:cNvSpPr/>
      </dsp:nvSpPr>
      <dsp:spPr>
        <a:xfrm>
          <a:off x="578243" y="2820351"/>
          <a:ext cx="1051351" cy="105135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26CA47-D694-463D-AB92-414679CFCE99}">
      <dsp:nvSpPr>
        <dsp:cNvPr id="0" name=""/>
        <dsp:cNvSpPr/>
      </dsp:nvSpPr>
      <dsp:spPr>
        <a:xfrm>
          <a:off x="2207838" y="2390253"/>
          <a:ext cx="3200792" cy="19115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2306" tIns="202306" rIns="202306" bIns="202306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/>
            <a:t>Engage them in sophisticated conversations (often children write how they speak). </a:t>
          </a:r>
          <a:endParaRPr lang="en-US" sz="1600" kern="1200"/>
        </a:p>
      </dsp:txBody>
      <dsp:txXfrm>
        <a:off x="2207838" y="2390253"/>
        <a:ext cx="3200792" cy="1911548"/>
      </dsp:txXfrm>
    </dsp:sp>
    <dsp:sp modelId="{5AC69509-0856-4AA4-86A1-11DC206387EC}">
      <dsp:nvSpPr>
        <dsp:cNvPr id="0" name=""/>
        <dsp:cNvSpPr/>
      </dsp:nvSpPr>
      <dsp:spPr>
        <a:xfrm>
          <a:off x="0" y="4779689"/>
          <a:ext cx="5408630" cy="191154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C07D19-2879-406B-8F3A-2739E8DD131A}">
      <dsp:nvSpPr>
        <dsp:cNvPr id="0" name=""/>
        <dsp:cNvSpPr/>
      </dsp:nvSpPr>
      <dsp:spPr>
        <a:xfrm>
          <a:off x="578243" y="5209787"/>
          <a:ext cx="1051351" cy="105135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550622-C39C-4468-8B40-16BBD2C90FC8}">
      <dsp:nvSpPr>
        <dsp:cNvPr id="0" name=""/>
        <dsp:cNvSpPr/>
      </dsp:nvSpPr>
      <dsp:spPr>
        <a:xfrm>
          <a:off x="2207838" y="4779689"/>
          <a:ext cx="3200792" cy="19115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2306" tIns="202306" rIns="202306" bIns="202306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/>
            <a:t>Ensure your child learns their spellings AND encourage them to understand the meanings -being a good speller is applying it to written work – not just about the weekly test score.</a:t>
          </a:r>
          <a:endParaRPr lang="en-US" sz="1600" kern="1200"/>
        </a:p>
      </dsp:txBody>
      <dsp:txXfrm>
        <a:off x="2207838" y="4779689"/>
        <a:ext cx="3200792" cy="191154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FC9C83-19CE-4CCB-8BF3-C4BD84FF0773}">
      <dsp:nvSpPr>
        <dsp:cNvPr id="0" name=""/>
        <dsp:cNvSpPr/>
      </dsp:nvSpPr>
      <dsp:spPr>
        <a:xfrm>
          <a:off x="0" y="2824"/>
          <a:ext cx="5465426" cy="143157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FA64BF-922F-4620-92BC-563D15A96057}">
      <dsp:nvSpPr>
        <dsp:cNvPr id="0" name=""/>
        <dsp:cNvSpPr/>
      </dsp:nvSpPr>
      <dsp:spPr>
        <a:xfrm>
          <a:off x="433052" y="324929"/>
          <a:ext cx="787367" cy="78736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3E5C02-7981-4203-A7CA-65929B8BF2CD}">
      <dsp:nvSpPr>
        <dsp:cNvPr id="0" name=""/>
        <dsp:cNvSpPr/>
      </dsp:nvSpPr>
      <dsp:spPr>
        <a:xfrm>
          <a:off x="1653472" y="2824"/>
          <a:ext cx="3811953" cy="14315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1509" tIns="151509" rIns="151509" bIns="151509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/>
            <a:t>Telling the time – analogue and digital, the concept of time, reading timetables</a:t>
          </a:r>
          <a:endParaRPr lang="en-US" sz="1600" kern="1200"/>
        </a:p>
      </dsp:txBody>
      <dsp:txXfrm>
        <a:off x="1653472" y="2824"/>
        <a:ext cx="3811953" cy="1431578"/>
      </dsp:txXfrm>
    </dsp:sp>
    <dsp:sp modelId="{8E48BA90-CA32-4655-8367-20AE9F6B4C2D}">
      <dsp:nvSpPr>
        <dsp:cNvPr id="0" name=""/>
        <dsp:cNvSpPr/>
      </dsp:nvSpPr>
      <dsp:spPr>
        <a:xfrm>
          <a:off x="0" y="1792297"/>
          <a:ext cx="5465426" cy="143157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DBD15E-39E9-4243-89BE-75CD4D1CED70}">
      <dsp:nvSpPr>
        <dsp:cNvPr id="0" name=""/>
        <dsp:cNvSpPr/>
      </dsp:nvSpPr>
      <dsp:spPr>
        <a:xfrm>
          <a:off x="433052" y="2114402"/>
          <a:ext cx="787367" cy="78736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8CCCB8-A5C3-4122-9BDD-AA547D102904}">
      <dsp:nvSpPr>
        <dsp:cNvPr id="0" name=""/>
        <dsp:cNvSpPr/>
      </dsp:nvSpPr>
      <dsp:spPr>
        <a:xfrm>
          <a:off x="1653472" y="1792297"/>
          <a:ext cx="3811953" cy="14315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1509" tIns="151509" rIns="151509" bIns="151509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/>
            <a:t>Constant recall of multiplication facts and the corresponding  division facts</a:t>
          </a:r>
          <a:endParaRPr lang="en-US" sz="1600" kern="1200"/>
        </a:p>
      </dsp:txBody>
      <dsp:txXfrm>
        <a:off x="1653472" y="1792297"/>
        <a:ext cx="3811953" cy="1431578"/>
      </dsp:txXfrm>
    </dsp:sp>
    <dsp:sp modelId="{47C41C02-5CB3-4C63-9209-2647FC98E6ED}">
      <dsp:nvSpPr>
        <dsp:cNvPr id="0" name=""/>
        <dsp:cNvSpPr/>
      </dsp:nvSpPr>
      <dsp:spPr>
        <a:xfrm>
          <a:off x="0" y="3581769"/>
          <a:ext cx="5465426" cy="143157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FC9893-812F-4F3D-895B-08A582EAF143}">
      <dsp:nvSpPr>
        <dsp:cNvPr id="0" name=""/>
        <dsp:cNvSpPr/>
      </dsp:nvSpPr>
      <dsp:spPr>
        <a:xfrm>
          <a:off x="433052" y="3903874"/>
          <a:ext cx="787367" cy="78736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D33D8F-3E53-4AC8-B8C4-DBFB46CE28EB}">
      <dsp:nvSpPr>
        <dsp:cNvPr id="0" name=""/>
        <dsp:cNvSpPr/>
      </dsp:nvSpPr>
      <dsp:spPr>
        <a:xfrm>
          <a:off x="1653472" y="3581769"/>
          <a:ext cx="3811953" cy="14315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1509" tIns="151509" rIns="151509" bIns="151509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/>
            <a:t>Money – adding totals, change, sale prices</a:t>
          </a:r>
          <a:endParaRPr lang="en-US" sz="1600" kern="1200"/>
        </a:p>
      </dsp:txBody>
      <dsp:txXfrm>
        <a:off x="1653472" y="3581769"/>
        <a:ext cx="3811953" cy="1431578"/>
      </dsp:txXfrm>
    </dsp:sp>
    <dsp:sp modelId="{8B946C64-5B51-45BD-A08C-70CACE925B23}">
      <dsp:nvSpPr>
        <dsp:cNvPr id="0" name=""/>
        <dsp:cNvSpPr/>
      </dsp:nvSpPr>
      <dsp:spPr>
        <a:xfrm>
          <a:off x="0" y="5371242"/>
          <a:ext cx="5465426" cy="143157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FD121F-7581-4C21-99A4-06BB46F9C006}">
      <dsp:nvSpPr>
        <dsp:cNvPr id="0" name=""/>
        <dsp:cNvSpPr/>
      </dsp:nvSpPr>
      <dsp:spPr>
        <a:xfrm>
          <a:off x="433052" y="5693347"/>
          <a:ext cx="787367" cy="787367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E7968F-277D-449C-847D-9754C087216E}">
      <dsp:nvSpPr>
        <dsp:cNvPr id="0" name=""/>
        <dsp:cNvSpPr/>
      </dsp:nvSpPr>
      <dsp:spPr>
        <a:xfrm>
          <a:off x="1653472" y="5371242"/>
          <a:ext cx="3811953" cy="14315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1509" tIns="151509" rIns="151509" bIns="151509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/>
            <a:t>Measures – develop an understanding of weight, capacity and length and the conversions between these e.g. How many grams in 1kg? What is a litre? Cooking is always a good idea!</a:t>
          </a:r>
          <a:endParaRPr lang="en-US" sz="1600" kern="1200"/>
        </a:p>
      </dsp:txBody>
      <dsp:txXfrm>
        <a:off x="1653472" y="5371242"/>
        <a:ext cx="3811953" cy="143157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6CF44D-F752-498B-AEC2-6BD0E92A86CE}">
      <dsp:nvSpPr>
        <dsp:cNvPr id="0" name=""/>
        <dsp:cNvSpPr/>
      </dsp:nvSpPr>
      <dsp:spPr>
        <a:xfrm>
          <a:off x="1260724" y="213856"/>
          <a:ext cx="2196000" cy="219600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2539ED-E08A-4B1A-81E8-04719AEA80C6}">
      <dsp:nvSpPr>
        <dsp:cNvPr id="0" name=""/>
        <dsp:cNvSpPr/>
      </dsp:nvSpPr>
      <dsp:spPr>
        <a:xfrm>
          <a:off x="1728724" y="681856"/>
          <a:ext cx="1260000" cy="1260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97E521-E6ED-4398-BCC9-0D16CC4CA357}">
      <dsp:nvSpPr>
        <dsp:cNvPr id="0" name=""/>
        <dsp:cNvSpPr/>
      </dsp:nvSpPr>
      <dsp:spPr>
        <a:xfrm>
          <a:off x="558724" y="3093856"/>
          <a:ext cx="36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400" kern="1200"/>
            <a:t>Children may be involved in booster</a:t>
          </a:r>
          <a:r>
            <a:rPr lang="en-GB" sz="1400" kern="1200"/>
            <a:t> </a:t>
          </a:r>
          <a:r>
            <a:rPr lang="en-US" sz="1400" kern="1200"/>
            <a:t>or intervention groups</a:t>
          </a:r>
          <a:r>
            <a:rPr lang="en-GB" sz="1400" kern="1200"/>
            <a:t> in writing, reading, maths, handwriting or spelling</a:t>
          </a:r>
          <a:r>
            <a:rPr lang="en-US" sz="1400" kern="1200"/>
            <a:t>.</a:t>
          </a:r>
        </a:p>
      </dsp:txBody>
      <dsp:txXfrm>
        <a:off x="558724" y="3093856"/>
        <a:ext cx="3600000" cy="720000"/>
      </dsp:txXfrm>
    </dsp:sp>
    <dsp:sp modelId="{7006E741-CEBF-406C-995B-EDEC2D12FFB2}">
      <dsp:nvSpPr>
        <dsp:cNvPr id="0" name=""/>
        <dsp:cNvSpPr/>
      </dsp:nvSpPr>
      <dsp:spPr>
        <a:xfrm>
          <a:off x="5490724" y="213856"/>
          <a:ext cx="2196000" cy="219600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901A20-929F-48C2-B165-6C1C81521D0C}">
      <dsp:nvSpPr>
        <dsp:cNvPr id="0" name=""/>
        <dsp:cNvSpPr/>
      </dsp:nvSpPr>
      <dsp:spPr>
        <a:xfrm>
          <a:off x="5958724" y="681856"/>
          <a:ext cx="1260000" cy="1260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EA3822-8A71-44C3-A909-77F4979B61A1}">
      <dsp:nvSpPr>
        <dsp:cNvPr id="0" name=""/>
        <dsp:cNvSpPr/>
      </dsp:nvSpPr>
      <dsp:spPr>
        <a:xfrm>
          <a:off x="4788724" y="3093856"/>
          <a:ext cx="36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400" kern="1200"/>
            <a:t>Children will work with the class  teacher at least once a week in  Maths and English lessons.</a:t>
          </a:r>
        </a:p>
      </dsp:txBody>
      <dsp:txXfrm>
        <a:off x="4788724" y="3093856"/>
        <a:ext cx="3600000" cy="72000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AFD481-EF40-45C4-A0FF-3AD7F75032C9}">
      <dsp:nvSpPr>
        <dsp:cNvPr id="0" name=""/>
        <dsp:cNvSpPr/>
      </dsp:nvSpPr>
      <dsp:spPr>
        <a:xfrm>
          <a:off x="0" y="1158985"/>
          <a:ext cx="5238245" cy="213966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5D6EA0-3798-4649-BEA4-470CA7370811}">
      <dsp:nvSpPr>
        <dsp:cNvPr id="0" name=""/>
        <dsp:cNvSpPr/>
      </dsp:nvSpPr>
      <dsp:spPr>
        <a:xfrm>
          <a:off x="647248" y="1640409"/>
          <a:ext cx="1176815" cy="117681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3C62F6-DC6C-400C-BF77-B88E405BA7DC}">
      <dsp:nvSpPr>
        <dsp:cNvPr id="0" name=""/>
        <dsp:cNvSpPr/>
      </dsp:nvSpPr>
      <dsp:spPr>
        <a:xfrm>
          <a:off x="2471312" y="1158985"/>
          <a:ext cx="2766932" cy="21396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6448" tIns="226448" rIns="226448" bIns="226448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/>
            <a:t>Homework consists of weekly spellings, reading, maths and an English/grammar task. </a:t>
          </a:r>
          <a:endParaRPr lang="en-US" sz="1900" kern="1200"/>
        </a:p>
      </dsp:txBody>
      <dsp:txXfrm>
        <a:off x="2471312" y="1158985"/>
        <a:ext cx="2766932" cy="2139664"/>
      </dsp:txXfrm>
    </dsp:sp>
    <dsp:sp modelId="{9FE1BBD9-2B94-4546-9167-3D65BF0D135A}">
      <dsp:nvSpPr>
        <dsp:cNvPr id="0" name=""/>
        <dsp:cNvSpPr/>
      </dsp:nvSpPr>
      <dsp:spPr>
        <a:xfrm>
          <a:off x="0" y="3833566"/>
          <a:ext cx="5238245" cy="213966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4DBB7B-8ACB-4157-8785-893E921BED7D}">
      <dsp:nvSpPr>
        <dsp:cNvPr id="0" name=""/>
        <dsp:cNvSpPr/>
      </dsp:nvSpPr>
      <dsp:spPr>
        <a:xfrm>
          <a:off x="647248" y="4314990"/>
          <a:ext cx="1176815" cy="117681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6DA0FB-EF03-45C5-A7A7-3F374526ECBC}">
      <dsp:nvSpPr>
        <dsp:cNvPr id="0" name=""/>
        <dsp:cNvSpPr/>
      </dsp:nvSpPr>
      <dsp:spPr>
        <a:xfrm>
          <a:off x="2471312" y="3833566"/>
          <a:ext cx="2766932" cy="21396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6448" tIns="226448" rIns="226448" bIns="226448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/>
            <a:t>The purpose of homework is to reinforce the learning that has taken place in class and to revise key knowledge for the SATs</a:t>
          </a:r>
          <a:endParaRPr lang="en-US" sz="1900" kern="1200"/>
        </a:p>
      </dsp:txBody>
      <dsp:txXfrm>
        <a:off x="2471312" y="3833566"/>
        <a:ext cx="2766932" cy="2139664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D71C4D-E30A-4913-929A-070DA96DDE76}">
      <dsp:nvSpPr>
        <dsp:cNvPr id="0" name=""/>
        <dsp:cNvSpPr/>
      </dsp:nvSpPr>
      <dsp:spPr>
        <a:xfrm>
          <a:off x="0" y="808"/>
          <a:ext cx="5337636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B90577-EEFB-456F-98E2-11F5C43EFB14}">
      <dsp:nvSpPr>
        <dsp:cNvPr id="0" name=""/>
        <dsp:cNvSpPr/>
      </dsp:nvSpPr>
      <dsp:spPr>
        <a:xfrm>
          <a:off x="0" y="808"/>
          <a:ext cx="5337636" cy="13238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 dirty="0"/>
            <a:t>SATs will take place from Monday </a:t>
          </a:r>
          <a:r>
            <a:rPr lang="en-GB" sz="2600" kern="1200" dirty="0">
              <a:latin typeface="Calibri Light" panose="020F0302020204030204"/>
            </a:rPr>
            <a:t>12th May</a:t>
          </a:r>
          <a:r>
            <a:rPr lang="en-GB" sz="2600" kern="1200" dirty="0"/>
            <a:t> – Thursday </a:t>
          </a:r>
          <a:r>
            <a:rPr lang="en-GB" sz="2600" kern="1200" dirty="0">
              <a:latin typeface="Calibri Light" panose="020F0302020204030204"/>
            </a:rPr>
            <a:t>15th</a:t>
          </a:r>
          <a:r>
            <a:rPr lang="en-GB" sz="2600" kern="1200" dirty="0"/>
            <a:t> May 2024. </a:t>
          </a:r>
          <a:endParaRPr lang="en-US" sz="2600" kern="1200" dirty="0"/>
        </a:p>
      </dsp:txBody>
      <dsp:txXfrm>
        <a:off x="0" y="808"/>
        <a:ext cx="5337636" cy="1323888"/>
      </dsp:txXfrm>
    </dsp:sp>
    <dsp:sp modelId="{81C62214-12C7-4723-A2BC-D40F60C7943E}">
      <dsp:nvSpPr>
        <dsp:cNvPr id="0" name=""/>
        <dsp:cNvSpPr/>
      </dsp:nvSpPr>
      <dsp:spPr>
        <a:xfrm>
          <a:off x="0" y="1324697"/>
          <a:ext cx="5337636" cy="0"/>
        </a:xfrm>
        <a:prstGeom prst="line">
          <a:avLst/>
        </a:prstGeom>
        <a:solidFill>
          <a:schemeClr val="accent2">
            <a:hueOff val="-777537"/>
            <a:satOff val="-4113"/>
            <a:lumOff val="-1568"/>
            <a:alphaOff val="0"/>
          </a:schemeClr>
        </a:solidFill>
        <a:ln w="19050" cap="rnd" cmpd="sng" algn="ctr">
          <a:solidFill>
            <a:schemeClr val="accent2">
              <a:hueOff val="-777537"/>
              <a:satOff val="-4113"/>
              <a:lumOff val="-156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91E508-849A-41AF-9880-ACB8BB204DD0}">
      <dsp:nvSpPr>
        <dsp:cNvPr id="0" name=""/>
        <dsp:cNvSpPr/>
      </dsp:nvSpPr>
      <dsp:spPr>
        <a:xfrm>
          <a:off x="0" y="1324697"/>
          <a:ext cx="5337636" cy="13238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 dirty="0"/>
            <a:t>We will be preparing for them all year</a:t>
          </a:r>
          <a:endParaRPr lang="en-US" sz="2600" kern="1200" dirty="0"/>
        </a:p>
      </dsp:txBody>
      <dsp:txXfrm>
        <a:off x="0" y="1324697"/>
        <a:ext cx="5337636" cy="1323888"/>
      </dsp:txXfrm>
    </dsp:sp>
    <dsp:sp modelId="{77B6DFD2-5DEB-40F0-9E26-F0738376D012}">
      <dsp:nvSpPr>
        <dsp:cNvPr id="0" name=""/>
        <dsp:cNvSpPr/>
      </dsp:nvSpPr>
      <dsp:spPr>
        <a:xfrm>
          <a:off x="0" y="2648586"/>
          <a:ext cx="5337636" cy="0"/>
        </a:xfrm>
        <a:prstGeom prst="line">
          <a:avLst/>
        </a:prstGeom>
        <a:solidFill>
          <a:schemeClr val="accent2">
            <a:hueOff val="-1555074"/>
            <a:satOff val="-8227"/>
            <a:lumOff val="-3137"/>
            <a:alphaOff val="0"/>
          </a:schemeClr>
        </a:solidFill>
        <a:ln w="19050" cap="rnd" cmpd="sng" algn="ctr">
          <a:solidFill>
            <a:schemeClr val="accent2">
              <a:hueOff val="-1555074"/>
              <a:satOff val="-8227"/>
              <a:lumOff val="-313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2FD67B-A2B7-4A01-A4DA-0991CCB17AA4}">
      <dsp:nvSpPr>
        <dsp:cNvPr id="0" name=""/>
        <dsp:cNvSpPr/>
      </dsp:nvSpPr>
      <dsp:spPr>
        <a:xfrm>
          <a:off x="0" y="2648586"/>
          <a:ext cx="5337636" cy="13238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 dirty="0"/>
            <a:t>Reading, GPS and Mathematics papers</a:t>
          </a:r>
          <a:endParaRPr lang="en-US" sz="2600" kern="1200" dirty="0"/>
        </a:p>
      </dsp:txBody>
      <dsp:txXfrm>
        <a:off x="0" y="2648586"/>
        <a:ext cx="5337636" cy="1323888"/>
      </dsp:txXfrm>
    </dsp:sp>
    <dsp:sp modelId="{AC10B3CF-3599-4574-ADB4-6B4E2A486F74}">
      <dsp:nvSpPr>
        <dsp:cNvPr id="0" name=""/>
        <dsp:cNvSpPr/>
      </dsp:nvSpPr>
      <dsp:spPr>
        <a:xfrm>
          <a:off x="0" y="3972474"/>
          <a:ext cx="5337636" cy="0"/>
        </a:xfrm>
        <a:prstGeom prst="line">
          <a:avLst/>
        </a:prstGeom>
        <a:solidFill>
          <a:schemeClr val="accent2">
            <a:hueOff val="-2332611"/>
            <a:satOff val="-12340"/>
            <a:lumOff val="-4705"/>
            <a:alphaOff val="0"/>
          </a:schemeClr>
        </a:solidFill>
        <a:ln w="19050" cap="rnd" cmpd="sng" algn="ctr">
          <a:solidFill>
            <a:schemeClr val="accent2">
              <a:hueOff val="-2332611"/>
              <a:satOff val="-12340"/>
              <a:lumOff val="-470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F67C54-8C36-49EE-B53B-A3DC26A33298}">
      <dsp:nvSpPr>
        <dsp:cNvPr id="0" name=""/>
        <dsp:cNvSpPr/>
      </dsp:nvSpPr>
      <dsp:spPr>
        <a:xfrm>
          <a:off x="0" y="3972474"/>
          <a:ext cx="5337636" cy="13238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 dirty="0"/>
            <a:t>Writing</a:t>
          </a:r>
          <a:r>
            <a:rPr lang="en-GB" sz="2600" kern="1200" dirty="0">
              <a:latin typeface="Calibri Light" panose="020F0302020204030204"/>
            </a:rPr>
            <a:t> </a:t>
          </a:r>
          <a:r>
            <a:rPr lang="en-GB" sz="2600" kern="1200" dirty="0"/>
            <a:t>during lessons</a:t>
          </a:r>
          <a:endParaRPr lang="en-US" sz="2600" kern="1200" dirty="0"/>
        </a:p>
      </dsp:txBody>
      <dsp:txXfrm>
        <a:off x="0" y="3972474"/>
        <a:ext cx="5337636" cy="1323888"/>
      </dsp:txXfrm>
    </dsp:sp>
    <dsp:sp modelId="{42D7EC80-CB0F-4331-8C09-89DE2C2EC4CD}">
      <dsp:nvSpPr>
        <dsp:cNvPr id="0" name=""/>
        <dsp:cNvSpPr/>
      </dsp:nvSpPr>
      <dsp:spPr>
        <a:xfrm>
          <a:off x="0" y="5296363"/>
          <a:ext cx="5337636" cy="0"/>
        </a:xfrm>
        <a:prstGeom prst="line">
          <a:avLst/>
        </a:prstGeom>
        <a:solidFill>
          <a:schemeClr val="accent2">
            <a:hueOff val="-3110148"/>
            <a:satOff val="-16453"/>
            <a:lumOff val="-6274"/>
            <a:alphaOff val="0"/>
          </a:schemeClr>
        </a:solidFill>
        <a:ln w="19050" cap="rnd" cmpd="sng" algn="ctr">
          <a:solidFill>
            <a:schemeClr val="accent2">
              <a:hueOff val="-3110148"/>
              <a:satOff val="-16453"/>
              <a:lumOff val="-627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45AD4E-22CD-4122-BF05-D3DDE8B0B89F}">
      <dsp:nvSpPr>
        <dsp:cNvPr id="0" name=""/>
        <dsp:cNvSpPr/>
      </dsp:nvSpPr>
      <dsp:spPr>
        <a:xfrm>
          <a:off x="0" y="5296363"/>
          <a:ext cx="5337636" cy="13238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 dirty="0"/>
            <a:t>Results will be reported in the children’s July reports</a:t>
          </a:r>
          <a:endParaRPr lang="en-US" sz="2600" kern="1200" dirty="0"/>
        </a:p>
      </dsp:txBody>
      <dsp:txXfrm>
        <a:off x="0" y="5296363"/>
        <a:ext cx="5337636" cy="13238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2925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1FE7CE-3348-4AB0-B380-D43CB57ABDF5}" type="datetimeFigureOut">
              <a:rPr lang="en-GB" smtClean="0"/>
              <a:t>10/09/2024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2925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A301A6-280A-461B-83E8-3DE223E777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89555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Title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9775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973" y="1964267"/>
            <a:ext cx="5714228" cy="2421464"/>
          </a:xfrm>
        </p:spPr>
        <p:txBody>
          <a:bodyPr anchor="b">
            <a:normAutofit/>
          </a:bodyPr>
          <a:lstStyle>
            <a:lvl1pPr algn="r">
              <a:defRPr sz="4400"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973" y="4385733"/>
            <a:ext cx="5714228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52311" y="5870576"/>
            <a:ext cx="1212173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9/10/2024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973" y="5870576"/>
            <a:ext cx="3932137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40685" y="5870576"/>
            <a:ext cx="417516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5482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4732865"/>
            <a:ext cx="7772400" cy="566738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4401" y="932112"/>
            <a:ext cx="6858000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1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5299603"/>
            <a:ext cx="77724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35221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609602"/>
            <a:ext cx="7772399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4343400"/>
            <a:ext cx="7772399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86923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21796" y="71811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735800" y="275167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9115" y="609602"/>
            <a:ext cx="7091297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988671" y="3352800"/>
            <a:ext cx="6876133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2266" y="4343400"/>
            <a:ext cx="77724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6925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291648"/>
            <a:ext cx="7772401" cy="1468800"/>
          </a:xfrm>
        </p:spPr>
        <p:txBody>
          <a:bodyPr anchor="b">
            <a:normAutofit/>
          </a:bodyPr>
          <a:lstStyle>
            <a:lvl1pPr algn="l">
              <a:defRPr sz="28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760448"/>
            <a:ext cx="7772402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77245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21796" y="71811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735800" y="275167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9115" y="609602"/>
            <a:ext cx="7091297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57200" y="3886200"/>
            <a:ext cx="7772401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775200"/>
            <a:ext cx="7772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47981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440" y="609602"/>
            <a:ext cx="7772401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64440" y="3505200"/>
            <a:ext cx="777240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4439" y="4343400"/>
            <a:ext cx="7772401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99241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609601"/>
            <a:ext cx="7772400" cy="1456267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26358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2978" y="609600"/>
            <a:ext cx="1676621" cy="5181601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990184" cy="5181600"/>
          </a:xfrm>
        </p:spPr>
        <p:txBody>
          <a:bodyPr vert="eaVert" anchor="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94062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6194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3308581"/>
            <a:ext cx="77724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4777381"/>
            <a:ext cx="777240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43237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1" y="2142068"/>
            <a:ext cx="3813048" cy="3649134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6553" y="2142068"/>
            <a:ext cx="3813048" cy="3649133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34966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3480" y="2218267"/>
            <a:ext cx="354060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870201"/>
            <a:ext cx="3813048" cy="2920998"/>
          </a:xfrm>
        </p:spPr>
        <p:txBody>
          <a:bodyPr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1120" y="2218267"/>
            <a:ext cx="35184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6552" y="2870201"/>
            <a:ext cx="3813048" cy="2920998"/>
          </a:xfrm>
        </p:spPr>
        <p:txBody>
          <a:bodyPr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9/10/2024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05909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609601"/>
            <a:ext cx="7772400" cy="1456267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9/10/2024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02693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9/10/2024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9266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718" y="1557868"/>
            <a:ext cx="2862910" cy="1439332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6144" y="609601"/>
            <a:ext cx="4627975" cy="5181600"/>
          </a:xfrm>
        </p:spPr>
        <p:txBody>
          <a:bodyPr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1718" y="2997200"/>
            <a:ext cx="2862910" cy="184573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23343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128" y="1735672"/>
            <a:ext cx="4097204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29200" y="914400"/>
            <a:ext cx="3200400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16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2128" y="3107272"/>
            <a:ext cx="4097204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50157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09601"/>
            <a:ext cx="7772400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42068"/>
            <a:ext cx="7772400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23712" y="5870576"/>
            <a:ext cx="1212173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9/10/2024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5870576"/>
            <a:ext cx="5990311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12085" y="5870576"/>
            <a:ext cx="417516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917582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19" r:id="rId1"/>
    <p:sldLayoutId id="2147483920" r:id="rId2"/>
    <p:sldLayoutId id="2147483921" r:id="rId3"/>
    <p:sldLayoutId id="2147483922" r:id="rId4"/>
    <p:sldLayoutId id="2147483923" r:id="rId5"/>
    <p:sldLayoutId id="2147483924" r:id="rId6"/>
    <p:sldLayoutId id="2147483925" r:id="rId7"/>
    <p:sldLayoutId id="2147483926" r:id="rId8"/>
    <p:sldLayoutId id="2147483927" r:id="rId9"/>
    <p:sldLayoutId id="2147483928" r:id="rId10"/>
    <p:sldLayoutId id="2147483929" r:id="rId11"/>
    <p:sldLayoutId id="2147483930" r:id="rId12"/>
    <p:sldLayoutId id="2147483931" r:id="rId13"/>
    <p:sldLayoutId id="2147483932" r:id="rId14"/>
    <p:sldLayoutId id="2147483933" r:id="rId15"/>
    <p:sldLayoutId id="2147483934" r:id="rId16"/>
    <p:sldLayoutId id="214748393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7.png"/><Relationship Id="rId7" Type="http://schemas.openxmlformats.org/officeDocument/2006/relationships/diagramColors" Target="../diagrams/colors4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7.png"/><Relationship Id="rId7" Type="http://schemas.openxmlformats.org/officeDocument/2006/relationships/diagramColors" Target="../diagrams/colors5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7.png"/><Relationship Id="rId7" Type="http://schemas.openxmlformats.org/officeDocument/2006/relationships/diagramColors" Target="../diagrams/colors6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7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image" Target="../media/image7.png"/><Relationship Id="rId7" Type="http://schemas.openxmlformats.org/officeDocument/2006/relationships/diagramColors" Target="../diagrams/colors8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4" Type="http://schemas.openxmlformats.org/officeDocument/2006/relationships/diagramData" Target="../diagrams/data8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9.xml"/><Relationship Id="rId3" Type="http://schemas.openxmlformats.org/officeDocument/2006/relationships/image" Target="../media/image6.jpeg"/><Relationship Id="rId7" Type="http://schemas.openxmlformats.org/officeDocument/2006/relationships/diagramQuickStyle" Target="../diagrams/quickStyle9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diagramLayout" Target="../diagrams/layout9.xml"/><Relationship Id="rId5" Type="http://schemas.openxmlformats.org/officeDocument/2006/relationships/diagramData" Target="../diagrams/data9.xml"/><Relationship Id="rId4" Type="http://schemas.openxmlformats.org/officeDocument/2006/relationships/image" Target="../media/image7.png"/><Relationship Id="rId9" Type="http://schemas.microsoft.com/office/2007/relationships/diagramDrawing" Target="../diagrams/drawing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7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7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7.png"/><Relationship Id="rId7" Type="http://schemas.openxmlformats.org/officeDocument/2006/relationships/diagramColors" Target="../diagrams/colors3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id="{F8C668FA-2417-47B5-B454-2D55FC17FF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97FEBA57-8992-46BB-BCF0-5A83FE8E01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8" cy="6856214"/>
          </a:xfrm>
          <a:prstGeom prst="rect">
            <a:avLst/>
          </a:prstGeom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2B4CDDF6-55C3-415A-8D8B-7E03C3D616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bject 29"/>
          <p:cNvSpPr/>
          <p:nvPr/>
        </p:nvSpPr>
        <p:spPr>
          <a:xfrm>
            <a:off x="7339277" y="4122457"/>
            <a:ext cx="904524" cy="12579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497285" y="968105"/>
            <a:ext cx="8166832" cy="2180084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12700" marR="5080" indent="652780" defTabSz="466344">
              <a:lnSpc>
                <a:spcPts val="5304"/>
              </a:lnSpc>
              <a:spcAft>
                <a:spcPts val="600"/>
              </a:spcAft>
            </a:pPr>
            <a:r>
              <a:rPr lang="en-GB" sz="7200" b="1" kern="1200" spc="-316" dirty="0">
                <a:latin typeface="Letter-join Plus 8"/>
              </a:rPr>
              <a:t>Welcome </a:t>
            </a:r>
            <a:r>
              <a:rPr lang="en-GB" sz="7200" b="1" kern="1200" spc="-454" dirty="0">
                <a:latin typeface="Letter-join Plus 8"/>
              </a:rPr>
              <a:t>to </a:t>
            </a:r>
            <a:r>
              <a:rPr lang="en-GB" sz="7200" b="1" kern="1200" spc="-367" dirty="0">
                <a:latin typeface="Letter-join Plus 8"/>
              </a:rPr>
              <a:t>Year </a:t>
            </a:r>
            <a:r>
              <a:rPr lang="en-GB" sz="7200" b="1" kern="1200" spc="-678" dirty="0">
                <a:latin typeface="Letter-join Plus 8"/>
              </a:rPr>
              <a:t>6</a:t>
            </a:r>
            <a:endParaRPr lang="en-US" sz="7200" dirty="0">
              <a:latin typeface="Letter-join Plus 8"/>
            </a:endParaRPr>
          </a:p>
          <a:p>
            <a:pPr marL="12700" marR="5080" indent="652780" defTabSz="466344">
              <a:lnSpc>
                <a:spcPts val="5304"/>
              </a:lnSpc>
              <a:spcAft>
                <a:spcPts val="600"/>
              </a:spcAft>
            </a:pPr>
            <a:endParaRPr lang="en-GB" sz="4488" b="1" kern="1200" spc="-332">
              <a:solidFill>
                <a:schemeClr val="tx1"/>
              </a:solidFill>
              <a:latin typeface="Verdana"/>
              <a:ea typeface="Verdana"/>
            </a:endParaRPr>
          </a:p>
          <a:p>
            <a:pPr marL="12700" marR="5080" indent="640080">
              <a:lnSpc>
                <a:spcPts val="5200"/>
              </a:lnSpc>
              <a:spcAft>
                <a:spcPts val="600"/>
              </a:spcAft>
            </a:pPr>
            <a:endParaRPr lang="en-GB" sz="4400">
              <a:latin typeface="Verdana"/>
              <a:cs typeface="Verdana"/>
            </a:endParaRPr>
          </a:p>
        </p:txBody>
      </p:sp>
      <p:sp>
        <p:nvSpPr>
          <p:cNvPr id="24" name="object 2"/>
          <p:cNvSpPr txBox="1"/>
          <p:nvPr/>
        </p:nvSpPr>
        <p:spPr>
          <a:xfrm>
            <a:off x="596676" y="2055365"/>
            <a:ext cx="7939881" cy="423962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12700" algn="ctr" defTabSz="466344">
              <a:spcAft>
                <a:spcPts val="600"/>
              </a:spcAft>
            </a:pPr>
            <a:r>
              <a:rPr lang="en-GB" sz="4450" b="1" kern="1200" spc="-168" dirty="0">
                <a:solidFill>
                  <a:srgbClr val="0070C0"/>
                </a:solidFill>
                <a:latin typeface="Letterjoin-Air Plus 8"/>
                <a:ea typeface="+mn-ea"/>
                <a:cs typeface="+mn-cs"/>
              </a:rPr>
              <a:t>Teacher: </a:t>
            </a:r>
            <a:r>
              <a:rPr lang="en-GB" sz="4450" b="1" kern="1200" spc="-168" dirty="0">
                <a:solidFill>
                  <a:srgbClr val="FF0000"/>
                </a:solidFill>
                <a:latin typeface="Letterjoin-Air Plus 8"/>
                <a:ea typeface="+mn-ea"/>
                <a:cs typeface="+mn-cs"/>
              </a:rPr>
              <a:t>Mrs Williams</a:t>
            </a:r>
            <a:endParaRPr lang="en-US" sz="4450" dirty="0">
              <a:ea typeface="+mn-ea"/>
              <a:cs typeface="+mn-cs"/>
            </a:endParaRPr>
          </a:p>
          <a:p>
            <a:pPr marL="12700" algn="ctr" defTabSz="466344">
              <a:spcAft>
                <a:spcPts val="600"/>
              </a:spcAft>
            </a:pPr>
            <a:r>
              <a:rPr lang="en-GB" sz="4450" b="1" spc="-168" dirty="0">
                <a:solidFill>
                  <a:srgbClr val="0070C0"/>
                </a:solidFill>
                <a:latin typeface="Letterjoin-Air Plus 8"/>
              </a:rPr>
              <a:t>PPA Teacher:</a:t>
            </a:r>
            <a:r>
              <a:rPr lang="en-GB" sz="4450" b="1" spc="-168" dirty="0">
                <a:solidFill>
                  <a:srgbClr val="FF0000"/>
                </a:solidFill>
                <a:latin typeface="Letterjoin-Air Plus 8"/>
              </a:rPr>
              <a:t> Mrs Osborne</a:t>
            </a:r>
            <a:endParaRPr lang="en-GB" sz="4450" b="1" kern="1200" spc="-168" dirty="0">
              <a:solidFill>
                <a:srgbClr val="FF0000"/>
              </a:solidFill>
              <a:latin typeface="Letterjoin-Air Plus 8"/>
            </a:endParaRPr>
          </a:p>
          <a:p>
            <a:pPr marL="12700" algn="ctr" defTabSz="466344">
              <a:spcAft>
                <a:spcPts val="600"/>
              </a:spcAft>
            </a:pPr>
            <a:r>
              <a:rPr lang="en-GB" sz="2800" b="1" spc="-168" dirty="0">
                <a:solidFill>
                  <a:srgbClr val="FF0000"/>
                </a:solidFill>
                <a:latin typeface="Letterjoin-Air Plus 8"/>
              </a:rPr>
              <a:t>(Tuesday morning &amp; Wednesday afternoon)</a:t>
            </a:r>
            <a:endParaRPr lang="en-GB" sz="2800" b="1" spc="-168" dirty="0">
              <a:solidFill>
                <a:srgbClr val="FF0000"/>
              </a:solidFill>
              <a:latin typeface="Letterjoin-Air Plus 8" panose="02000805000000020003" pitchFamily="50" charset="0"/>
            </a:endParaRPr>
          </a:p>
          <a:p>
            <a:pPr marL="12700" algn="ctr" defTabSz="466344">
              <a:spcAft>
                <a:spcPts val="600"/>
              </a:spcAft>
            </a:pPr>
            <a:r>
              <a:rPr lang="en-GB" sz="4450" b="1" kern="1200" spc="-168" dirty="0">
                <a:solidFill>
                  <a:srgbClr val="0070C0"/>
                </a:solidFill>
                <a:latin typeface="Letterjoin-Air Plus 8"/>
              </a:rPr>
              <a:t>Classroom Support:</a:t>
            </a:r>
            <a:r>
              <a:rPr lang="en-GB" sz="4450" b="1" spc="-168" dirty="0">
                <a:solidFill>
                  <a:srgbClr val="0070C0"/>
                </a:solidFill>
                <a:latin typeface="Letterjoin-Air Plus 8"/>
              </a:rPr>
              <a:t> </a:t>
            </a:r>
          </a:p>
          <a:p>
            <a:pPr marL="12700" algn="ctr" defTabSz="466344">
              <a:spcAft>
                <a:spcPts val="600"/>
              </a:spcAft>
            </a:pPr>
            <a:r>
              <a:rPr lang="en-GB" sz="4450" b="1" spc="-168" dirty="0">
                <a:solidFill>
                  <a:srgbClr val="FF0000"/>
                </a:solidFill>
                <a:latin typeface="Letterjoin-Air Plus 8"/>
              </a:rPr>
              <a:t>Mrs Carty, Miss </a:t>
            </a:r>
            <a:r>
              <a:rPr lang="en-GB" sz="4450" b="1" spc="-168" dirty="0" err="1">
                <a:solidFill>
                  <a:srgbClr val="FF0000"/>
                </a:solidFill>
                <a:latin typeface="Letterjoin-Air Plus 8"/>
              </a:rPr>
              <a:t>Hoather</a:t>
            </a:r>
            <a:r>
              <a:rPr lang="en-GB" sz="4450" b="1" spc="-168" dirty="0">
                <a:solidFill>
                  <a:srgbClr val="FF0000"/>
                </a:solidFill>
                <a:latin typeface="Letterjoin-Air Plus 8"/>
              </a:rPr>
              <a:t> &amp; Ms Angus</a:t>
            </a:r>
          </a:p>
          <a:p>
            <a:pPr marL="12700" algn="ctr" defTabSz="466344">
              <a:spcAft>
                <a:spcPts val="600"/>
              </a:spcAft>
            </a:pPr>
            <a:endParaRPr lang="en-GB" sz="4450" b="1" spc="-168" dirty="0">
              <a:solidFill>
                <a:srgbClr val="FF0000"/>
              </a:solidFill>
              <a:latin typeface="Letterjoin-Air Plus 8"/>
              <a:cs typeface="Verdana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A166780-9337-4437-95D3-5EA9D55AAA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B3D0F40-BF1F-4120-945D-90C5AAD6E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381" y="0"/>
            <a:ext cx="3490721" cy="6856214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5640A69-3748-450C-8DDB-B2051AC04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893"/>
          <a:stretch/>
        </p:blipFill>
        <p:spPr>
          <a:xfrm>
            <a:off x="0" y="0"/>
            <a:ext cx="3483577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0375" y="913242"/>
            <a:ext cx="3195188" cy="4995333"/>
          </a:xfrm>
        </p:spPr>
        <p:txBody>
          <a:bodyPr>
            <a:noAutofit/>
          </a:bodyPr>
          <a:lstStyle/>
          <a:p>
            <a:r>
              <a:rPr lang="en-GB" sz="4800" b="1" u="sng" dirty="0">
                <a:solidFill>
                  <a:srgbClr val="FFFFFF"/>
                </a:solidFill>
                <a:latin typeface="Letter-join Plus 8"/>
                <a:cs typeface="Calibri"/>
              </a:rPr>
              <a:t>How you can support your child with their reading</a:t>
            </a:r>
          </a:p>
        </p:txBody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66F4F323-644B-4A47-97E9-BFB73840F4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88340" y="-2"/>
            <a:ext cx="5653278" cy="68562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Text Placeholder 2">
            <a:extLst>
              <a:ext uri="{FF2B5EF4-FFF2-40B4-BE49-F238E27FC236}">
                <a16:creationId xmlns:a16="http://schemas.microsoft.com/office/drawing/2014/main" id="{04652FC0-5E0E-48ED-3601-F9236039D59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84660611"/>
              </p:ext>
            </p:extLst>
          </p:nvPr>
        </p:nvGraphicFramePr>
        <p:xfrm>
          <a:off x="3589476" y="137330"/>
          <a:ext cx="5323439" cy="65500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1983356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A166780-9337-4437-95D3-5EA9D55AAA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B3D0F40-BF1F-4120-945D-90C5AAD6E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381" y="0"/>
            <a:ext cx="3490721" cy="6856214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5640A69-3748-450C-8DDB-B2051AC04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893"/>
          <a:stretch/>
        </p:blipFill>
        <p:spPr>
          <a:xfrm>
            <a:off x="0" y="0"/>
            <a:ext cx="3483577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977" y="799652"/>
            <a:ext cx="3081598" cy="4995333"/>
          </a:xfrm>
        </p:spPr>
        <p:txBody>
          <a:bodyPr>
            <a:noAutofit/>
          </a:bodyPr>
          <a:lstStyle/>
          <a:p>
            <a:r>
              <a:rPr lang="en-GB" sz="4800" b="1" u="sng" dirty="0">
                <a:solidFill>
                  <a:srgbClr val="FFFFFF"/>
                </a:solidFill>
                <a:latin typeface="Letter-join Plus 8"/>
                <a:cs typeface="Calibri Light"/>
              </a:rPr>
              <a:t>Writing How to </a:t>
            </a:r>
            <a:br>
              <a:rPr lang="en-GB" sz="4800" b="1" u="sng" dirty="0">
                <a:solidFill>
                  <a:srgbClr val="FFFFFF"/>
                </a:solidFill>
                <a:latin typeface="Letter-join Plus 8"/>
                <a:cs typeface="Calibri Light"/>
              </a:rPr>
            </a:br>
            <a:r>
              <a:rPr lang="en-GB" sz="4800" b="1" u="sng" dirty="0">
                <a:solidFill>
                  <a:srgbClr val="FFFFFF"/>
                </a:solidFill>
                <a:latin typeface="Letter-join Plus 8"/>
                <a:cs typeface="Calibri Light"/>
              </a:rPr>
              <a:t>support your child at home</a:t>
            </a:r>
          </a:p>
        </p:txBody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66F4F323-644B-4A47-97E9-BFB73840F4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88340" y="-2"/>
            <a:ext cx="5653278" cy="68562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Text Placeholder 2">
            <a:extLst>
              <a:ext uri="{FF2B5EF4-FFF2-40B4-BE49-F238E27FC236}">
                <a16:creationId xmlns:a16="http://schemas.microsoft.com/office/drawing/2014/main" id="{D6DD48B7-F7A0-F29A-A369-87558C33700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09880134"/>
              </p:ext>
            </p:extLst>
          </p:nvPr>
        </p:nvGraphicFramePr>
        <p:xfrm>
          <a:off x="3546880" y="108932"/>
          <a:ext cx="5408631" cy="66920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6990591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A166780-9337-4437-95D3-5EA9D55AAA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B3D0F40-BF1F-4120-945D-90C5AAD6E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381" y="0"/>
            <a:ext cx="3490721" cy="6856214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5640A69-3748-450C-8DDB-B2051AC04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893"/>
          <a:stretch/>
        </p:blipFill>
        <p:spPr>
          <a:xfrm>
            <a:off x="0" y="0"/>
            <a:ext cx="3483577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772" y="970037"/>
            <a:ext cx="2968008" cy="4995333"/>
          </a:xfrm>
        </p:spPr>
        <p:txBody>
          <a:bodyPr>
            <a:normAutofit/>
          </a:bodyPr>
          <a:lstStyle/>
          <a:p>
            <a:r>
              <a:rPr lang="en-GB" sz="4800" b="1" u="sng" dirty="0">
                <a:solidFill>
                  <a:srgbClr val="FFFFFF"/>
                </a:solidFill>
                <a:latin typeface="Letter-join Plus 8"/>
                <a:cs typeface="Calibri Light"/>
              </a:rPr>
              <a:t>Maths </a:t>
            </a:r>
            <a:br>
              <a:rPr lang="en-GB" sz="4800" b="1" u="sng" dirty="0">
                <a:latin typeface="Letter-join Plus 8" panose="02000505000000020003" pitchFamily="50" charset="0"/>
                <a:cs typeface="Calibri Light" panose="020F0302020204030204" pitchFamily="34" charset="0"/>
              </a:rPr>
            </a:br>
            <a:r>
              <a:rPr lang="en-GB" sz="4800" b="1" u="sng" dirty="0">
                <a:solidFill>
                  <a:srgbClr val="FFFFFF"/>
                </a:solidFill>
                <a:latin typeface="Letter-join Plus 8"/>
                <a:cs typeface="Calibri Light"/>
              </a:rPr>
              <a:t>How to</a:t>
            </a:r>
            <a:br>
              <a:rPr lang="en-GB" sz="4800" b="1" u="sng" dirty="0">
                <a:latin typeface="Letter-join Plus 8"/>
                <a:cs typeface="Calibri Light"/>
              </a:rPr>
            </a:br>
            <a:r>
              <a:rPr lang="en-GB" sz="4800" b="1" u="sng" dirty="0">
                <a:solidFill>
                  <a:srgbClr val="FFFFFF"/>
                </a:solidFill>
                <a:latin typeface="Letter-join Plus 8"/>
                <a:cs typeface="Calibri Light"/>
              </a:rPr>
              <a:t>support your child at home</a:t>
            </a:r>
            <a:r>
              <a:rPr lang="en-GB" sz="4800" b="1" u="sng" dirty="0">
                <a:solidFill>
                  <a:srgbClr val="FFFFFF"/>
                </a:solidFill>
                <a:latin typeface="Letter-join Plus 8"/>
              </a:rPr>
              <a:t>.</a:t>
            </a:r>
          </a:p>
        </p:txBody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66F4F323-644B-4A47-97E9-BFB73840F4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88340" y="-2"/>
            <a:ext cx="5653278" cy="68562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Text Placeholder 2">
            <a:extLst>
              <a:ext uri="{FF2B5EF4-FFF2-40B4-BE49-F238E27FC236}">
                <a16:creationId xmlns:a16="http://schemas.microsoft.com/office/drawing/2014/main" id="{BA175E51-4E30-FC76-2C9F-D1ED0AA0E18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43602979"/>
              </p:ext>
            </p:extLst>
          </p:nvPr>
        </p:nvGraphicFramePr>
        <p:xfrm>
          <a:off x="3561079" y="66336"/>
          <a:ext cx="5465426" cy="68056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9753933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FF5BED3-4EE4-425F-A016-C272586B88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856B4CA-4519-432C-ABFD-F2AE5D70E0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618" cy="228421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1D03B64-A2F8-4473-8457-9A6A36B67B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2284214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1C3CE7E-C09F-4DAB-A9B8-00CB40334B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684"/>
          <a:stretch/>
        </p:blipFill>
        <p:spPr>
          <a:xfrm>
            <a:off x="-2381" y="0"/>
            <a:ext cx="9141618" cy="2284214"/>
          </a:xfrm>
          <a:prstGeom prst="rect">
            <a:avLst/>
          </a:prstGeom>
        </p:spPr>
      </p:pic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8767" y="283974"/>
            <a:ext cx="7598568" cy="1219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1202690" algn="ctr"/>
            <a:r>
              <a:rPr lang="en-US" sz="4800" b="1" u="sng" dirty="0">
                <a:solidFill>
                  <a:srgbClr val="FFFFFF"/>
                </a:solidFill>
              </a:rPr>
              <a:t>Support</a:t>
            </a:r>
          </a:p>
        </p:txBody>
      </p:sp>
      <p:graphicFrame>
        <p:nvGraphicFramePr>
          <p:cNvPr id="5" name="object 3">
            <a:extLst>
              <a:ext uri="{FF2B5EF4-FFF2-40B4-BE49-F238E27FC236}">
                <a16:creationId xmlns:a16="http://schemas.microsoft.com/office/drawing/2014/main" id="{C1BFEA6F-5EE4-8BD9-33CB-C75A56B58DC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87243502"/>
              </p:ext>
            </p:extLst>
          </p:nvPr>
        </p:nvGraphicFramePr>
        <p:xfrm>
          <a:off x="4793" y="2331437"/>
          <a:ext cx="8947449" cy="40277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A166780-9337-4437-95D3-5EA9D55AAA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B3D0F40-BF1F-4120-945D-90C5AAD6E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381" y="0"/>
            <a:ext cx="3490721" cy="6856214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5640A69-3748-450C-8DDB-B2051AC04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893"/>
          <a:stretch/>
        </p:blipFill>
        <p:spPr>
          <a:xfrm>
            <a:off x="0" y="0"/>
            <a:ext cx="3483577" cy="6856214"/>
          </a:xfrm>
          <a:prstGeom prst="rect">
            <a:avLst/>
          </a:prstGeom>
        </p:spPr>
      </p:pic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85952" y="671863"/>
            <a:ext cx="2513648" cy="4995333"/>
          </a:xfrm>
          <a:prstGeom prst="rect">
            <a:avLst/>
          </a:prstGeom>
        </p:spPr>
        <p:txBody>
          <a:bodyPr vert="horz" lIns="0" tIns="612139" rIns="0" bIns="0" rtlCol="0">
            <a:normAutofit fontScale="90000"/>
          </a:bodyPr>
          <a:lstStyle/>
          <a:p>
            <a:pPr marL="1256665"/>
            <a:r>
              <a:rPr lang="en-GB" sz="4800" b="1" spc="-540" dirty="0">
                <a:solidFill>
                  <a:srgbClr val="FFFFFF"/>
                </a:solidFill>
                <a:latin typeface="Letter-join Plus 8"/>
                <a:cs typeface="Calibri Light"/>
              </a:rPr>
              <a:t>H</a:t>
            </a:r>
            <a:br>
              <a:rPr lang="en-GB" sz="4800" b="1" spc="-540" dirty="0">
                <a:latin typeface="Letter-join Plus 8"/>
                <a:cs typeface="Calibri Light"/>
              </a:rPr>
            </a:br>
            <a:r>
              <a:rPr lang="en-GB" sz="4800" b="1" spc="-540" dirty="0">
                <a:solidFill>
                  <a:srgbClr val="FFFFFF"/>
                </a:solidFill>
                <a:latin typeface="Letter-join Plus 8"/>
                <a:cs typeface="Calibri Light"/>
              </a:rPr>
              <a:t>o</a:t>
            </a:r>
            <a:br>
              <a:rPr lang="en-GB" sz="4800" b="1" spc="-540" dirty="0">
                <a:latin typeface="Letter-join Plus 8"/>
                <a:cs typeface="Calibri Light"/>
              </a:rPr>
            </a:br>
            <a:r>
              <a:rPr lang="en-GB" sz="4800" b="1" spc="-540" dirty="0">
                <a:solidFill>
                  <a:srgbClr val="FFFFFF"/>
                </a:solidFill>
                <a:latin typeface="Letter-join Plus 8"/>
                <a:cs typeface="Calibri Light"/>
              </a:rPr>
              <a:t>m</a:t>
            </a:r>
            <a:br>
              <a:rPr lang="en-GB" sz="4800" b="1" spc="-540" dirty="0">
                <a:latin typeface="Letter-join Plus 8"/>
                <a:cs typeface="Calibri Light"/>
              </a:rPr>
            </a:br>
            <a:r>
              <a:rPr lang="en-GB" sz="4800" b="1" spc="-540" dirty="0">
                <a:solidFill>
                  <a:srgbClr val="FFFFFF"/>
                </a:solidFill>
                <a:latin typeface="Letter-join Plus 8"/>
                <a:cs typeface="Calibri Light"/>
              </a:rPr>
              <a:t>e</a:t>
            </a:r>
            <a:br>
              <a:rPr lang="en-GB" sz="4800" b="1" spc="-540" dirty="0">
                <a:latin typeface="Letter-join Plus 8"/>
                <a:cs typeface="Calibri Light"/>
              </a:rPr>
            </a:br>
            <a:r>
              <a:rPr lang="en-GB" sz="4800" b="1" spc="-540" dirty="0">
                <a:solidFill>
                  <a:srgbClr val="FFFFFF"/>
                </a:solidFill>
                <a:latin typeface="Letter-join Plus 8"/>
                <a:cs typeface="Calibri Light"/>
              </a:rPr>
              <a:t>w</a:t>
            </a:r>
            <a:br>
              <a:rPr lang="en-GB" sz="4800" b="1" spc="-540" dirty="0">
                <a:latin typeface="Letter-join Plus 8"/>
                <a:cs typeface="Calibri Light"/>
              </a:rPr>
            </a:br>
            <a:r>
              <a:rPr lang="en-GB" sz="4800" b="1" spc="-540" dirty="0">
                <a:solidFill>
                  <a:srgbClr val="FFFFFF"/>
                </a:solidFill>
                <a:latin typeface="Letter-join Plus 8"/>
                <a:cs typeface="Calibri Light"/>
              </a:rPr>
              <a:t>o</a:t>
            </a:r>
            <a:br>
              <a:rPr lang="en-GB" sz="4800" b="1" spc="-540" dirty="0">
                <a:latin typeface="Letter-join Plus 8"/>
                <a:cs typeface="Calibri Light"/>
              </a:rPr>
            </a:br>
            <a:r>
              <a:rPr lang="en-GB" sz="4800" b="1" spc="-540" dirty="0">
                <a:solidFill>
                  <a:srgbClr val="FFFFFF"/>
                </a:solidFill>
                <a:latin typeface="Letter-join Plus 8"/>
                <a:cs typeface="Calibri Light"/>
              </a:rPr>
              <a:t>r</a:t>
            </a:r>
            <a:br>
              <a:rPr lang="en-GB" sz="4800" b="1" spc="-540" dirty="0">
                <a:latin typeface="Letter-join Plus 8"/>
                <a:cs typeface="Calibri Light"/>
              </a:rPr>
            </a:br>
            <a:r>
              <a:rPr lang="en-GB" sz="4800" b="1" spc="-540" dirty="0">
                <a:solidFill>
                  <a:srgbClr val="FFFFFF"/>
                </a:solidFill>
                <a:latin typeface="Letter-join Plus 8"/>
                <a:cs typeface="Calibri Light"/>
              </a:rPr>
              <a:t>k</a:t>
            </a:r>
          </a:p>
        </p:txBody>
      </p: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66F4F323-644B-4A47-97E9-BFB73840F4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88340" y="-2"/>
            <a:ext cx="5653278" cy="68562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Text Placeholder 2">
            <a:extLst>
              <a:ext uri="{FF2B5EF4-FFF2-40B4-BE49-F238E27FC236}">
                <a16:creationId xmlns:a16="http://schemas.microsoft.com/office/drawing/2014/main" id="{D37667C6-75DF-41AB-7BA5-E7B0D5FC33E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84068666"/>
              </p:ext>
            </p:extLst>
          </p:nvPr>
        </p:nvGraphicFramePr>
        <p:xfrm>
          <a:off x="3688868" y="-274434"/>
          <a:ext cx="5238245" cy="7132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2476583-CC33-45CE-B51B-215B5673CD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8" cy="6856214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A166780-9337-4437-95D3-5EA9D55AAA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B3D0F40-BF1F-4120-945D-90C5AAD6E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381" y="0"/>
            <a:ext cx="3490721" cy="6856214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5640A69-3748-450C-8DDB-B2051AC04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893"/>
          <a:stretch/>
        </p:blipFill>
        <p:spPr>
          <a:xfrm>
            <a:off x="0" y="0"/>
            <a:ext cx="3483577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643466"/>
            <a:ext cx="2513648" cy="499533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b="1" u="sng">
                <a:solidFill>
                  <a:srgbClr val="FFFFFF"/>
                </a:solidFill>
              </a:rPr>
              <a:t>SAT’s</a:t>
            </a:r>
          </a:p>
        </p:txBody>
      </p: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66F4F323-644B-4A47-97E9-BFB73840F4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88340" y="-2"/>
            <a:ext cx="5653278" cy="68562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TextBox 2">
            <a:extLst>
              <a:ext uri="{FF2B5EF4-FFF2-40B4-BE49-F238E27FC236}">
                <a16:creationId xmlns:a16="http://schemas.microsoft.com/office/drawing/2014/main" id="{1376B192-5D10-781D-D810-32831811578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91530365"/>
              </p:ext>
            </p:extLst>
          </p:nvPr>
        </p:nvGraphicFramePr>
        <p:xfrm>
          <a:off x="3561079" y="94733"/>
          <a:ext cx="5337637" cy="66210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4487285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>
            <a:extLst>
              <a:ext uri="{FF2B5EF4-FFF2-40B4-BE49-F238E27FC236}">
                <a16:creationId xmlns:a16="http://schemas.microsoft.com/office/drawing/2014/main" id="{615F50D4-244B-CC37-9C2C-528F95DCB631}"/>
              </a:ext>
            </a:extLst>
          </p:cNvPr>
          <p:cNvSpPr txBox="1"/>
          <p:nvPr/>
        </p:nvSpPr>
        <p:spPr>
          <a:xfrm>
            <a:off x="596676" y="-604446"/>
            <a:ext cx="7939881" cy="8071440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12700" algn="ctr" defTabSz="466344">
              <a:spcAft>
                <a:spcPts val="600"/>
              </a:spcAft>
            </a:pPr>
            <a:endParaRPr lang="en-GB" sz="4450" b="1" spc="-168" dirty="0">
              <a:latin typeface="Letterjoin-Air Plus 8"/>
            </a:endParaRPr>
          </a:p>
          <a:p>
            <a:pPr marL="12700" algn="ctr" defTabSz="466344">
              <a:spcAft>
                <a:spcPts val="600"/>
              </a:spcAft>
            </a:pPr>
            <a:r>
              <a:rPr lang="en-GB" sz="4450" b="1" u="sng" spc="-168">
                <a:solidFill>
                  <a:srgbClr val="FFFF00"/>
                </a:solidFill>
                <a:latin typeface="Letterjoin-Air Plus 8"/>
              </a:rPr>
              <a:t>Year 6 Specifics</a:t>
            </a:r>
            <a:endParaRPr lang="en-GB" u="sng">
              <a:solidFill>
                <a:srgbClr val="FFFF00"/>
              </a:solidFill>
              <a:latin typeface="Calibri" panose="020F0502020204030204"/>
              <a:cs typeface="Calibri" panose="020F0502020204030204"/>
            </a:endParaRPr>
          </a:p>
          <a:p>
            <a:pPr marL="12700" algn="ctr" defTabSz="466344">
              <a:spcAft>
                <a:spcPts val="600"/>
              </a:spcAft>
            </a:pPr>
            <a:r>
              <a:rPr lang="en-GB" sz="4450" b="1" spc="-168" dirty="0">
                <a:latin typeface="Letterjoin-Air Plus 8"/>
              </a:rPr>
              <a:t>Houses of Parliament Trip: </a:t>
            </a:r>
            <a:r>
              <a:rPr lang="en-GB" sz="4450" b="1" spc="-168" dirty="0">
                <a:solidFill>
                  <a:srgbClr val="FFFF00"/>
                </a:solidFill>
                <a:latin typeface="Letterjoin-Air Plus 8"/>
              </a:rPr>
              <a:t>Thursday 19th September</a:t>
            </a:r>
            <a:endParaRPr lang="en-GB">
              <a:cs typeface="Calibri"/>
            </a:endParaRPr>
          </a:p>
          <a:p>
            <a:pPr marL="12700" algn="ctr" defTabSz="466344">
              <a:spcAft>
                <a:spcPts val="600"/>
              </a:spcAft>
            </a:pPr>
            <a:r>
              <a:rPr lang="en-GB" sz="4450" b="1" spc="-168" err="1">
                <a:solidFill>
                  <a:srgbClr val="FFFFFF"/>
                </a:solidFill>
                <a:latin typeface="Letterjoin-Air Plus 8"/>
              </a:rPr>
              <a:t>Bikeability</a:t>
            </a:r>
            <a:r>
              <a:rPr lang="en-GB" sz="4450" b="1" spc="-168" dirty="0">
                <a:solidFill>
                  <a:srgbClr val="FFFFFF"/>
                </a:solidFill>
                <a:latin typeface="Letterjoin-Air Plus 8"/>
              </a:rPr>
              <a:t>: </a:t>
            </a:r>
            <a:r>
              <a:rPr lang="en-GB" sz="4450" b="1" spc="-168" dirty="0">
                <a:solidFill>
                  <a:srgbClr val="FFFF00"/>
                </a:solidFill>
                <a:latin typeface="Letterjoin-Air Plus 8"/>
              </a:rPr>
              <a:t>week beginning 23rd September</a:t>
            </a:r>
          </a:p>
          <a:p>
            <a:pPr marL="12700" algn="ctr" defTabSz="466344">
              <a:spcAft>
                <a:spcPts val="600"/>
              </a:spcAft>
            </a:pPr>
            <a:r>
              <a:rPr lang="en-GB" sz="4450" b="1" spc="-168" err="1">
                <a:latin typeface="Letterjoin-Air Plus 8"/>
              </a:rPr>
              <a:t>Cobnor</a:t>
            </a:r>
            <a:r>
              <a:rPr lang="en-GB" sz="4450" b="1" spc="-168" dirty="0">
                <a:latin typeface="Letterjoin-Air Plus 8"/>
              </a:rPr>
              <a:t> Residential: </a:t>
            </a:r>
            <a:endParaRPr lang="en-GB" sz="4450" b="1" spc="-168" dirty="0">
              <a:latin typeface="Letterjoin-Air Plus 8" panose="02000805000000020003" pitchFamily="50" charset="0"/>
            </a:endParaRPr>
          </a:p>
          <a:p>
            <a:pPr marL="12700" algn="ctr" defTabSz="466344">
              <a:spcAft>
                <a:spcPts val="600"/>
              </a:spcAft>
            </a:pPr>
            <a:r>
              <a:rPr lang="en-GB" sz="4450" b="1" spc="-168" dirty="0">
                <a:solidFill>
                  <a:srgbClr val="FFFF00"/>
                </a:solidFill>
                <a:latin typeface="Letterjoin-Air Plus 8"/>
              </a:rPr>
              <a:t>16th - 18th June 2025</a:t>
            </a:r>
            <a:endParaRPr lang="en-GB" sz="4450" b="1" spc="-168" dirty="0">
              <a:solidFill>
                <a:srgbClr val="FFFF00"/>
              </a:solidFill>
              <a:latin typeface="Letterjoin-Air Plus 8" panose="02000805000000020003" pitchFamily="50" charset="0"/>
            </a:endParaRPr>
          </a:p>
          <a:p>
            <a:pPr marL="12700" algn="ctr" defTabSz="466344">
              <a:spcAft>
                <a:spcPts val="600"/>
              </a:spcAft>
            </a:pPr>
            <a:r>
              <a:rPr lang="en-GB" sz="4450" b="1" spc="-168" dirty="0">
                <a:latin typeface="Letterjoin-Air Plus 8"/>
              </a:rPr>
              <a:t>We will be performing at the end of the year!</a:t>
            </a:r>
          </a:p>
          <a:p>
            <a:pPr marL="12700" algn="ctr" defTabSz="466344">
              <a:spcAft>
                <a:spcPts val="600"/>
              </a:spcAft>
            </a:pPr>
            <a:endParaRPr lang="en-GB" sz="4450" b="1" spc="-168" dirty="0">
              <a:solidFill>
                <a:srgbClr val="FF0000"/>
              </a:solidFill>
              <a:latin typeface="Letterjoin-Air Plus 8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7671636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856758" y="231699"/>
            <a:ext cx="3135040" cy="1608124"/>
          </a:xfrm>
          <a:prstGeom prst="rect">
            <a:avLst/>
          </a:prstGeom>
        </p:spPr>
        <p:txBody>
          <a:bodyPr vert="horz" lIns="0" tIns="180594" rIns="0" bIns="0" rtlCol="0">
            <a:noAutofit/>
          </a:bodyPr>
          <a:lstStyle/>
          <a:p>
            <a:pPr marL="40005"/>
            <a:r>
              <a:rPr lang="en-GB" sz="4000" b="1" u="sng" dirty="0">
                <a:latin typeface="Letter-join Plus 8"/>
              </a:rPr>
              <a:t>Any Questions?</a:t>
            </a:r>
            <a:endParaRPr lang="en-GB" sz="4800" spc="-470" dirty="0">
              <a:latin typeface="Letter-join Plus 8"/>
              <a:cs typeface="Calibri Light" panose="020F0302020204030204" pitchFamily="34" charset="0"/>
            </a:endParaRPr>
          </a:p>
        </p:txBody>
      </p:sp>
      <p:pic>
        <p:nvPicPr>
          <p:cNvPr id="5" name="Picture 4" descr="Different coloured question marks">
            <a:extLst>
              <a:ext uri="{FF2B5EF4-FFF2-40B4-BE49-F238E27FC236}">
                <a16:creationId xmlns:a16="http://schemas.microsoft.com/office/drawing/2014/main" id="{38DAD8F6-409B-271B-FB65-5E3D99266A3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203" r="27333" b="-2"/>
          <a:stretch/>
        </p:blipFill>
        <p:spPr>
          <a:xfrm>
            <a:off x="20" y="975"/>
            <a:ext cx="5664688" cy="68580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idx="1"/>
          </p:nvPr>
        </p:nvSpPr>
        <p:spPr>
          <a:xfrm>
            <a:off x="5899354" y="2237388"/>
            <a:ext cx="3248631" cy="3958034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marL="24130" indent="0">
              <a:buNone/>
            </a:pPr>
            <a:endParaRPr lang="en-GB" sz="1600" spc="-90" dirty="0">
              <a:latin typeface="Calibri Light" panose="020F0302020204030204" pitchFamily="34" charset="0"/>
              <a:ea typeface="Calibri Light"/>
              <a:cs typeface="Calibri Light" panose="020F0302020204030204" pitchFamily="34" charset="0"/>
            </a:endParaRPr>
          </a:p>
          <a:p>
            <a:pPr marL="24130" indent="0">
              <a:buNone/>
            </a:pPr>
            <a:endParaRPr lang="en-GB" sz="4400" spc="-90" dirty="0">
              <a:latin typeface="Calibri Light"/>
              <a:ea typeface="Calibri Light"/>
              <a:cs typeface="Calibri Light"/>
            </a:endParaRPr>
          </a:p>
          <a:p>
            <a:pPr marL="24130" indent="0">
              <a:buNone/>
            </a:pPr>
            <a:r>
              <a:rPr lang="en-GB" sz="4400" spc="-90" dirty="0">
                <a:latin typeface="Calibri Light"/>
                <a:ea typeface="Calibri Light"/>
                <a:cs typeface="Calibri Light"/>
              </a:rPr>
              <a:t>Any questions</a:t>
            </a:r>
            <a:r>
              <a:rPr lang="en-GB" sz="4400" spc="-190" dirty="0">
                <a:latin typeface="Calibri Light"/>
                <a:ea typeface="Calibri Light"/>
                <a:cs typeface="Calibri Light"/>
              </a:rPr>
              <a:t> </a:t>
            </a:r>
            <a:r>
              <a:rPr lang="en-GB" sz="4400" spc="-5" dirty="0">
                <a:latin typeface="Calibri Light"/>
                <a:ea typeface="Calibri Light"/>
                <a:cs typeface="Calibri Light"/>
              </a:rPr>
              <a:t>please don’t hesitate to ask!</a:t>
            </a:r>
            <a:endParaRPr lang="en-GB"/>
          </a:p>
          <a:p>
            <a:pPr marL="24130" indent="0">
              <a:buNone/>
            </a:pPr>
            <a:r>
              <a:rPr lang="en-GB" sz="4400" spc="-5" dirty="0">
                <a:latin typeface="Calibri Light"/>
                <a:ea typeface="Calibri Light"/>
                <a:cs typeface="Calibri Light"/>
              </a:rPr>
              <a:t>I am available by email.</a:t>
            </a:r>
          </a:p>
          <a:p>
            <a:pPr marL="24130" indent="0">
              <a:buNone/>
            </a:pPr>
            <a:endParaRPr lang="en-GB" spc="-5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4130" indent="0">
              <a:buNone/>
            </a:pPr>
            <a:endParaRPr lang="en-GB" spc="-125">
              <a:latin typeface="Letter-join Plus 8" panose="02000505000000020003" pitchFamily="50" charset="0"/>
            </a:endParaRPr>
          </a:p>
          <a:p>
            <a:pPr marL="15875"/>
            <a:endParaRPr lang="en-GB" spc="-125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0">
            <a:extLst>
              <a:ext uri="{FF2B5EF4-FFF2-40B4-BE49-F238E27FC236}">
                <a16:creationId xmlns:a16="http://schemas.microsoft.com/office/drawing/2014/main" id="{4864A332-B4B7-F314-685B-F7660157DCBE}"/>
              </a:ext>
            </a:extLst>
          </p:cNvPr>
          <p:cNvSpPr txBox="1"/>
          <p:nvPr/>
        </p:nvSpPr>
        <p:spPr>
          <a:xfrm>
            <a:off x="497285" y="968105"/>
            <a:ext cx="8166832" cy="369331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12700" marR="5080" indent="652780" defTabSz="466344">
              <a:lnSpc>
                <a:spcPts val="5304"/>
              </a:lnSpc>
              <a:spcAft>
                <a:spcPts val="600"/>
              </a:spcAft>
            </a:pPr>
            <a:r>
              <a:rPr lang="en-GB" sz="7200" b="1" u="sng" spc="-316" dirty="0">
                <a:latin typeface="Letter-join Plus 8"/>
              </a:rPr>
              <a:t>A Little about Me</a:t>
            </a:r>
            <a:endParaRPr lang="en-GB" sz="7200" b="1" u="sng" spc="-678" dirty="0">
              <a:latin typeface="Letter-join Plus 8"/>
            </a:endParaRPr>
          </a:p>
          <a:p>
            <a:pPr marL="869950" marR="5080" indent="-857250" defTabSz="466344">
              <a:lnSpc>
                <a:spcPts val="5304"/>
              </a:lnSpc>
              <a:spcAft>
                <a:spcPts val="600"/>
              </a:spcAft>
              <a:buFont typeface="Arial"/>
              <a:buChar char="•"/>
            </a:pPr>
            <a:endParaRPr lang="en-GB" sz="2400" b="1" kern="1200" spc="-316" dirty="0">
              <a:solidFill>
                <a:schemeClr val="tx1"/>
              </a:solidFill>
              <a:latin typeface="Letter-join Plus 8"/>
              <a:ea typeface="Verdana"/>
            </a:endParaRPr>
          </a:p>
          <a:p>
            <a:pPr marL="869950" marR="5080" indent="-857250">
              <a:lnSpc>
                <a:spcPts val="5304"/>
              </a:lnSpc>
              <a:spcAft>
                <a:spcPts val="600"/>
              </a:spcAft>
              <a:buFont typeface="Arial"/>
              <a:buChar char="•"/>
            </a:pPr>
            <a:endParaRPr lang="en-GB" sz="2400" b="1" u="sng" spc="-316" dirty="0">
              <a:latin typeface="Letter-join Plus 8"/>
              <a:ea typeface="Verdana"/>
              <a:cs typeface="Verdana"/>
            </a:endParaRPr>
          </a:p>
          <a:p>
            <a:pPr marL="12700" marR="5080" indent="652780">
              <a:lnSpc>
                <a:spcPts val="5304"/>
              </a:lnSpc>
              <a:spcAft>
                <a:spcPts val="600"/>
              </a:spcAft>
            </a:pPr>
            <a:endParaRPr lang="en-GB" sz="4488" b="1" spc="-332">
              <a:latin typeface="Verdana"/>
              <a:ea typeface="Verdana"/>
              <a:cs typeface="Verdana"/>
            </a:endParaRPr>
          </a:p>
          <a:p>
            <a:pPr marL="12700" marR="5080" indent="640080">
              <a:lnSpc>
                <a:spcPts val="5200"/>
              </a:lnSpc>
              <a:spcAft>
                <a:spcPts val="600"/>
              </a:spcAft>
            </a:pPr>
            <a:endParaRPr lang="en-GB" sz="4400">
              <a:latin typeface="Verdana"/>
              <a:ea typeface="Verdana"/>
              <a:cs typeface="Verdana"/>
            </a:endParaRPr>
          </a:p>
        </p:txBody>
      </p:sp>
      <p:sp>
        <p:nvSpPr>
          <p:cNvPr id="5" name="object 2">
            <a:extLst>
              <a:ext uri="{FF2B5EF4-FFF2-40B4-BE49-F238E27FC236}">
                <a16:creationId xmlns:a16="http://schemas.microsoft.com/office/drawing/2014/main" id="{ACBE88CA-2FD9-DFF0-ED1B-8676DA74D638}"/>
              </a:ext>
            </a:extLst>
          </p:cNvPr>
          <p:cNvSpPr txBox="1"/>
          <p:nvPr/>
        </p:nvSpPr>
        <p:spPr>
          <a:xfrm>
            <a:off x="-452870" y="1710308"/>
            <a:ext cx="9593275" cy="416267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698500" indent="-685800" algn="ctr" defTabSz="466344">
              <a:spcAft>
                <a:spcPts val="600"/>
              </a:spcAft>
              <a:buFont typeface="Arial"/>
              <a:buChar char="•"/>
            </a:pPr>
            <a:r>
              <a:rPr lang="en-GB" sz="2800" b="1" spc="-168" dirty="0">
                <a:latin typeface="Letterjoin-Air Plus 8"/>
              </a:rPr>
              <a:t>This is my 6th year as a teacher, my 13th at </a:t>
            </a:r>
            <a:r>
              <a:rPr lang="en-GB" sz="2800" b="1" spc="-168" err="1">
                <a:latin typeface="Letterjoin-Air Plus 8"/>
              </a:rPr>
              <a:t>Lyminster</a:t>
            </a:r>
            <a:endParaRPr lang="en-GB" sz="2800" b="1" spc="-168">
              <a:solidFill>
                <a:srgbClr val="FF0000"/>
              </a:solidFill>
              <a:latin typeface="Letterjoin-Air Plus 8"/>
            </a:endParaRPr>
          </a:p>
          <a:p>
            <a:pPr marL="698500" indent="-685800" algn="ctr" defTabSz="466344">
              <a:spcAft>
                <a:spcPts val="600"/>
              </a:spcAft>
              <a:buFont typeface="Arial"/>
              <a:buChar char="•"/>
            </a:pPr>
            <a:r>
              <a:rPr lang="en-GB" sz="2800" b="1" spc="-168" dirty="0">
                <a:solidFill>
                  <a:srgbClr val="FFFFFF"/>
                </a:solidFill>
                <a:latin typeface="Letterjoin-Air Plus 8"/>
                <a:cs typeface="Verdana"/>
              </a:rPr>
              <a:t>I have been KS Leader for the past 3 years</a:t>
            </a:r>
          </a:p>
          <a:p>
            <a:pPr marL="698500" indent="-685800" algn="ctr" defTabSz="466344">
              <a:spcAft>
                <a:spcPts val="600"/>
              </a:spcAft>
              <a:buFont typeface="Arial"/>
              <a:buChar char="•"/>
            </a:pPr>
            <a:r>
              <a:rPr lang="en-GB" sz="2800" b="1" spc="-168" dirty="0">
                <a:solidFill>
                  <a:srgbClr val="FFFFFF"/>
                </a:solidFill>
                <a:latin typeface="Letterjoin-Air Plus 8"/>
                <a:cs typeface="Verdana"/>
              </a:rPr>
              <a:t>I have led Maths for 2 years and will be taking over English from September</a:t>
            </a:r>
          </a:p>
          <a:p>
            <a:pPr marL="698500" indent="-685800" algn="ctr" defTabSz="466344">
              <a:spcAft>
                <a:spcPts val="600"/>
              </a:spcAft>
              <a:buFont typeface="Arial"/>
              <a:buChar char="•"/>
            </a:pPr>
            <a:r>
              <a:rPr lang="en-GB" sz="2800" b="1" spc="-168" dirty="0">
                <a:solidFill>
                  <a:srgbClr val="FFFFFF"/>
                </a:solidFill>
                <a:latin typeface="Letterjoin-Air Plus 8"/>
                <a:cs typeface="Verdana"/>
              </a:rPr>
              <a:t>I am currently doing my senior leadership qualification</a:t>
            </a:r>
          </a:p>
          <a:p>
            <a:pPr marL="698500" indent="-685800" algn="ctr" defTabSz="466344">
              <a:spcAft>
                <a:spcPts val="600"/>
              </a:spcAft>
              <a:buFont typeface="Arial"/>
              <a:buChar char="•"/>
            </a:pPr>
            <a:r>
              <a:rPr lang="en-GB" sz="2800" b="1" spc="-168" dirty="0">
                <a:solidFill>
                  <a:srgbClr val="FFFFFF"/>
                </a:solidFill>
                <a:latin typeface="Letterjoin-Air Plus 8"/>
                <a:cs typeface="Verdana"/>
              </a:rPr>
              <a:t>I am married with two daughters</a:t>
            </a:r>
          </a:p>
          <a:p>
            <a:pPr marL="698500" indent="-685800" algn="ctr" defTabSz="466344">
              <a:spcAft>
                <a:spcPts val="600"/>
              </a:spcAft>
              <a:buFont typeface="Arial"/>
              <a:buChar char="•"/>
            </a:pPr>
            <a:r>
              <a:rPr lang="en-GB" sz="2800" b="1" spc="-168" dirty="0">
                <a:solidFill>
                  <a:srgbClr val="FFFFFF"/>
                </a:solidFill>
                <a:latin typeface="Letterjoin-Air Plus 8"/>
                <a:cs typeface="Verdana"/>
              </a:rPr>
              <a:t>I enjoy watching F1 and love going on holiday!</a:t>
            </a:r>
          </a:p>
          <a:p>
            <a:pPr marL="12700" algn="ctr" defTabSz="466344">
              <a:spcAft>
                <a:spcPts val="600"/>
              </a:spcAft>
            </a:pPr>
            <a:endParaRPr lang="en-GB" sz="4450" b="1" spc="-168" dirty="0">
              <a:solidFill>
                <a:srgbClr val="FF0000"/>
              </a:solidFill>
              <a:latin typeface="Letterjoin-Air Plus 8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5166155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5FFF4B-412D-82AC-293B-1275018D7B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8911" y="-253387"/>
            <a:ext cx="7772400" cy="1456267"/>
          </a:xfrm>
        </p:spPr>
        <p:txBody>
          <a:bodyPr>
            <a:normAutofit/>
          </a:bodyPr>
          <a:lstStyle/>
          <a:p>
            <a:r>
              <a:rPr lang="en-US" sz="3600" b="1" u="sng" dirty="0">
                <a:cs typeface="Calibri Light"/>
              </a:rPr>
              <a:t>Key points for Year 6</a:t>
            </a:r>
            <a:endParaRPr lang="en-US" b="1" u="sng" dirty="0">
              <a:cs typeface="Calibri Light" panose="020F03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542363-767F-9646-4706-BE7576D4E1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8670" y="1710574"/>
            <a:ext cx="8470134" cy="3649133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3200" dirty="0">
                <a:cs typeface="Calibri"/>
              </a:rPr>
              <a:t>Walk home alone - new letters to be signed - or collect child from outside Y6</a:t>
            </a:r>
          </a:p>
          <a:p>
            <a:pPr>
              <a:buClr>
                <a:srgbClr val="FFFFFF"/>
              </a:buClr>
            </a:pPr>
            <a:r>
              <a:rPr lang="en-US" sz="3200" dirty="0">
                <a:cs typeface="Calibri"/>
              </a:rPr>
              <a:t>PE Kits on PE days (Monday &amp; Thursday) – full kit please</a:t>
            </a:r>
          </a:p>
          <a:p>
            <a:pPr>
              <a:buClr>
                <a:srgbClr val="FFFFFF"/>
              </a:buClr>
            </a:pPr>
            <a:r>
              <a:rPr lang="en-US" sz="3200" dirty="0">
                <a:cs typeface="Calibri"/>
              </a:rPr>
              <a:t>Full uniform and tie </a:t>
            </a:r>
          </a:p>
          <a:p>
            <a:pPr>
              <a:buClr>
                <a:srgbClr val="FFFFFF"/>
              </a:buClr>
            </a:pPr>
            <a:r>
              <a:rPr lang="en-US" sz="3200" dirty="0">
                <a:cs typeface="Calibri"/>
              </a:rPr>
              <a:t>Water bottle and snack </a:t>
            </a:r>
          </a:p>
          <a:p>
            <a:pPr>
              <a:buClr>
                <a:srgbClr val="FFFFFF"/>
              </a:buClr>
            </a:pPr>
            <a:r>
              <a:rPr lang="en-US" sz="3200" dirty="0">
                <a:cs typeface="Calibri"/>
              </a:rPr>
              <a:t>Attendance is crucial</a:t>
            </a:r>
          </a:p>
          <a:p>
            <a:pPr>
              <a:buClr>
                <a:srgbClr val="FFFFFF"/>
              </a:buClr>
            </a:pPr>
            <a:r>
              <a:rPr lang="en-US" sz="3200" dirty="0">
                <a:cs typeface="Calibri"/>
              </a:rPr>
              <a:t>Homework completion is expected</a:t>
            </a:r>
          </a:p>
          <a:p>
            <a:pPr>
              <a:buClr>
                <a:srgbClr val="FFFFFF"/>
              </a:buClr>
            </a:pPr>
            <a:r>
              <a:rPr lang="en-US" sz="3200" dirty="0">
                <a:cs typeface="Calibri"/>
              </a:rPr>
              <a:t>Independence is key</a:t>
            </a:r>
          </a:p>
          <a:p>
            <a:pPr>
              <a:buClr>
                <a:srgbClr val="FFFFFF"/>
              </a:buClr>
            </a:pPr>
            <a:r>
              <a:rPr lang="en-US" sz="3200" dirty="0">
                <a:cs typeface="Calibri"/>
              </a:rPr>
              <a:t>Contact me via email / school office</a:t>
            </a:r>
          </a:p>
        </p:txBody>
      </p:sp>
    </p:spTree>
    <p:extLst>
      <p:ext uri="{BB962C8B-B14F-4D97-AF65-F5344CB8AC3E}">
        <p14:creationId xmlns:p14="http://schemas.microsoft.com/office/powerpoint/2010/main" val="28112347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914400" y="599209"/>
            <a:ext cx="7391400" cy="57349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sz="4000" b="1" u="heavy" spc="-180" dirty="0">
                <a:latin typeface="Letter-join Plus 8" panose="02000505000000020003" pitchFamily="50" charset="0"/>
                <a:cs typeface="Calibri" panose="020F0502020204030204" pitchFamily="34" charset="0"/>
              </a:rPr>
              <a:t>Our </a:t>
            </a:r>
            <a:r>
              <a:rPr sz="4000" b="1" u="heavy" spc="-140" dirty="0">
                <a:latin typeface="Letter-join Plus 8" panose="02000505000000020003" pitchFamily="50" charset="0"/>
                <a:cs typeface="Calibri" panose="020F0502020204030204" pitchFamily="34" charset="0"/>
              </a:rPr>
              <a:t>expectations </a:t>
            </a:r>
            <a:r>
              <a:rPr sz="4000" b="1" u="heavy" spc="-100" dirty="0">
                <a:latin typeface="Letter-join Plus 8" panose="02000505000000020003" pitchFamily="50" charset="0"/>
                <a:cs typeface="Calibri" panose="020F0502020204030204" pitchFamily="34" charset="0"/>
              </a:rPr>
              <a:t>and </a:t>
            </a:r>
            <a:r>
              <a:rPr lang="en-GB" sz="4000" b="1" u="heavy" spc="-180" dirty="0">
                <a:latin typeface="Letter-join Plus 8" panose="02000505000000020003" pitchFamily="50" charset="0"/>
                <a:cs typeface="Calibri" panose="020F0502020204030204" pitchFamily="34" charset="0"/>
              </a:rPr>
              <a:t>vi</a:t>
            </a:r>
            <a:r>
              <a:rPr sz="4000" b="1" u="heavy" spc="-180" dirty="0" err="1">
                <a:latin typeface="Letter-join Plus 8" panose="02000505000000020003" pitchFamily="50" charset="0"/>
                <a:cs typeface="Calibri" panose="020F0502020204030204" pitchFamily="34" charset="0"/>
              </a:rPr>
              <a:t>sion</a:t>
            </a:r>
            <a:r>
              <a:rPr sz="4000" b="1" u="heavy" spc="-180" dirty="0">
                <a:latin typeface="Letter-join Plus 8" panose="02000505000000020003" pitchFamily="50" charset="0"/>
                <a:cs typeface="Calibri" panose="020F0502020204030204" pitchFamily="34" charset="0"/>
              </a:rPr>
              <a:t> </a:t>
            </a:r>
            <a:r>
              <a:rPr sz="4000" b="1" u="heavy" spc="-220" dirty="0">
                <a:latin typeface="Letter-join Plus 8" panose="02000505000000020003" pitchFamily="50" charset="0"/>
                <a:cs typeface="Calibri" panose="020F0502020204030204" pitchFamily="34" charset="0"/>
              </a:rPr>
              <a:t>for </a:t>
            </a:r>
            <a:r>
              <a:rPr sz="4000" b="1" u="heavy" spc="-180" dirty="0">
                <a:latin typeface="Letter-join Plus 8" panose="02000505000000020003" pitchFamily="50" charset="0"/>
                <a:cs typeface="Calibri" panose="020F0502020204030204" pitchFamily="34" charset="0"/>
              </a:rPr>
              <a:t>the </a:t>
            </a:r>
            <a:r>
              <a:rPr sz="4000" b="1" u="heavy" spc="-130" dirty="0">
                <a:latin typeface="Letter-join Plus 8" panose="02000505000000020003" pitchFamily="50" charset="0"/>
                <a:cs typeface="Calibri" panose="020F0502020204030204" pitchFamily="34" charset="0"/>
              </a:rPr>
              <a:t>year</a:t>
            </a:r>
            <a:r>
              <a:rPr sz="4000" b="1" u="heavy" spc="130" dirty="0">
                <a:latin typeface="Letter-join Plus 8" panose="02000505000000020003" pitchFamily="50" charset="0"/>
                <a:cs typeface="Calibri" panose="020F0502020204030204" pitchFamily="34" charset="0"/>
              </a:rPr>
              <a:t> </a:t>
            </a:r>
            <a:r>
              <a:rPr sz="4000" b="1" u="heavy" spc="-100" dirty="0">
                <a:latin typeface="Letter-join Plus 8" panose="02000505000000020003" pitchFamily="50" charset="0"/>
                <a:cs typeface="Calibri" panose="020F0502020204030204" pitchFamily="34" charset="0"/>
              </a:rPr>
              <a:t>ahead</a:t>
            </a:r>
            <a:r>
              <a:rPr lang="en-GB" sz="4000" b="1" u="heavy" spc="-100" dirty="0">
                <a:latin typeface="Letter-join Plus 8" panose="02000505000000020003" pitchFamily="50" charset="0"/>
                <a:cs typeface="Calibri" panose="020F0502020204030204" pitchFamily="34" charset="0"/>
              </a:rPr>
              <a:t>:</a:t>
            </a:r>
            <a:endParaRPr sz="4000" b="1" dirty="0">
              <a:latin typeface="Letter-join Plus 8" panose="02000505000000020003" pitchFamily="50" charset="0"/>
              <a:cs typeface="Calibri" panose="020F0502020204030204" pitchFamily="34" charset="0"/>
            </a:endParaRPr>
          </a:p>
          <a:p>
            <a:pPr marL="12700" marR="5080">
              <a:lnSpc>
                <a:spcPct val="100000"/>
              </a:lnSpc>
              <a:spcBef>
                <a:spcPts val="1080"/>
              </a:spcBef>
            </a:pPr>
            <a:r>
              <a:rPr sz="3200" spc="-10" dirty="0">
                <a:latin typeface="Calibri" panose="020F0502020204030204" pitchFamily="34" charset="0"/>
                <a:cs typeface="Calibri" panose="020F0502020204030204" pitchFamily="34" charset="0"/>
              </a:rPr>
              <a:t>•Children</a:t>
            </a:r>
            <a:r>
              <a:rPr sz="3200" spc="-14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3200" spc="-15" dirty="0"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sz="3200" spc="-114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3200" spc="85" dirty="0">
                <a:latin typeface="Calibri" panose="020F0502020204030204" pitchFamily="34" charset="0"/>
                <a:cs typeface="Calibri" panose="020F0502020204030204" pitchFamily="34" charset="0"/>
              </a:rPr>
              <a:t>become</a:t>
            </a:r>
            <a:r>
              <a:rPr sz="3200" spc="-12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3200" spc="-30" dirty="0">
                <a:latin typeface="Calibri" panose="020F0502020204030204" pitchFamily="34" charset="0"/>
                <a:cs typeface="Calibri" panose="020F0502020204030204" pitchFamily="34" charset="0"/>
              </a:rPr>
              <a:t>more</a:t>
            </a:r>
            <a:r>
              <a:rPr sz="3200" spc="-13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3200" spc="15" dirty="0">
                <a:latin typeface="Calibri" panose="020F0502020204030204" pitchFamily="34" charset="0"/>
                <a:cs typeface="Calibri" panose="020F0502020204030204" pitchFamily="34" charset="0"/>
              </a:rPr>
              <a:t>independent</a:t>
            </a:r>
            <a:r>
              <a:rPr sz="3200" spc="-9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3200" spc="65" dirty="0"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sz="3200" spc="-12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3200" spc="95" dirty="0">
                <a:latin typeface="Calibri" panose="020F0502020204030204" pitchFamily="34" charset="0"/>
                <a:cs typeface="Calibri" panose="020F0502020204030204" pitchFamily="34" charset="0"/>
              </a:rPr>
              <a:t>be</a:t>
            </a:r>
            <a:r>
              <a:rPr sz="3200" spc="-12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3200" spc="20" dirty="0">
                <a:latin typeface="Calibri" panose="020F0502020204030204" pitchFamily="34" charset="0"/>
                <a:cs typeface="Calibri" panose="020F0502020204030204" pitchFamily="34" charset="0"/>
              </a:rPr>
              <a:t>prepared</a:t>
            </a:r>
            <a:r>
              <a:rPr sz="3200" spc="-114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3200" spc="-70" dirty="0">
                <a:latin typeface="Calibri" panose="020F0502020204030204" pitchFamily="34" charset="0"/>
                <a:cs typeface="Calibri" panose="020F0502020204030204" pitchFamily="34" charset="0"/>
              </a:rPr>
              <a:t>for  </a:t>
            </a:r>
            <a:r>
              <a:rPr sz="3200" spc="-85" dirty="0">
                <a:latin typeface="Calibri" panose="020F0502020204030204" pitchFamily="34" charset="0"/>
                <a:cs typeface="Calibri" panose="020F0502020204030204" pitchFamily="34" charset="0"/>
              </a:rPr>
              <a:t>their </a:t>
            </a:r>
            <a:r>
              <a:rPr sz="3200" spc="-80" dirty="0">
                <a:latin typeface="Calibri" panose="020F0502020204030204" pitchFamily="34" charset="0"/>
                <a:cs typeface="Calibri" panose="020F0502020204030204" pitchFamily="34" charset="0"/>
              </a:rPr>
              <a:t>transition </a:t>
            </a:r>
            <a:r>
              <a:rPr sz="3200" spc="-50" dirty="0">
                <a:latin typeface="Calibri" panose="020F0502020204030204" pitchFamily="34" charset="0"/>
                <a:cs typeface="Calibri" panose="020F0502020204030204" pitchFamily="34" charset="0"/>
              </a:rPr>
              <a:t>into </a:t>
            </a:r>
            <a:r>
              <a:rPr sz="3200" dirty="0">
                <a:latin typeface="Calibri" panose="020F0502020204030204" pitchFamily="34" charset="0"/>
                <a:cs typeface="Calibri" panose="020F0502020204030204" pitchFamily="34" charset="0"/>
              </a:rPr>
              <a:t>secondary</a:t>
            </a:r>
            <a:r>
              <a:rPr sz="3200" spc="-36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3200" spc="-30" dirty="0">
                <a:latin typeface="Calibri" panose="020F0502020204030204" pitchFamily="34" charset="0"/>
                <a:cs typeface="Calibri" panose="020F0502020204030204" pitchFamily="34" charset="0"/>
              </a:rPr>
              <a:t>school.</a:t>
            </a:r>
            <a:endParaRPr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700">
              <a:lnSpc>
                <a:spcPct val="100000"/>
              </a:lnSpc>
              <a:spcBef>
                <a:spcPts val="1080"/>
              </a:spcBef>
            </a:pPr>
            <a:r>
              <a:rPr sz="3200" spc="-10" dirty="0">
                <a:latin typeface="Calibri" panose="020F0502020204030204" pitchFamily="34" charset="0"/>
                <a:cs typeface="Calibri" panose="020F0502020204030204" pitchFamily="34" charset="0"/>
              </a:rPr>
              <a:t>•Children </a:t>
            </a:r>
            <a:r>
              <a:rPr sz="3200" spc="-15" dirty="0">
                <a:latin typeface="Calibri" panose="020F0502020204030204" pitchFamily="34" charset="0"/>
                <a:cs typeface="Calibri" panose="020F0502020204030204" pitchFamily="34" charset="0"/>
              </a:rPr>
              <a:t>to </a:t>
            </a:r>
            <a:r>
              <a:rPr sz="3200" spc="-35" dirty="0">
                <a:latin typeface="Calibri" panose="020F0502020204030204" pitchFamily="34" charset="0"/>
                <a:cs typeface="Calibri" panose="020F0502020204030204" pitchFamily="34" charset="0"/>
              </a:rPr>
              <a:t>persevere </a:t>
            </a:r>
            <a:r>
              <a:rPr sz="3200" spc="-75" dirty="0"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sz="3200" spc="-44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3200" spc="-135" dirty="0">
                <a:latin typeface="Calibri" panose="020F0502020204030204" pitchFamily="34" charset="0"/>
                <a:cs typeface="Calibri" panose="020F0502020204030204" pitchFamily="34" charset="0"/>
              </a:rPr>
              <a:t>tasks.</a:t>
            </a:r>
            <a:endParaRPr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700">
              <a:lnSpc>
                <a:spcPct val="100000"/>
              </a:lnSpc>
              <a:spcBef>
                <a:spcPts val="1080"/>
              </a:spcBef>
            </a:pPr>
            <a:r>
              <a:rPr sz="3200" spc="40" dirty="0">
                <a:latin typeface="Calibri" panose="020F0502020204030204" pitchFamily="34" charset="0"/>
                <a:cs typeface="Calibri" panose="020F0502020204030204" pitchFamily="34" charset="0"/>
              </a:rPr>
              <a:t>•</a:t>
            </a:r>
            <a:r>
              <a:rPr lang="en-GB" sz="3200" spc="40" dirty="0">
                <a:latin typeface="Calibri" panose="020F0502020204030204" pitchFamily="34" charset="0"/>
                <a:cs typeface="Calibri" panose="020F0502020204030204" pitchFamily="34" charset="0"/>
              </a:rPr>
              <a:t>Children to </a:t>
            </a:r>
            <a:r>
              <a:rPr lang="en-GB" sz="3200" spc="40" dirty="0" err="1">
                <a:latin typeface="Calibri" panose="020F0502020204030204" pitchFamily="34" charset="0"/>
                <a:cs typeface="Calibri" panose="020F0502020204030204" pitchFamily="34" charset="0"/>
              </a:rPr>
              <a:t>gi</a:t>
            </a:r>
            <a:r>
              <a:rPr sz="3200" spc="40" dirty="0" err="1">
                <a:latin typeface="Calibri" panose="020F0502020204030204" pitchFamily="34" charset="0"/>
                <a:cs typeface="Calibri" panose="020F0502020204030204" pitchFamily="34" charset="0"/>
              </a:rPr>
              <a:t>ve</a:t>
            </a:r>
            <a:r>
              <a:rPr sz="3200" spc="-46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3200" spc="-250" dirty="0">
                <a:latin typeface="Calibri" panose="020F0502020204030204" pitchFamily="34" charset="0"/>
                <a:cs typeface="Calibri" panose="020F0502020204030204" pitchFamily="34" charset="0"/>
              </a:rPr>
              <a:t>100% </a:t>
            </a:r>
            <a:r>
              <a:rPr sz="3200" spc="-80" dirty="0">
                <a:latin typeface="Calibri" panose="020F0502020204030204" pitchFamily="34" charset="0"/>
                <a:cs typeface="Calibri" panose="020F0502020204030204" pitchFamily="34" charset="0"/>
              </a:rPr>
              <a:t>in </a:t>
            </a:r>
            <a:r>
              <a:rPr sz="3200" spc="-40" dirty="0">
                <a:latin typeface="Calibri" panose="020F0502020204030204" pitchFamily="34" charset="0"/>
                <a:cs typeface="Calibri" panose="020F0502020204030204" pitchFamily="34" charset="0"/>
              </a:rPr>
              <a:t>all </a:t>
            </a:r>
            <a:r>
              <a:rPr sz="3200" spc="-10" dirty="0">
                <a:latin typeface="Calibri" panose="020F0502020204030204" pitchFamily="34" charset="0"/>
                <a:cs typeface="Calibri" panose="020F0502020204030204" pitchFamily="34" charset="0"/>
              </a:rPr>
              <a:t>aspects </a:t>
            </a:r>
            <a:r>
              <a:rPr sz="3200" spc="5" dirty="0">
                <a:latin typeface="Calibri" panose="020F0502020204030204" pitchFamily="34" charset="0"/>
                <a:cs typeface="Calibri" panose="020F0502020204030204" pitchFamily="34" charset="0"/>
              </a:rPr>
              <a:t>of </a:t>
            </a:r>
            <a:r>
              <a:rPr sz="3200" spc="-50" dirty="0">
                <a:latin typeface="Calibri" panose="020F0502020204030204" pitchFamily="34" charset="0"/>
                <a:cs typeface="Calibri" panose="020F0502020204030204" pitchFamily="34" charset="0"/>
              </a:rPr>
              <a:t>learning.</a:t>
            </a:r>
            <a:endParaRPr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700" marR="222885">
              <a:lnSpc>
                <a:spcPct val="100000"/>
              </a:lnSpc>
              <a:spcBef>
                <a:spcPts val="1080"/>
              </a:spcBef>
            </a:pPr>
            <a:r>
              <a:rPr sz="3200" spc="-10" dirty="0">
                <a:latin typeface="Calibri" panose="020F0502020204030204" pitchFamily="34" charset="0"/>
                <a:cs typeface="Calibri" panose="020F0502020204030204" pitchFamily="34" charset="0"/>
              </a:rPr>
              <a:t>•Children</a:t>
            </a:r>
            <a:r>
              <a:rPr sz="3200" spc="-15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3200" spc="-15" dirty="0"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sz="3200" spc="-12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3200" spc="30" dirty="0">
                <a:latin typeface="Calibri" panose="020F0502020204030204" pitchFamily="34" charset="0"/>
                <a:cs typeface="Calibri" panose="020F0502020204030204" pitchFamily="34" charset="0"/>
              </a:rPr>
              <a:t>have</a:t>
            </a:r>
            <a:r>
              <a:rPr sz="3200" spc="-14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3200" spc="-55" dirty="0">
                <a:latin typeface="Calibri" panose="020F0502020204030204" pitchFamily="34" charset="0"/>
                <a:cs typeface="Calibri" panose="020F0502020204030204" pitchFamily="34" charset="0"/>
              </a:rPr>
              <a:t>fun</a:t>
            </a:r>
            <a:r>
              <a:rPr sz="3200" spc="-13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3200" spc="65" dirty="0"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sz="3200" spc="-12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3200" spc="10" dirty="0">
                <a:latin typeface="Calibri" panose="020F0502020204030204" pitchFamily="34" charset="0"/>
                <a:cs typeface="Calibri" panose="020F0502020204030204" pitchFamily="34" charset="0"/>
              </a:rPr>
              <a:t>participate</a:t>
            </a:r>
            <a:r>
              <a:rPr sz="3200" spc="-15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3200" spc="-80" dirty="0">
                <a:latin typeface="Calibri" panose="020F0502020204030204" pitchFamily="34" charset="0"/>
                <a:cs typeface="Calibri" panose="020F0502020204030204" pitchFamily="34" charset="0"/>
              </a:rPr>
              <a:t>in</a:t>
            </a:r>
            <a:r>
              <a:rPr sz="3200" spc="-16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3200" spc="145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sz="3200" spc="-14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3200" spc="10" dirty="0">
                <a:latin typeface="Calibri" panose="020F0502020204030204" pitchFamily="34" charset="0"/>
                <a:cs typeface="Calibri" panose="020F0502020204030204" pitchFamily="34" charset="0"/>
              </a:rPr>
              <a:t>range</a:t>
            </a:r>
            <a:r>
              <a:rPr sz="3200" spc="-12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3200" spc="5" dirty="0"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sz="3200" spc="-13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3200" spc="-40" dirty="0">
                <a:latin typeface="Calibri" panose="020F0502020204030204" pitchFamily="34" charset="0"/>
                <a:cs typeface="Calibri" panose="020F0502020204030204" pitchFamily="34" charset="0"/>
              </a:rPr>
              <a:t>different </a:t>
            </a:r>
            <a:r>
              <a:rPr sz="3200" spc="-55" dirty="0">
                <a:latin typeface="Calibri" panose="020F0502020204030204" pitchFamily="34" charset="0"/>
                <a:cs typeface="Calibri" panose="020F0502020204030204" pitchFamily="34" charset="0"/>
              </a:rPr>
              <a:t>activities.</a:t>
            </a:r>
            <a:endParaRPr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59363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914400" y="599209"/>
            <a:ext cx="7658100" cy="52860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en-GB" sz="3200" b="1" u="heavy" spc="-180" dirty="0">
                <a:latin typeface="Letter-join Plus 8" panose="02000505000000020003" pitchFamily="50" charset="0"/>
                <a:cs typeface="Verdana"/>
              </a:rPr>
              <a:t>The school day in year 6</a:t>
            </a:r>
            <a:endParaRPr lang="en-GB" sz="3200" b="1" u="heavy" spc="-100" dirty="0">
              <a:latin typeface="Letter-join Plus 8" panose="02000505000000020003" pitchFamily="50" charset="0"/>
              <a:cs typeface="Verdana"/>
            </a:endParaRPr>
          </a:p>
          <a:p>
            <a:pPr marL="12700" marR="5080">
              <a:lnSpc>
                <a:spcPct val="100000"/>
              </a:lnSpc>
              <a:spcBef>
                <a:spcPts val="1080"/>
              </a:spcBef>
            </a:pPr>
            <a:r>
              <a:rPr sz="3200" spc="-10" dirty="0">
                <a:latin typeface="Calibri" panose="020F0502020204030204" pitchFamily="34" charset="0"/>
                <a:cs typeface="Calibri" panose="020F0502020204030204" pitchFamily="34" charset="0"/>
              </a:rPr>
              <a:t>•</a:t>
            </a:r>
            <a:r>
              <a:rPr sz="2800" spc="-10" dirty="0">
                <a:latin typeface="Calibri" panose="020F0502020204030204" pitchFamily="34" charset="0"/>
                <a:cs typeface="Calibri" panose="020F0502020204030204" pitchFamily="34" charset="0"/>
              </a:rPr>
              <a:t>Children</a:t>
            </a:r>
            <a:r>
              <a:rPr sz="2800" spc="-14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800" spc="-145" dirty="0">
                <a:latin typeface="Calibri" panose="020F0502020204030204" pitchFamily="34" charset="0"/>
                <a:cs typeface="Calibri" panose="020F0502020204030204" pitchFamily="34" charset="0"/>
              </a:rPr>
              <a:t>will come straight round to the classroom at </a:t>
            </a:r>
            <a:r>
              <a:rPr lang="en-GB" sz="2800" b="1" u="sng" spc="-145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8:45 a.m.</a:t>
            </a:r>
            <a:r>
              <a:rPr lang="en-GB" sz="2800" b="1" u="sng" spc="-3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800" spc="-30" dirty="0">
                <a:latin typeface="Calibri" panose="020F0502020204030204" pitchFamily="34" charset="0"/>
                <a:cs typeface="Calibri" panose="020F0502020204030204" pitchFamily="34" charset="0"/>
              </a:rPr>
              <a:t>There will be a range of activities for them to do; spellings, times tables, handwriting, maths and grammar games.</a:t>
            </a:r>
          </a:p>
          <a:p>
            <a:pPr marL="12700" marR="5080">
              <a:lnSpc>
                <a:spcPct val="100000"/>
              </a:lnSpc>
              <a:spcBef>
                <a:spcPts val="1080"/>
              </a:spcBef>
            </a:pPr>
            <a:r>
              <a:rPr sz="2800" spc="-10" dirty="0">
                <a:latin typeface="Calibri" panose="020F0502020204030204" pitchFamily="34" charset="0"/>
                <a:cs typeface="Calibri" panose="020F0502020204030204" pitchFamily="34" charset="0"/>
              </a:rPr>
              <a:t>•</a:t>
            </a:r>
            <a:r>
              <a:rPr lang="en-GB" sz="2800" spc="-10" dirty="0">
                <a:latin typeface="Calibri" panose="020F0502020204030204" pitchFamily="34" charset="0"/>
                <a:cs typeface="Calibri" panose="020F0502020204030204" pitchFamily="34" charset="0"/>
              </a:rPr>
              <a:t>We encourage you to let your child walk round to the classroom by themselves to support their independence.</a:t>
            </a:r>
            <a:endParaRPr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700">
              <a:lnSpc>
                <a:spcPct val="100000"/>
              </a:lnSpc>
              <a:spcBef>
                <a:spcPts val="1080"/>
              </a:spcBef>
            </a:pPr>
            <a:r>
              <a:rPr sz="2800" spc="40" dirty="0">
                <a:latin typeface="Calibri" panose="020F0502020204030204" pitchFamily="34" charset="0"/>
                <a:cs typeface="Calibri" panose="020F0502020204030204" pitchFamily="34" charset="0"/>
              </a:rPr>
              <a:t>•</a:t>
            </a:r>
            <a:r>
              <a:rPr lang="en-GB" sz="2800" spc="40" dirty="0">
                <a:latin typeface="Calibri" panose="020F0502020204030204" pitchFamily="34" charset="0"/>
                <a:cs typeface="Calibri" panose="020F0502020204030204" pitchFamily="34" charset="0"/>
              </a:rPr>
              <a:t>If you would like your child to walk home by themselves then please let the office know in September.</a:t>
            </a:r>
            <a:endParaRPr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00960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A166780-9337-4437-95D3-5EA9D55AAA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B3D0F40-BF1F-4120-945D-90C5AAD6E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381" y="0"/>
            <a:ext cx="3490721" cy="6856214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5640A69-3748-450C-8DDB-B2051AC04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893"/>
          <a:stretch/>
        </p:blipFill>
        <p:spPr>
          <a:xfrm>
            <a:off x="0" y="0"/>
            <a:ext cx="3483577" cy="6856214"/>
          </a:xfrm>
          <a:prstGeom prst="rect">
            <a:avLst/>
          </a:prstGeom>
        </p:spPr>
      </p:pic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14350" y="643466"/>
            <a:ext cx="2513648" cy="49953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12700" algn="ctr"/>
            <a:r>
              <a:rPr lang="en-US" sz="4800" b="1" u="sng" spc="-370" dirty="0">
                <a:solidFill>
                  <a:srgbClr val="FFFFFF"/>
                </a:solidFill>
              </a:rPr>
              <a:t>OUTLINE </a:t>
            </a:r>
            <a:br>
              <a:rPr lang="en-US" sz="4800" b="1" u="sng" spc="-370" dirty="0"/>
            </a:br>
            <a:r>
              <a:rPr lang="en-US" sz="4800" b="1" u="sng" spc="-20" dirty="0">
                <a:solidFill>
                  <a:srgbClr val="FFFFFF"/>
                </a:solidFill>
              </a:rPr>
              <a:t>OF </a:t>
            </a:r>
            <a:r>
              <a:rPr lang="en-US" sz="4800" b="1" u="sng" spc="-525" dirty="0">
                <a:solidFill>
                  <a:srgbClr val="FFFFFF"/>
                </a:solidFill>
              </a:rPr>
              <a:t>THE</a:t>
            </a:r>
            <a:r>
              <a:rPr lang="en-US" sz="4800" b="1" u="sng" spc="-655" dirty="0">
                <a:solidFill>
                  <a:srgbClr val="FFFFFF"/>
                </a:solidFill>
              </a:rPr>
              <a:t>      </a:t>
            </a:r>
            <a:br>
              <a:rPr lang="en-US" sz="4800" b="1" u="sng" spc="-655" dirty="0"/>
            </a:br>
            <a:r>
              <a:rPr lang="en-US" sz="4800" b="1" u="sng" spc="-170" dirty="0">
                <a:solidFill>
                  <a:srgbClr val="FFFFFF"/>
                </a:solidFill>
              </a:rPr>
              <a:t>YEAR  </a:t>
            </a:r>
            <a:endParaRPr lang="en-US" sz="4800" b="1" u="sng" spc="-170">
              <a:solidFill>
                <a:srgbClr val="FFFFFF"/>
              </a:solidFill>
              <a:ea typeface="Calibri Light"/>
              <a:cs typeface="Calibri Light"/>
            </a:endParaRPr>
          </a:p>
        </p:txBody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66F4F323-644B-4A47-97E9-BFB73840F4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88340" y="-2"/>
            <a:ext cx="5653278" cy="68562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object 3">
            <a:extLst>
              <a:ext uri="{FF2B5EF4-FFF2-40B4-BE49-F238E27FC236}">
                <a16:creationId xmlns:a16="http://schemas.microsoft.com/office/drawing/2014/main" id="{C5DE1B55-A6CF-EEF6-872A-8F5C48DC0F6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37073548"/>
              </p:ext>
            </p:extLst>
          </p:nvPr>
        </p:nvGraphicFramePr>
        <p:xfrm>
          <a:off x="3532681" y="-4658"/>
          <a:ext cx="5408631" cy="66920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A166780-9337-4437-95D3-5EA9D55AAA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B3D0F40-BF1F-4120-945D-90C5AAD6E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381" y="0"/>
            <a:ext cx="3490721" cy="6856214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5640A69-3748-450C-8DDB-B2051AC04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893"/>
          <a:stretch/>
        </p:blipFill>
        <p:spPr>
          <a:xfrm>
            <a:off x="0" y="0"/>
            <a:ext cx="3483577" cy="6856214"/>
          </a:xfrm>
          <a:prstGeom prst="rect">
            <a:avLst/>
          </a:prstGeom>
        </p:spPr>
      </p:pic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14350" y="643466"/>
            <a:ext cx="2513648" cy="49953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12700" algn="ctr"/>
            <a:r>
              <a:rPr lang="en-US" sz="4800" b="1" u="sng" spc="-170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OUTLINE </a:t>
            </a:r>
            <a:br>
              <a:rPr lang="en-US" sz="4800" b="1" u="sng" spc="-170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</a:br>
            <a:r>
              <a:rPr lang="en-US" sz="4800" b="1" u="sng" spc="-170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OF THE  YEAR</a:t>
            </a:r>
            <a:endParaRPr lang="en-US" dirty="0">
              <a:ea typeface="Calibri Light" panose="020F0302020204030204"/>
              <a:cs typeface="Calibri Light" panose="020F0302020204030204"/>
            </a:endParaRPr>
          </a:p>
        </p:txBody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66F4F323-644B-4A47-97E9-BFB73840F4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88340" y="-2"/>
            <a:ext cx="5653278" cy="68562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object 3">
            <a:extLst>
              <a:ext uri="{FF2B5EF4-FFF2-40B4-BE49-F238E27FC236}">
                <a16:creationId xmlns:a16="http://schemas.microsoft.com/office/drawing/2014/main" id="{C7C4EFC2-0056-15FB-CF9B-3B88251BF4F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51995687"/>
              </p:ext>
            </p:extLst>
          </p:nvPr>
        </p:nvGraphicFramePr>
        <p:xfrm>
          <a:off x="3589476" y="-373825"/>
          <a:ext cx="5550619" cy="731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7779754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AEE32A-F544-5C80-4560-809102B409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798" y="914400"/>
            <a:ext cx="7838694" cy="994172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en-GB" sz="5300" dirty="0">
                <a:latin typeface="Arial Black"/>
                <a:ea typeface="Calibri Light"/>
                <a:cs typeface="Calibri Light"/>
              </a:rPr>
              <a:t>LOUIS SACHAR</a:t>
            </a:r>
            <a:br>
              <a:rPr lang="en-GB" sz="4500" dirty="0">
                <a:latin typeface="Arial Black"/>
                <a:ea typeface="Calibri Light"/>
                <a:cs typeface="Calibri Light"/>
              </a:rPr>
            </a:br>
            <a:r>
              <a:rPr lang="en-GB" sz="4500" dirty="0">
                <a:latin typeface="Arial Black"/>
                <a:ea typeface="Calibri Light"/>
                <a:cs typeface="Calibri Light"/>
              </a:rPr>
              <a:t>Our Class Author</a:t>
            </a:r>
            <a:endParaRPr lang="en-GB" sz="4500" dirty="0">
              <a:latin typeface="Arial Black"/>
            </a:endParaRPr>
          </a:p>
        </p:txBody>
      </p:sp>
      <p:pic>
        <p:nvPicPr>
          <p:cNvPr id="13" name="Picture 13" descr="A picture containing calendar&#10;&#10;Description automatically generated">
            <a:extLst>
              <a:ext uri="{FF2B5EF4-FFF2-40B4-BE49-F238E27FC236}">
                <a16:creationId xmlns:a16="http://schemas.microsoft.com/office/drawing/2014/main" id="{BAD02A3D-258A-F645-7317-7D363A4541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0341" y="2645569"/>
            <a:ext cx="1853804" cy="2712244"/>
          </a:xfrm>
        </p:spPr>
      </p:pic>
      <p:pic>
        <p:nvPicPr>
          <p:cNvPr id="14" name="Picture 14" descr="Text&#10;&#10;Description automatically generated">
            <a:extLst>
              <a:ext uri="{FF2B5EF4-FFF2-40B4-BE49-F238E27FC236}">
                <a16:creationId xmlns:a16="http://schemas.microsoft.com/office/drawing/2014/main" id="{6A0A4A90-A3D1-4FED-4E66-6C6C631D8A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5341" y="2645569"/>
            <a:ext cx="1853804" cy="2712244"/>
          </a:xfrm>
          <a:prstGeom prst="rect">
            <a:avLst/>
          </a:prstGeom>
        </p:spPr>
      </p:pic>
      <p:pic>
        <p:nvPicPr>
          <p:cNvPr id="15" name="Picture 15" descr="A picture containing text&#10;&#10;Description automatically generated">
            <a:extLst>
              <a:ext uri="{FF2B5EF4-FFF2-40B4-BE49-F238E27FC236}">
                <a16:creationId xmlns:a16="http://schemas.microsoft.com/office/drawing/2014/main" id="{F5C85D70-BA1B-C15E-580A-54CCB2A9E7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9151" y="2645569"/>
            <a:ext cx="1831181" cy="2712244"/>
          </a:xfrm>
          <a:prstGeom prst="rect">
            <a:avLst/>
          </a:prstGeom>
        </p:spPr>
      </p:pic>
      <p:pic>
        <p:nvPicPr>
          <p:cNvPr id="16" name="Picture 16" descr="Text&#10;&#10;Description automatically generated">
            <a:extLst>
              <a:ext uri="{FF2B5EF4-FFF2-40B4-BE49-F238E27FC236}">
                <a16:creationId xmlns:a16="http://schemas.microsoft.com/office/drawing/2014/main" id="{07EF1350-D9C5-BB4C-41C3-0CE75FBE16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12719" y="2645569"/>
            <a:ext cx="1809750" cy="2712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5209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A166780-9337-4437-95D3-5EA9D55AAA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B3D0F40-BF1F-4120-945D-90C5AAD6E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381" y="0"/>
            <a:ext cx="3490721" cy="6856214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5640A69-3748-450C-8DDB-B2051AC04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893"/>
          <a:stretch/>
        </p:blipFill>
        <p:spPr>
          <a:xfrm>
            <a:off x="0" y="0"/>
            <a:ext cx="3483577" cy="6856214"/>
          </a:xfrm>
          <a:prstGeom prst="rect">
            <a:avLst/>
          </a:prstGeom>
        </p:spPr>
      </p:pic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85952" y="927441"/>
            <a:ext cx="2513648" cy="49953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12700"/>
            <a:r>
              <a:rPr lang="en-US" sz="4800" b="1" u="sng" dirty="0">
                <a:solidFill>
                  <a:srgbClr val="FFFFFF"/>
                </a:solidFill>
              </a:rPr>
              <a:t>Reading</a:t>
            </a:r>
          </a:p>
        </p:txBody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66F4F323-644B-4A47-97E9-BFB73840F4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88340" y="-2"/>
            <a:ext cx="5653278" cy="68562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object 3">
            <a:extLst>
              <a:ext uri="{FF2B5EF4-FFF2-40B4-BE49-F238E27FC236}">
                <a16:creationId xmlns:a16="http://schemas.microsoft.com/office/drawing/2014/main" id="{32FD3708-449C-2ED5-7A78-6D2B4ACC8E5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21028468"/>
              </p:ext>
            </p:extLst>
          </p:nvPr>
        </p:nvGraphicFramePr>
        <p:xfrm>
          <a:off x="3660470" y="-473217"/>
          <a:ext cx="5238246" cy="733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3684</TotalTime>
  <Words>887</Words>
  <Application>Microsoft Office PowerPoint</Application>
  <PresentationFormat>On-screen Show (4:3)</PresentationFormat>
  <Paragraphs>78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Celestial</vt:lpstr>
      <vt:lpstr>PowerPoint Presentation</vt:lpstr>
      <vt:lpstr>PowerPoint Presentation</vt:lpstr>
      <vt:lpstr>Key points for Year 6</vt:lpstr>
      <vt:lpstr>PowerPoint Presentation</vt:lpstr>
      <vt:lpstr>PowerPoint Presentation</vt:lpstr>
      <vt:lpstr>OUTLINE  OF THE       YEAR  </vt:lpstr>
      <vt:lpstr>OUTLINE  OF THE  YEAR</vt:lpstr>
      <vt:lpstr>LOUIS SACHAR Our Class Author</vt:lpstr>
      <vt:lpstr>Reading</vt:lpstr>
      <vt:lpstr>How you can support your child with their reading</vt:lpstr>
      <vt:lpstr>Writing How to  support your child at home</vt:lpstr>
      <vt:lpstr>Maths  How to support your child at home.</vt:lpstr>
      <vt:lpstr>Support</vt:lpstr>
      <vt:lpstr>H o m e w o r k</vt:lpstr>
      <vt:lpstr>SAT’s</vt:lpstr>
      <vt:lpstr>PowerPoint Presentation</vt:lpstr>
      <vt:lpstr>Any 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Year 6</dc:title>
  <dc:creator>Your User Name</dc:creator>
  <cp:lastModifiedBy>Danielle Williams</cp:lastModifiedBy>
  <cp:revision>360</cp:revision>
  <cp:lastPrinted>2015-10-21T07:19:46Z</cp:lastPrinted>
  <dcterms:created xsi:type="dcterms:W3CDTF">2015-10-10T17:00:59Z</dcterms:created>
  <dcterms:modified xsi:type="dcterms:W3CDTF">2024-09-10T12:35:26Z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2015-09-22T00:00:00Z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2015-10-10T00:00:00Z</vt:filetime>
  </property>
</Properties>
</file>