
<file path=[Content_Types].xml><?xml version="1.0" encoding="utf-8"?>
<Types xmlns="http://schemas.openxmlformats.org/package/2006/content-types">
  <Default Extension="bin" ContentType="image/unknown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3"/>
  </p:handoutMasterIdLst>
  <p:sldIdLst>
    <p:sldId id="289" r:id="rId5"/>
    <p:sldId id="304" r:id="rId6"/>
    <p:sldId id="302" r:id="rId7"/>
    <p:sldId id="301" r:id="rId8"/>
    <p:sldId id="305" r:id="rId9"/>
    <p:sldId id="293" r:id="rId10"/>
    <p:sldId id="306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64" d="100"/>
          <a:sy n="64" d="100"/>
        </p:scale>
        <p:origin x="978" y="7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bin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Year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Welcome Parents</a:t>
            </a: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6F62-DB78-E981-D23F-5194973D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class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A4414-6F8D-34DB-4858-E1174A3A3F1F}"/>
              </a:ext>
            </a:extLst>
          </p:cNvPr>
          <p:cNvSpPr txBox="1"/>
          <p:nvPr/>
        </p:nvSpPr>
        <p:spPr>
          <a:xfrm>
            <a:off x="2331718" y="2729132"/>
            <a:ext cx="76563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Mrs Gordon – Class Teacher (Monday-Wednesday)</a:t>
            </a:r>
          </a:p>
          <a:p>
            <a:r>
              <a:rPr lang="en-GB" sz="2700" dirty="0"/>
              <a:t>Mrs Terrill – Class Teacher  ( Thursday-Friday)</a:t>
            </a:r>
          </a:p>
          <a:p>
            <a:r>
              <a:rPr lang="en-GB" sz="2700" dirty="0"/>
              <a:t>Mrs </a:t>
            </a:r>
            <a:r>
              <a:rPr lang="en-GB" sz="2700" dirty="0" err="1"/>
              <a:t>Yunteva</a:t>
            </a:r>
            <a:r>
              <a:rPr lang="en-GB" sz="2700" dirty="0"/>
              <a:t>- HLTA / Teaching Assistant </a:t>
            </a:r>
          </a:p>
          <a:p>
            <a:r>
              <a:rPr lang="en-GB" sz="2700" dirty="0"/>
              <a:t>Mrs Carty – HLTA / Teaching Assistant </a:t>
            </a:r>
          </a:p>
        </p:txBody>
      </p:sp>
    </p:spTree>
    <p:extLst>
      <p:ext uri="{BB962C8B-B14F-4D97-AF65-F5344CB8AC3E}">
        <p14:creationId xmlns:p14="http://schemas.microsoft.com/office/powerpoint/2010/main" val="32903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curriculum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23367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Autumn 1- Long, Long Ago (Stone Age to Iron Age)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Autumn 2- Celebrating Difference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Spring 1- Good ole U S of 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Spring 2- The wonderful world of chocolate!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Summer 1- </a:t>
            </a:r>
            <a:r>
              <a:rPr lang="en-US" sz="2400" dirty="0" err="1"/>
              <a:t>Tombraiders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Summer 2- Rainforest Rangers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705C3-0CF0-6A54-03A4-DF97F49C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6" y="59147"/>
            <a:ext cx="3358776" cy="2519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2F432-792C-1357-5402-B7DC240D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215" y="82903"/>
            <a:ext cx="2591249" cy="17274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60AA457-F93A-33E9-73BE-3B3B4F390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808" y="2463950"/>
            <a:ext cx="2730592" cy="1437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30C27-15B2-72F7-516D-25CF130A5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07" y="2763650"/>
            <a:ext cx="3410323" cy="1790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7C34EB-293D-64B2-90FA-6084A5C7C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19" y="4771086"/>
            <a:ext cx="2818839" cy="1879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62B43-5C00-CCFF-F244-DAE84ECFF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330" y="4804105"/>
            <a:ext cx="2962134" cy="16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what’s new?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19" y="2471358"/>
            <a:ext cx="7772401" cy="3993129"/>
          </a:xfrm>
        </p:spPr>
        <p:txBody>
          <a:bodyPr>
            <a:normAutofit fontScale="92500"/>
          </a:bodyPr>
          <a:lstStyle/>
          <a:p>
            <a:pPr>
              <a:lnSpc>
                <a:spcPts val="2800"/>
              </a:lnSpc>
            </a:pPr>
            <a:r>
              <a:rPr lang="en-US" sz="2900" u="sng" dirty="0"/>
              <a:t>Food</a:t>
            </a:r>
            <a:r>
              <a:rPr lang="en-US" sz="2700" u="sng" dirty="0"/>
              <a:t>: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2700" dirty="0"/>
              <a:t>universal fruit / snacks. 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</a:t>
            </a:r>
            <a:r>
              <a:rPr lang="en-US" sz="2700" dirty="0"/>
              <a:t>s/ Carers provide snacks for break. Fruit / Vegetables please.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No </a:t>
            </a:r>
            <a:r>
              <a:rPr lang="en-US" sz="2700" b="1" u="sng" dirty="0"/>
              <a:t>universal free school meals </a:t>
            </a:r>
            <a:r>
              <a:rPr lang="en-US" sz="2700" dirty="0"/>
              <a:t>in KS2. Lunch needs to be provided or paid for through the Chartwells website. Children who receive free school meal funding can order their lunches through Chartwells.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If you are unsure if you qualify for free school meal funding speak to the class team.</a:t>
            </a:r>
            <a:endParaRPr lang="en-US" sz="27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DE29B-EF8F-B4E5-45F8-FD012438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47684">
            <a:off x="455219" y="609942"/>
            <a:ext cx="2317376" cy="2317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D714D-4E70-437C-A7B2-6CAE8D3E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0968">
            <a:off x="9203965" y="552794"/>
            <a:ext cx="2723690" cy="18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3E98-0AD6-39BE-9638-9FE3D4BC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60706-1AF8-6A74-25BC-8393478DB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u="sng" dirty="0"/>
              <a:t>School Day: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One breaktime a day at 10:30-10:45, no formal afternoon break in KS2.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Pick up time is 3:25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Children can start writing in reading records, 1 read a day.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Homework is set on Wednesday, due on Mondays.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2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7162800" cy="685800"/>
          </a:xfrm>
        </p:spPr>
        <p:txBody>
          <a:bodyPr/>
          <a:lstStyle/>
          <a:p>
            <a:r>
              <a:rPr lang="en-US" dirty="0"/>
              <a:t>What is staying the same?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13294"/>
            <a:ext cx="6400800" cy="420624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Drop off times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Changing for PE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Play times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Clubs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Friday assembly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Mental magicians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Reading certificates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Provision for SEND / strategies handed across from </a:t>
            </a:r>
            <a:r>
              <a:rPr lang="en-US" sz="2700" dirty="0" err="1"/>
              <a:t>Mr</a:t>
            </a:r>
            <a:r>
              <a:rPr lang="en-US" sz="2700" dirty="0"/>
              <a:t> Harrison.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B2B7-A14A-C99B-219A-BFF28937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D227F-441E-4715-F634-4BF1E051BA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158734"/>
            <a:ext cx="10897849" cy="42062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1BDC6-B6C8-B540-971A-71BD1327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7" y="363293"/>
            <a:ext cx="11407514" cy="63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967C5-B948-B469-D388-5B81F0DBC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19" y="1828800"/>
            <a:ext cx="6561502" cy="43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www.w3.org/XML/1998/namespace"/>
    <ds:schemaRef ds:uri="16c05727-aa75-4e4a-9b5f-8a80a1165891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80</TotalTime>
  <Words>235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Kristen ITC</vt:lpstr>
      <vt:lpstr>Quire Sans</vt:lpstr>
      <vt:lpstr>Office Theme</vt:lpstr>
      <vt:lpstr>Year 3</vt:lpstr>
      <vt:lpstr>Our class team</vt:lpstr>
      <vt:lpstr>Our curriculum</vt:lpstr>
      <vt:lpstr>So what’s new?</vt:lpstr>
      <vt:lpstr>PowerPoint Presentation</vt:lpstr>
      <vt:lpstr>What is staying the same?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</dc:title>
  <dc:creator>Emily Johnston</dc:creator>
  <cp:lastModifiedBy>Rachel Gordon</cp:lastModifiedBy>
  <cp:revision>5</cp:revision>
  <dcterms:created xsi:type="dcterms:W3CDTF">2023-06-23T08:11:05Z</dcterms:created>
  <dcterms:modified xsi:type="dcterms:W3CDTF">2025-07-07T12:27:35Z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