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92" r:id="rId5"/>
    <p:sldId id="285" r:id="rId6"/>
    <p:sldId id="278" r:id="rId7"/>
    <p:sldId id="280" r:id="rId8"/>
    <p:sldId id="293" r:id="rId9"/>
    <p:sldId id="281" r:id="rId10"/>
    <p:sldId id="286" r:id="rId11"/>
    <p:sldId id="287" r:id="rId12"/>
    <p:sldId id="289" r:id="rId13"/>
    <p:sldId id="290" r:id="rId14"/>
    <p:sldId id="291" r:id="rId15"/>
    <p:sldId id="284" r:id="rId16"/>
    <p:sldId id="272" r:id="rId17"/>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1EE"/>
    <a:srgbClr val="0F297F"/>
    <a:srgbClr val="FFD4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0EE974-C43D-4DD1-84BB-79BFA81DEC47}" v="17" dt="2026-01-21T13:22:04.1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4660"/>
  </p:normalViewPr>
  <p:slideViewPr>
    <p:cSldViewPr snapToGrid="0">
      <p:cViewPr varScale="1">
        <p:scale>
          <a:sx n="133" d="100"/>
          <a:sy n="133" d="100"/>
        </p:scale>
        <p:origin x="306" y="12"/>
      </p:cViewPr>
      <p:guideLst/>
    </p:cSldViewPr>
  </p:slideViewPr>
  <p:notesTextViewPr>
    <p:cViewPr>
      <p:scale>
        <a:sx n="1" d="1"/>
        <a:sy n="1" d="1"/>
      </p:scale>
      <p:origin x="0" y="-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178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rance-voyage.com/tourism/calais-632.ht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rance-voyage.com/cities-towns/calais-23947/dragon-calais-38300.ht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GB" dirty="0"/>
              <a:t>Welcome to the parent information meeting for the French trip to the Opal Coast. I will be going through the itinerary , the accommodation and the activities as well as answering any questions you may have.</a:t>
            </a:r>
          </a:p>
          <a:p>
            <a:r>
              <a:rPr lang="en-GB" dirty="0"/>
              <a:t>Let me start by saying that I have led 2 trips to France at my previous school and so have experience of organising and running a school trip abroad. I have taken children on both </a:t>
            </a:r>
            <a:r>
              <a:rPr lang="en-GB" i="1" dirty="0"/>
              <a:t>Le Shuttle </a:t>
            </a:r>
            <a:r>
              <a:rPr lang="en-GB" dirty="0"/>
              <a:t>and the ferry and have risked assessed both.</a:t>
            </a:r>
          </a:p>
        </p:txBody>
      </p:sp>
    </p:spTree>
    <p:extLst>
      <p:ext uri="{BB962C8B-B14F-4D97-AF65-F5344CB8AC3E}">
        <p14:creationId xmlns:p14="http://schemas.microsoft.com/office/powerpoint/2010/main" val="2726876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dirty="0"/>
              <a:t>The itinerary as you can see is varied but does include some time for the children to experience French life and culture </a:t>
            </a:r>
            <a:r>
              <a:rPr lang="en-US" dirty="0" err="1"/>
              <a:t>e.g</a:t>
            </a:r>
            <a:r>
              <a:rPr lang="en-US" dirty="0"/>
              <a:t> the visit to the market, the beach and the self-guided tour of Calais.</a:t>
            </a:r>
          </a:p>
          <a:p>
            <a:r>
              <a:rPr lang="en-US" dirty="0"/>
              <a:t>There will be long days when we are travelling but the coach will be comfortable and the children can bring books to read or simple games to play </a:t>
            </a:r>
            <a:r>
              <a:rPr lang="en-US" dirty="0" err="1"/>
              <a:t>e.g</a:t>
            </a:r>
            <a:r>
              <a:rPr lang="en-US" dirty="0"/>
              <a:t> cards. </a:t>
            </a:r>
          </a:p>
          <a:p>
            <a:r>
              <a:rPr lang="en-US" dirty="0"/>
              <a:t>For those who have never travelled before, the countryside, towns and villages are noticeably different from the time they leave the ferry port.</a:t>
            </a:r>
          </a:p>
        </p:txBody>
      </p:sp>
    </p:spTree>
    <p:extLst>
      <p:ext uri="{BB962C8B-B14F-4D97-AF65-F5344CB8AC3E}">
        <p14:creationId xmlns:p14="http://schemas.microsoft.com/office/powerpoint/2010/main" val="3691941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GB" dirty="0"/>
              <a:t>The crossing is about 90 minutes. The ferry is well-equipped with lounges, children’s areas and toilets.</a:t>
            </a:r>
          </a:p>
          <a:p>
            <a:r>
              <a:rPr lang="en-GB" dirty="0"/>
              <a:t>The children will be accompanied on the ferry by the adults on the trip. They will be allowed on deck under adult supervision.</a:t>
            </a:r>
          </a:p>
        </p:txBody>
      </p:sp>
    </p:spTree>
    <p:extLst>
      <p:ext uri="{BB962C8B-B14F-4D97-AF65-F5344CB8AC3E}">
        <p14:creationId xmlns:p14="http://schemas.microsoft.com/office/powerpoint/2010/main" val="323214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GB" dirty="0"/>
              <a:t>The accommodation is in the countryside and is as you can see in a country manor house. The children are in rooms of 4 with communal bathrooms. The boys and girls are in separate accommodation. </a:t>
            </a:r>
          </a:p>
        </p:txBody>
      </p:sp>
    </p:spTree>
    <p:extLst>
      <p:ext uri="{BB962C8B-B14F-4D97-AF65-F5344CB8AC3E}">
        <p14:creationId xmlns:p14="http://schemas.microsoft.com/office/powerpoint/2010/main" val="1472677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GB" dirty="0"/>
              <a:t>We will be visiting the market in Boulogne and trying out our French with the market sellers. I have visited Boulogne with school children before and there are plenty of stalls and shops in which they can try out their French. Boulogne itself has a pretty old part on the hill above the port where the market is held. We will most likely split up into smaller group with an adult to go round the market and the old town and then as a while group we will explore the wider town.</a:t>
            </a:r>
          </a:p>
        </p:txBody>
      </p:sp>
    </p:spTree>
    <p:extLst>
      <p:ext uri="{BB962C8B-B14F-4D97-AF65-F5344CB8AC3E}">
        <p14:creationId xmlns:p14="http://schemas.microsoft.com/office/powerpoint/2010/main" val="1753573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GB" dirty="0"/>
              <a:t>I have chosen this </a:t>
            </a:r>
            <a:r>
              <a:rPr lang="en-GB" dirty="0" err="1"/>
              <a:t>chocolaterie</a:t>
            </a:r>
            <a:r>
              <a:rPr lang="en-GB" dirty="0"/>
              <a:t> as I have visited before and the children really enjoyed seeing how chocolate was made but moreover enjoyed the tasting aspect. The patron speaks English so the children get to ask questions and can follow the process of the chocolate making.</a:t>
            </a:r>
          </a:p>
          <a:p>
            <a:r>
              <a:rPr lang="en-GB" dirty="0"/>
              <a:t>There is a shop attached to the factory, but it is quite expensive, but the children can pick up a small item for a few euros.</a:t>
            </a:r>
          </a:p>
        </p:txBody>
      </p:sp>
    </p:spTree>
    <p:extLst>
      <p:ext uri="{BB962C8B-B14F-4D97-AF65-F5344CB8AC3E}">
        <p14:creationId xmlns:p14="http://schemas.microsoft.com/office/powerpoint/2010/main" val="250119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GB" dirty="0">
                <a:hlinkClick r:id="rId3"/>
              </a:rPr>
              <a:t>Calais - Tourism &amp; Holiday Guide</a:t>
            </a:r>
            <a:endParaRPr lang="en-GB" dirty="0"/>
          </a:p>
          <a:p>
            <a:r>
              <a:rPr lang="en-GB" dirty="0"/>
              <a:t>We will download the app from the Tourist Information and make our way around the key sites. </a:t>
            </a:r>
          </a:p>
          <a:p>
            <a:r>
              <a:rPr lang="en-GB" dirty="0"/>
              <a:t>Example tour:</a:t>
            </a:r>
          </a:p>
          <a:p>
            <a:r>
              <a:rPr lang="en-GB" sz="1200" b="0" i="0" kern="1200" dirty="0">
                <a:solidFill>
                  <a:schemeClr val="tx1"/>
                </a:solidFill>
                <a:effectLst/>
                <a:latin typeface="+mn-lt"/>
                <a:ea typeface="+mn-ea"/>
                <a:cs typeface="+mn-cs"/>
              </a:rPr>
              <a:t>Start at the stunning Grand Théâtre and wander past Belle Époque boulevards into the heart of the city. Marvel at the Hôtel de Ville and its soaring UNESCO Belfry, then explore the majestic Église Notre-Dame and its peaceful Tudor garden. Climb the ancient Tour du Guet, stroll through serene parks like Saint-Pierre and Richelieu, and uncover stories of bravery at the Monument aux </a:t>
            </a:r>
            <a:r>
              <a:rPr lang="en-GB" sz="1200" b="0" i="0" kern="1200" dirty="0" err="1">
                <a:solidFill>
                  <a:schemeClr val="tx1"/>
                </a:solidFill>
                <a:effectLst/>
                <a:latin typeface="+mn-lt"/>
                <a:ea typeface="+mn-ea"/>
                <a:cs typeface="+mn-cs"/>
              </a:rPr>
              <a:t>Sauveteurs</a:t>
            </a:r>
            <a:r>
              <a:rPr lang="en-GB" sz="1200" b="0" i="0" kern="1200" dirty="0">
                <a:solidFill>
                  <a:schemeClr val="tx1"/>
                </a:solidFill>
                <a:effectLst/>
                <a:latin typeface="+mn-lt"/>
                <a:ea typeface="+mn-ea"/>
                <a:cs typeface="+mn-cs"/>
              </a:rPr>
              <a:t>.</a:t>
            </a:r>
            <a:endParaRPr lang="en-GB" dirty="0"/>
          </a:p>
        </p:txBody>
      </p:sp>
    </p:spTree>
    <p:extLst>
      <p:ext uri="{BB962C8B-B14F-4D97-AF65-F5344CB8AC3E}">
        <p14:creationId xmlns:p14="http://schemas.microsoft.com/office/powerpoint/2010/main" val="1937893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GB" dirty="0">
                <a:hlinkClick r:id="rId3"/>
              </a:rPr>
              <a:t>Dragon de Calais - Leisure centre in Calais</a:t>
            </a:r>
            <a:endParaRPr lang="en-GB" dirty="0"/>
          </a:p>
          <a:p>
            <a:r>
              <a:rPr lang="en-GB" dirty="0"/>
              <a:t>We will have a ride on the back of the Dragon and see some of the sights of Calais from this higher vantage point.</a:t>
            </a:r>
          </a:p>
        </p:txBody>
      </p:sp>
    </p:spTree>
    <p:extLst>
      <p:ext uri="{BB962C8B-B14F-4D97-AF65-F5344CB8AC3E}">
        <p14:creationId xmlns:p14="http://schemas.microsoft.com/office/powerpoint/2010/main" val="4105337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sp>
        <p:nvSpPr>
          <p:cNvPr id="49" name="Image Placeholder">
            <a:extLst>
              <a:ext uri="{FF2B5EF4-FFF2-40B4-BE49-F238E27FC236}">
                <a16:creationId xmlns:a16="http://schemas.microsoft.com/office/drawing/2014/main" id="{B0FBD35F-F205-A9DE-9971-D20415D605A9}"/>
              </a:ext>
            </a:extLst>
          </p:cNvPr>
          <p:cNvSpPr>
            <a:spLocks noGrp="1"/>
          </p:cNvSpPr>
          <p:nvPr>
            <p:ph type="pic" sz="quarter" idx="12" hasCustomPrompt="1"/>
          </p:nvPr>
        </p:nvSpPr>
        <p:spPr>
          <a:xfrm>
            <a:off x="0" y="1"/>
            <a:ext cx="9144000" cy="5143499"/>
          </a:xfrm>
          <a:custGeom>
            <a:avLst/>
            <a:gdLst>
              <a:gd name="connsiteX0" fmla="*/ 895350 w 9144000"/>
              <a:gd name="connsiteY0" fmla="*/ 752474 h 5143499"/>
              <a:gd name="connsiteX1" fmla="*/ 8248650 w 9144000"/>
              <a:gd name="connsiteY1" fmla="*/ 752474 h 5143499"/>
              <a:gd name="connsiteX2" fmla="*/ 8248650 w 9144000"/>
              <a:gd name="connsiteY2" fmla="*/ 3276599 h 5143499"/>
              <a:gd name="connsiteX3" fmla="*/ 895350 w 9144000"/>
              <a:gd name="connsiteY3" fmla="*/ 3276599 h 5143499"/>
              <a:gd name="connsiteX4" fmla="*/ 476250 w 9144000"/>
              <a:gd name="connsiteY4" fmla="*/ 476249 h 5143499"/>
              <a:gd name="connsiteX5" fmla="*/ 476250 w 9144000"/>
              <a:gd name="connsiteY5" fmla="*/ 4667249 h 5143499"/>
              <a:gd name="connsiteX6" fmla="*/ 8667750 w 9144000"/>
              <a:gd name="connsiteY6" fmla="*/ 4667249 h 5143499"/>
              <a:gd name="connsiteX7" fmla="*/ 8667750 w 9144000"/>
              <a:gd name="connsiteY7" fmla="*/ 476249 h 5143499"/>
              <a:gd name="connsiteX8" fmla="*/ 0 w 9144000"/>
              <a:gd name="connsiteY8" fmla="*/ 0 h 5143499"/>
              <a:gd name="connsiteX9" fmla="*/ 9144000 w 9144000"/>
              <a:gd name="connsiteY9" fmla="*/ 0 h 5143499"/>
              <a:gd name="connsiteX10" fmla="*/ 9144000 w 9144000"/>
              <a:gd name="connsiteY10" fmla="*/ 5143499 h 5143499"/>
              <a:gd name="connsiteX11" fmla="*/ 0 w 9144000"/>
              <a:gd name="connsiteY11" fmla="*/ 5143499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143499">
                <a:moveTo>
                  <a:pt x="895350" y="752474"/>
                </a:moveTo>
                <a:lnTo>
                  <a:pt x="8248650" y="752474"/>
                </a:lnTo>
                <a:lnTo>
                  <a:pt x="8248650" y="3276599"/>
                </a:lnTo>
                <a:lnTo>
                  <a:pt x="895350" y="3276599"/>
                </a:lnTo>
                <a:close/>
                <a:moveTo>
                  <a:pt x="476250" y="476249"/>
                </a:moveTo>
                <a:lnTo>
                  <a:pt x="476250" y="4667249"/>
                </a:lnTo>
                <a:lnTo>
                  <a:pt x="8667750" y="4667249"/>
                </a:lnTo>
                <a:lnTo>
                  <a:pt x="8667750" y="476249"/>
                </a:lnTo>
                <a:close/>
                <a:moveTo>
                  <a:pt x="0" y="0"/>
                </a:moveTo>
                <a:lnTo>
                  <a:pt x="9144000" y="0"/>
                </a:lnTo>
                <a:lnTo>
                  <a:pt x="9144000" y="5143499"/>
                </a:lnTo>
                <a:lnTo>
                  <a:pt x="0" y="5143499"/>
                </a:lnTo>
                <a:close/>
              </a:path>
            </a:pathLst>
          </a:custGeom>
          <a:blipFill>
            <a:blip r:embed="rId2" cstate="screen">
              <a:alphaModFix amt="60000"/>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960BC2D8-E3D6-CBA7-3C66-47E7D7731AC6}"/>
              </a:ext>
            </a:extLst>
          </p:cNvPr>
          <p:cNvSpPr>
            <a:spLocks noGrp="1"/>
          </p:cNvSpPr>
          <p:nvPr>
            <p:ph type="title"/>
          </p:nvPr>
        </p:nvSpPr>
        <p:spPr>
          <a:xfrm>
            <a:off x="890588" y="3549870"/>
            <a:ext cx="4751088" cy="916565"/>
          </a:xfrm>
        </p:spPr>
        <p:txBody>
          <a:bodyPr/>
          <a:lstStyle>
            <a:lvl1pPr algn="l">
              <a:defRPr/>
            </a:lvl1pPr>
          </a:lstStyle>
          <a:p>
            <a:r>
              <a:rPr lang="en-US"/>
              <a:t>Click to edit Master title style</a:t>
            </a:r>
            <a:endParaRPr lang="en-US" dirty="0"/>
          </a:p>
        </p:txBody>
      </p:sp>
      <p:sp>
        <p:nvSpPr>
          <p:cNvPr id="5" name="Text Placeholder">
            <a:extLst>
              <a:ext uri="{FF2B5EF4-FFF2-40B4-BE49-F238E27FC236}">
                <a16:creationId xmlns:a16="http://schemas.microsoft.com/office/drawing/2014/main" id="{94533216-0BC6-666A-588A-C8BAED753D42}"/>
              </a:ext>
            </a:extLst>
          </p:cNvPr>
          <p:cNvSpPr>
            <a:spLocks noGrp="1"/>
          </p:cNvSpPr>
          <p:nvPr>
            <p:ph type="body" sz="quarter" idx="10"/>
          </p:nvPr>
        </p:nvSpPr>
        <p:spPr>
          <a:xfrm>
            <a:off x="5857873" y="3549870"/>
            <a:ext cx="2395539" cy="914400"/>
          </a:xfrm>
          <a:prstGeom prst="rect">
            <a:avLst/>
          </a:prstGeom>
        </p:spPr>
        <p:txBody>
          <a:bodyPr lIns="0" tIns="0" rIns="0" bIns="0" anchor="b"/>
          <a:lstStyle>
            <a:lvl1pPr marL="0" indent="0" algn="r">
              <a:lnSpc>
                <a:spcPct val="90000"/>
              </a:lnSpc>
              <a:spcBef>
                <a:spcPts val="0"/>
              </a:spcBef>
              <a:buNone/>
              <a:defRPr sz="1200">
                <a:solidFill>
                  <a:schemeClr val="tx2"/>
                </a:solidFill>
                <a:latin typeface="+mn-lt"/>
              </a:defRPr>
            </a:lvl1pPr>
            <a:lvl2pPr marL="457200" indent="0">
              <a:buNone/>
              <a:defRPr/>
            </a:lvl2pPr>
          </a:lstStyle>
          <a:p>
            <a:pPr lvl="0"/>
            <a:r>
              <a:rPr lang="en-US"/>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source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9E5D-BF7D-95B3-DA3A-8A724560AB25}"/>
              </a:ext>
            </a:extLst>
          </p:cNvPr>
          <p:cNvSpPr>
            <a:spLocks noGrp="1"/>
          </p:cNvSpPr>
          <p:nvPr>
            <p:ph type="title"/>
          </p:nvPr>
        </p:nvSpPr>
        <p:spPr>
          <a:xfrm>
            <a:off x="476250" y="3636921"/>
            <a:ext cx="3420975" cy="1092411"/>
          </a:xfrm>
        </p:spPr>
        <p:txBody>
          <a:bodyPr anchor="b"/>
          <a:lstStyle>
            <a:lvl1pPr algn="l">
              <a:defRPr/>
            </a:lvl1pPr>
          </a:lstStyle>
          <a:p>
            <a:r>
              <a:rPr lang="en-US"/>
              <a:t>Click to edit Master title style</a:t>
            </a:r>
            <a:endParaRPr lang="en-US" dirty="0"/>
          </a:p>
        </p:txBody>
      </p:sp>
      <p:sp>
        <p:nvSpPr>
          <p:cNvPr id="12" name="Picture Placeholder">
            <a:extLst>
              <a:ext uri="{FF2B5EF4-FFF2-40B4-BE49-F238E27FC236}">
                <a16:creationId xmlns:a16="http://schemas.microsoft.com/office/drawing/2014/main" id="{D2307566-33C3-33BC-DB9D-72AD368DC63E}"/>
              </a:ext>
            </a:extLst>
          </p:cNvPr>
          <p:cNvSpPr>
            <a:spLocks noGrp="1"/>
          </p:cNvSpPr>
          <p:nvPr>
            <p:ph type="pic" sz="quarter" idx="12" hasCustomPrompt="1"/>
          </p:nvPr>
        </p:nvSpPr>
        <p:spPr>
          <a:xfrm>
            <a:off x="476249" y="476249"/>
            <a:ext cx="8191499" cy="2800349"/>
          </a:xfrm>
          <a:prstGeom prst="rect">
            <a:avLst/>
          </a:prstGeom>
          <a:blipFill>
            <a:blip r:embed="rId2" cstate="screen">
              <a:alphaModFix amt="6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   </a:t>
            </a:r>
          </a:p>
        </p:txBody>
      </p:sp>
      <p:sp>
        <p:nvSpPr>
          <p:cNvPr id="13" name="Text Placeholder">
            <a:extLst>
              <a:ext uri="{FF2B5EF4-FFF2-40B4-BE49-F238E27FC236}">
                <a16:creationId xmlns:a16="http://schemas.microsoft.com/office/drawing/2014/main" id="{A25067DD-90C1-C73D-DBA2-D60F76835525}"/>
              </a:ext>
            </a:extLst>
          </p:cNvPr>
          <p:cNvSpPr>
            <a:spLocks noGrp="1"/>
          </p:cNvSpPr>
          <p:nvPr>
            <p:ph type="body" sz="quarter" idx="10"/>
          </p:nvPr>
        </p:nvSpPr>
        <p:spPr>
          <a:xfrm>
            <a:off x="4234951" y="3636923"/>
            <a:ext cx="4432797" cy="1092409"/>
          </a:xfrm>
          <a:prstGeom prst="rect">
            <a:avLst/>
          </a:prstGeom>
        </p:spPr>
        <p:txBody>
          <a:bodyPr lIns="91440" tIns="45720" rIns="91440" bIns="45720" anchor="b"/>
          <a:lstStyle>
            <a:lvl1pPr marL="171450" indent="-171450" algn="l">
              <a:lnSpc>
                <a:spcPct val="90000"/>
              </a:lnSpc>
              <a:spcBef>
                <a:spcPts val="600"/>
              </a:spcBef>
              <a:buFont typeface="Arial" panose="020B0604020202020204" pitchFamily="34" charset="0"/>
              <a:buChar char="•"/>
              <a:defRPr sz="1200">
                <a:solidFill>
                  <a:schemeClr val="tx2"/>
                </a:solidFill>
                <a:latin typeface="+mn-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245601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8" name="Border">
            <a:extLst>
              <a:ext uri="{FF2B5EF4-FFF2-40B4-BE49-F238E27FC236}">
                <a16:creationId xmlns:a16="http://schemas.microsoft.com/office/drawing/2014/main" id="{ADD8A89F-FBF6-E02B-87AB-86D66829943D}"/>
              </a:ext>
            </a:extLst>
          </p:cNvPr>
          <p:cNvSpPr/>
          <p:nvPr userDrawn="1"/>
        </p:nvSpPr>
        <p:spPr>
          <a:xfrm>
            <a:off x="0" y="0"/>
            <a:ext cx="9144000" cy="5143500"/>
          </a:xfrm>
          <a:custGeom>
            <a:avLst/>
            <a:gdLst>
              <a:gd name="connsiteX0" fmla="*/ 9144000 w 9144000"/>
              <a:gd name="connsiteY0" fmla="*/ 5143500 h 5143500"/>
              <a:gd name="connsiteX1" fmla="*/ 0 w 9144000"/>
              <a:gd name="connsiteY1" fmla="*/ 5143500 h 5143500"/>
              <a:gd name="connsiteX2" fmla="*/ 0 w 9144000"/>
              <a:gd name="connsiteY2" fmla="*/ 0 h 5143500"/>
              <a:gd name="connsiteX3" fmla="*/ 9144000 w 9144000"/>
              <a:gd name="connsiteY3" fmla="*/ 0 h 5143500"/>
              <a:gd name="connsiteX4" fmla="*/ 9144000 w 9144000"/>
              <a:gd name="connsiteY4" fmla="*/ 5143500 h 5143500"/>
              <a:gd name="connsiteX5" fmla="*/ 476250 w 9144000"/>
              <a:gd name="connsiteY5" fmla="*/ 476250 h 5143500"/>
              <a:gd name="connsiteX6" fmla="*/ 476250 w 9144000"/>
              <a:gd name="connsiteY6" fmla="*/ 4667250 h 5143500"/>
              <a:gd name="connsiteX7" fmla="*/ 8667750 w 9144000"/>
              <a:gd name="connsiteY7" fmla="*/ 4667250 h 5143500"/>
              <a:gd name="connsiteX8" fmla="*/ 8667750 w 9144000"/>
              <a:gd name="connsiteY8" fmla="*/ 476250 h 5143500"/>
              <a:gd name="connsiteX9" fmla="*/ 476250 w 9144000"/>
              <a:gd name="connsiteY9" fmla="*/ 4762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0">
                <a:moveTo>
                  <a:pt x="9144000" y="5143500"/>
                </a:moveTo>
                <a:lnTo>
                  <a:pt x="0" y="5143500"/>
                </a:lnTo>
                <a:lnTo>
                  <a:pt x="0" y="0"/>
                </a:lnTo>
                <a:lnTo>
                  <a:pt x="9144000" y="0"/>
                </a:lnTo>
                <a:lnTo>
                  <a:pt x="9144000" y="5143500"/>
                </a:lnTo>
                <a:close/>
                <a:moveTo>
                  <a:pt x="476250" y="476250"/>
                </a:moveTo>
                <a:lnTo>
                  <a:pt x="476250" y="4667250"/>
                </a:lnTo>
                <a:lnTo>
                  <a:pt x="8667750" y="4667250"/>
                </a:lnTo>
                <a:lnTo>
                  <a:pt x="8667750" y="476250"/>
                </a:lnTo>
                <a:lnTo>
                  <a:pt x="476250" y="476250"/>
                </a:lnTo>
                <a:close/>
              </a:path>
            </a:pathLst>
          </a:custGeom>
          <a:solidFill>
            <a:srgbClr val="E6DAD0"/>
          </a:solidFill>
          <a:ln w="4763"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8408611-BCFC-D48C-4681-F569D2E2B3D1}"/>
              </a:ext>
            </a:extLst>
          </p:cNvPr>
          <p:cNvSpPr>
            <a:spLocks noGrp="1"/>
          </p:cNvSpPr>
          <p:nvPr>
            <p:ph type="title"/>
          </p:nvPr>
        </p:nvSpPr>
        <p:spPr>
          <a:xfrm>
            <a:off x="890588" y="972873"/>
            <a:ext cx="2715768" cy="3419856"/>
          </a:xfrm>
        </p:spPr>
        <p:txBody>
          <a:bodyPr lIns="0" tIns="0" rIns="0" bIns="0" anchor="t"/>
          <a:lstStyle>
            <a:lvl1pPr algn="l">
              <a:defRPr/>
            </a:lvl1pPr>
          </a:lstStyle>
          <a:p>
            <a:r>
              <a:rPr lang="en-US"/>
              <a:t>Click to edit Master title style</a:t>
            </a:r>
          </a:p>
        </p:txBody>
      </p:sp>
      <p:sp>
        <p:nvSpPr>
          <p:cNvPr id="6" name="Text Placeholder">
            <a:extLst>
              <a:ext uri="{FF2B5EF4-FFF2-40B4-BE49-F238E27FC236}">
                <a16:creationId xmlns:a16="http://schemas.microsoft.com/office/drawing/2014/main" id="{A29FEFFD-4A14-EA5C-E4EF-5BC22F35616A}"/>
              </a:ext>
            </a:extLst>
          </p:cNvPr>
          <p:cNvSpPr>
            <a:spLocks noGrp="1"/>
          </p:cNvSpPr>
          <p:nvPr>
            <p:ph type="body" sz="quarter" idx="12" hasCustomPrompt="1"/>
          </p:nvPr>
        </p:nvSpPr>
        <p:spPr>
          <a:xfrm>
            <a:off x="4572000" y="1329492"/>
            <a:ext cx="445613" cy="3061532"/>
          </a:xfrm>
          <a:prstGeom prst="rect">
            <a:avLst/>
          </a:prstGeom>
        </p:spPr>
        <p:txBody>
          <a:bodyPr lIns="0" tIns="0" rIns="0" bIns="0" anchor="t"/>
          <a:lstStyle>
            <a:lvl1pPr marL="0" indent="0" algn="r">
              <a:lnSpc>
                <a:spcPct val="154000"/>
              </a:lnSpc>
              <a:spcBef>
                <a:spcPts val="0"/>
              </a:spcBef>
              <a:buNone/>
              <a:defRPr sz="2200" b="1">
                <a:solidFill>
                  <a:schemeClr val="tx2"/>
                </a:solidFill>
                <a:latin typeface="+mn-lt"/>
              </a:defRPr>
            </a:lvl1pPr>
            <a:lvl2pPr marL="457200" indent="0">
              <a:buNone/>
              <a:defRPr/>
            </a:lvl2pPr>
          </a:lstStyle>
          <a:p>
            <a:pPr lvl="0"/>
            <a:r>
              <a:rPr lang="en-US" dirty="0"/>
              <a:t>00</a:t>
            </a:r>
          </a:p>
        </p:txBody>
      </p:sp>
      <p:sp>
        <p:nvSpPr>
          <p:cNvPr id="7" name="Text Placeholder">
            <a:extLst>
              <a:ext uri="{FF2B5EF4-FFF2-40B4-BE49-F238E27FC236}">
                <a16:creationId xmlns:a16="http://schemas.microsoft.com/office/drawing/2014/main" id="{1C333EDA-873E-4665-DBF9-8592CD5B4495}"/>
              </a:ext>
            </a:extLst>
          </p:cNvPr>
          <p:cNvSpPr>
            <a:spLocks noGrp="1"/>
          </p:cNvSpPr>
          <p:nvPr>
            <p:ph type="body" sz="quarter" idx="10"/>
          </p:nvPr>
        </p:nvSpPr>
        <p:spPr>
          <a:xfrm>
            <a:off x="5294376" y="1325880"/>
            <a:ext cx="2879513" cy="3061534"/>
          </a:xfrm>
          <a:prstGeom prst="rect">
            <a:avLst/>
          </a:prstGeom>
        </p:spPr>
        <p:txBody>
          <a:bodyPr lIns="0" tIns="0" rIns="0" bIns="0" anchor="t"/>
          <a:lstStyle>
            <a:lvl1pPr marL="0" indent="0" algn="l">
              <a:lnSpc>
                <a:spcPct val="280000"/>
              </a:lnSpc>
              <a:spcBef>
                <a:spcPts val="0"/>
              </a:spcBef>
              <a:buNone/>
              <a:defRPr sz="1200">
                <a:solidFill>
                  <a:schemeClr val="tx2"/>
                </a:solidFill>
                <a:latin typeface="+mn-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721488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bg2"/>
        </a:solidFill>
        <a:effectLst/>
      </p:bgPr>
    </p:bg>
    <p:spTree>
      <p:nvGrpSpPr>
        <p:cNvPr id="1" name=""/>
        <p:cNvGrpSpPr/>
        <p:nvPr/>
      </p:nvGrpSpPr>
      <p:grpSpPr>
        <a:xfrm>
          <a:off x="0" y="0"/>
          <a:ext cx="0" cy="0"/>
          <a:chOff x="0" y="0"/>
          <a:chExt cx="0" cy="0"/>
        </a:xfrm>
      </p:grpSpPr>
      <p:sp>
        <p:nvSpPr>
          <p:cNvPr id="31" name="Image Placeholder">
            <a:extLst>
              <a:ext uri="{FF2B5EF4-FFF2-40B4-BE49-F238E27FC236}">
                <a16:creationId xmlns:a16="http://schemas.microsoft.com/office/drawing/2014/main" id="{2A9919F5-5932-CF39-5182-8B862027006C}"/>
              </a:ext>
            </a:extLst>
          </p:cNvPr>
          <p:cNvSpPr>
            <a:spLocks noGrp="1"/>
          </p:cNvSpPr>
          <p:nvPr>
            <p:ph type="pic" sz="quarter" idx="12" hasCustomPrompt="1"/>
          </p:nvPr>
        </p:nvSpPr>
        <p:spPr>
          <a:xfrm>
            <a:off x="2" y="0"/>
            <a:ext cx="9143999" cy="5143500"/>
          </a:xfrm>
          <a:custGeom>
            <a:avLst/>
            <a:gdLst>
              <a:gd name="connsiteX0" fmla="*/ 4343399 w 9143999"/>
              <a:gd name="connsiteY0" fmla="*/ 752475 h 5143500"/>
              <a:gd name="connsiteX1" fmla="*/ 8248649 w 9143999"/>
              <a:gd name="connsiteY1" fmla="*/ 752475 h 5143500"/>
              <a:gd name="connsiteX2" fmla="*/ 8248649 w 9143999"/>
              <a:gd name="connsiteY2" fmla="*/ 2085975 h 5143500"/>
              <a:gd name="connsiteX3" fmla="*/ 4343399 w 9143999"/>
              <a:gd name="connsiteY3" fmla="*/ 2085975 h 5143500"/>
              <a:gd name="connsiteX4" fmla="*/ 476249 w 9143999"/>
              <a:gd name="connsiteY4" fmla="*/ 476250 h 5143500"/>
              <a:gd name="connsiteX5" fmla="*/ 476249 w 9143999"/>
              <a:gd name="connsiteY5" fmla="*/ 4667250 h 5143500"/>
              <a:gd name="connsiteX6" fmla="*/ 8667749 w 9143999"/>
              <a:gd name="connsiteY6" fmla="*/ 4667250 h 5143500"/>
              <a:gd name="connsiteX7" fmla="*/ 8667749 w 9143999"/>
              <a:gd name="connsiteY7" fmla="*/ 476250 h 5143500"/>
              <a:gd name="connsiteX8" fmla="*/ 0 w 9143999"/>
              <a:gd name="connsiteY8" fmla="*/ 0 h 5143500"/>
              <a:gd name="connsiteX9" fmla="*/ 9143999 w 9143999"/>
              <a:gd name="connsiteY9" fmla="*/ 0 h 5143500"/>
              <a:gd name="connsiteX10" fmla="*/ 9143999 w 9143999"/>
              <a:gd name="connsiteY10" fmla="*/ 5143500 h 5143500"/>
              <a:gd name="connsiteX11" fmla="*/ 0 w 9143999"/>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3999" h="5143500">
                <a:moveTo>
                  <a:pt x="4343399" y="752475"/>
                </a:moveTo>
                <a:lnTo>
                  <a:pt x="8248649" y="752475"/>
                </a:lnTo>
                <a:lnTo>
                  <a:pt x="8248649" y="2085975"/>
                </a:lnTo>
                <a:lnTo>
                  <a:pt x="4343399" y="2085975"/>
                </a:lnTo>
                <a:close/>
                <a:moveTo>
                  <a:pt x="476249" y="476250"/>
                </a:moveTo>
                <a:lnTo>
                  <a:pt x="476249" y="4667250"/>
                </a:lnTo>
                <a:lnTo>
                  <a:pt x="8667749" y="4667250"/>
                </a:lnTo>
                <a:lnTo>
                  <a:pt x="8667749" y="476250"/>
                </a:lnTo>
                <a:close/>
                <a:moveTo>
                  <a:pt x="0" y="0"/>
                </a:moveTo>
                <a:lnTo>
                  <a:pt x="9143999" y="0"/>
                </a:lnTo>
                <a:lnTo>
                  <a:pt x="9143999" y="5143500"/>
                </a:lnTo>
                <a:lnTo>
                  <a:pt x="0" y="5143500"/>
                </a:lnTo>
                <a:close/>
              </a:path>
            </a:pathLst>
          </a:custGeom>
          <a:blipFill>
            <a:blip r:embed="rId2" cstate="screen">
              <a:alphaModFix amt="60000"/>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069EEEB9-294F-6567-DC5A-A0210262B64E}"/>
              </a:ext>
            </a:extLst>
          </p:cNvPr>
          <p:cNvSpPr>
            <a:spLocks noGrp="1"/>
          </p:cNvSpPr>
          <p:nvPr>
            <p:ph type="title"/>
          </p:nvPr>
        </p:nvSpPr>
        <p:spPr>
          <a:xfrm>
            <a:off x="890587" y="2371726"/>
            <a:ext cx="3157539" cy="2094710"/>
          </a:xfrm>
        </p:spPr>
        <p:txBody>
          <a:bodyPr lIns="0" tIns="0" rIns="0" bIns="0" anchor="b"/>
          <a:lstStyle>
            <a:lvl1pPr algn="l">
              <a:defRPr/>
            </a:lvl1pPr>
          </a:lstStyle>
          <a:p>
            <a:r>
              <a:rPr lang="en-US"/>
              <a:t>Click to edit Master title style</a:t>
            </a:r>
            <a:endParaRPr lang="en-US" dirty="0"/>
          </a:p>
        </p:txBody>
      </p:sp>
      <p:sp>
        <p:nvSpPr>
          <p:cNvPr id="3" name="Text Placeholder">
            <a:extLst>
              <a:ext uri="{FF2B5EF4-FFF2-40B4-BE49-F238E27FC236}">
                <a16:creationId xmlns:a16="http://schemas.microsoft.com/office/drawing/2014/main" id="{223A0520-3653-49B0-DE43-A9CC11BE0FA0}"/>
              </a:ext>
            </a:extLst>
          </p:cNvPr>
          <p:cNvSpPr>
            <a:spLocks noGrp="1"/>
          </p:cNvSpPr>
          <p:nvPr>
            <p:ph type="body" sz="quarter" idx="10"/>
          </p:nvPr>
        </p:nvSpPr>
        <p:spPr>
          <a:xfrm>
            <a:off x="890587" y="752476"/>
            <a:ext cx="3157539" cy="1323662"/>
          </a:xfrm>
          <a:prstGeom prst="rect">
            <a:avLst/>
          </a:prstGeom>
        </p:spPr>
        <p:txBody>
          <a:bodyPr lIns="0" tIns="0" rIns="0" bIns="0" anchor="t"/>
          <a:lstStyle>
            <a:lvl1pPr marL="0" indent="0" algn="l">
              <a:lnSpc>
                <a:spcPct val="90000"/>
              </a:lnSpc>
              <a:spcBef>
                <a:spcPts val="0"/>
              </a:spcBef>
              <a:buNone/>
              <a:defRPr sz="1200">
                <a:solidFill>
                  <a:schemeClr val="tx2"/>
                </a:solidFill>
                <a:latin typeface="+mn-lt"/>
              </a:defRPr>
            </a:lvl1pPr>
            <a:lvl2pPr marL="457200" indent="0">
              <a:buNone/>
              <a:defRPr/>
            </a:lvl2pPr>
          </a:lstStyle>
          <a:p>
            <a:pPr lvl="0"/>
            <a:r>
              <a:rPr lang="en-US"/>
              <a:t>Click to edit Master text styles</a:t>
            </a:r>
          </a:p>
        </p:txBody>
      </p:sp>
      <p:sp>
        <p:nvSpPr>
          <p:cNvPr id="33" name="Image Placeholder">
            <a:extLst>
              <a:ext uri="{FF2B5EF4-FFF2-40B4-BE49-F238E27FC236}">
                <a16:creationId xmlns:a16="http://schemas.microsoft.com/office/drawing/2014/main" id="{40D62262-C0D3-F115-BE23-5AE15EEAA224}"/>
              </a:ext>
            </a:extLst>
          </p:cNvPr>
          <p:cNvSpPr>
            <a:spLocks noGrp="1"/>
          </p:cNvSpPr>
          <p:nvPr>
            <p:ph type="pic" sz="quarter" idx="13" hasCustomPrompt="1"/>
          </p:nvPr>
        </p:nvSpPr>
        <p:spPr>
          <a:xfrm>
            <a:off x="4338638" y="2371725"/>
            <a:ext cx="1809750" cy="2019300"/>
          </a:xfrm>
          <a:prstGeom prst="rect">
            <a:avLst/>
          </a:prstGeom>
          <a:blipFill>
            <a:blip r:embed="rId3" cstate="screen">
              <a:alphaModFix amt="6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   </a:t>
            </a:r>
          </a:p>
        </p:txBody>
      </p:sp>
      <p:sp>
        <p:nvSpPr>
          <p:cNvPr id="32" name="Image Placeholder">
            <a:extLst>
              <a:ext uri="{FF2B5EF4-FFF2-40B4-BE49-F238E27FC236}">
                <a16:creationId xmlns:a16="http://schemas.microsoft.com/office/drawing/2014/main" id="{6D01924B-0C8F-2DF4-D0AA-8A152449BE81}"/>
              </a:ext>
            </a:extLst>
          </p:cNvPr>
          <p:cNvSpPr>
            <a:spLocks noGrp="1"/>
          </p:cNvSpPr>
          <p:nvPr>
            <p:ph type="pic" sz="quarter" idx="14" hasCustomPrompt="1"/>
          </p:nvPr>
        </p:nvSpPr>
        <p:spPr>
          <a:xfrm>
            <a:off x="6438900" y="2371725"/>
            <a:ext cx="1809750" cy="2019300"/>
          </a:xfrm>
          <a:prstGeom prst="rect">
            <a:avLst/>
          </a:prstGeom>
          <a:blipFill>
            <a:blip r:embed="rId4" cstate="screen">
              <a:alphaModFix amt="6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1010513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1">
    <p:spTree>
      <p:nvGrpSpPr>
        <p:cNvPr id="1" name=""/>
        <p:cNvGrpSpPr/>
        <p:nvPr/>
      </p:nvGrpSpPr>
      <p:grpSpPr>
        <a:xfrm>
          <a:off x="0" y="0"/>
          <a:ext cx="0" cy="0"/>
          <a:chOff x="0" y="0"/>
          <a:chExt cx="0" cy="0"/>
        </a:xfrm>
      </p:grpSpPr>
      <p:sp>
        <p:nvSpPr>
          <p:cNvPr id="5" name="Border">
            <a:extLst>
              <a:ext uri="{FF2B5EF4-FFF2-40B4-BE49-F238E27FC236}">
                <a16:creationId xmlns:a16="http://schemas.microsoft.com/office/drawing/2014/main" id="{CE0689E2-BB3E-711F-2198-2642DBDB33BE}"/>
              </a:ext>
            </a:extLst>
          </p:cNvPr>
          <p:cNvSpPr/>
          <p:nvPr userDrawn="1"/>
        </p:nvSpPr>
        <p:spPr>
          <a:xfrm>
            <a:off x="0" y="-1"/>
            <a:ext cx="9144000" cy="5143500"/>
          </a:xfrm>
          <a:custGeom>
            <a:avLst/>
            <a:gdLst>
              <a:gd name="connsiteX0" fmla="*/ 9144000 w 9144000"/>
              <a:gd name="connsiteY0" fmla="*/ 5143500 h 5143500"/>
              <a:gd name="connsiteX1" fmla="*/ 0 w 9144000"/>
              <a:gd name="connsiteY1" fmla="*/ 5143500 h 5143500"/>
              <a:gd name="connsiteX2" fmla="*/ 0 w 9144000"/>
              <a:gd name="connsiteY2" fmla="*/ 0 h 5143500"/>
              <a:gd name="connsiteX3" fmla="*/ 9144000 w 9144000"/>
              <a:gd name="connsiteY3" fmla="*/ 0 h 5143500"/>
              <a:gd name="connsiteX4" fmla="*/ 9144000 w 9144000"/>
              <a:gd name="connsiteY4" fmla="*/ 5143500 h 5143500"/>
              <a:gd name="connsiteX5" fmla="*/ 476250 w 9144000"/>
              <a:gd name="connsiteY5" fmla="*/ 476250 h 5143500"/>
              <a:gd name="connsiteX6" fmla="*/ 476250 w 9144000"/>
              <a:gd name="connsiteY6" fmla="*/ 4667250 h 5143500"/>
              <a:gd name="connsiteX7" fmla="*/ 8667750 w 9144000"/>
              <a:gd name="connsiteY7" fmla="*/ 4667250 h 5143500"/>
              <a:gd name="connsiteX8" fmla="*/ 8667750 w 9144000"/>
              <a:gd name="connsiteY8" fmla="*/ 476250 h 5143500"/>
              <a:gd name="connsiteX9" fmla="*/ 476250 w 9144000"/>
              <a:gd name="connsiteY9" fmla="*/ 4762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0">
                <a:moveTo>
                  <a:pt x="9144000" y="5143500"/>
                </a:moveTo>
                <a:lnTo>
                  <a:pt x="0" y="5143500"/>
                </a:lnTo>
                <a:lnTo>
                  <a:pt x="0" y="0"/>
                </a:lnTo>
                <a:lnTo>
                  <a:pt x="9144000" y="0"/>
                </a:lnTo>
                <a:lnTo>
                  <a:pt x="9144000" y="5143500"/>
                </a:lnTo>
                <a:close/>
                <a:moveTo>
                  <a:pt x="476250" y="476250"/>
                </a:moveTo>
                <a:lnTo>
                  <a:pt x="476250" y="4667250"/>
                </a:lnTo>
                <a:lnTo>
                  <a:pt x="8667750" y="4667250"/>
                </a:lnTo>
                <a:lnTo>
                  <a:pt x="8667750" y="476250"/>
                </a:lnTo>
                <a:lnTo>
                  <a:pt x="476250" y="476250"/>
                </a:lnTo>
                <a:close/>
              </a:path>
            </a:pathLst>
          </a:custGeom>
          <a:solidFill>
            <a:schemeClr val="accent3"/>
          </a:solidFill>
          <a:ln w="4763"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C90900-BF8F-257B-C755-CBE93927D011}"/>
              </a:ext>
            </a:extLst>
          </p:cNvPr>
          <p:cNvSpPr>
            <a:spLocks noGrp="1"/>
          </p:cNvSpPr>
          <p:nvPr>
            <p:ph type="title"/>
          </p:nvPr>
        </p:nvSpPr>
        <p:spPr>
          <a:xfrm>
            <a:off x="890586" y="752477"/>
            <a:ext cx="7358064" cy="890316"/>
          </a:xfrm>
        </p:spPr>
        <p:txBody>
          <a:bodyPr/>
          <a:lstStyle>
            <a:lvl1pPr algn="l">
              <a:defRPr/>
            </a:lvl1pPr>
          </a:lstStyle>
          <a:p>
            <a:r>
              <a:rPr lang="en-US"/>
              <a:t>Click to edit Master title style</a:t>
            </a:r>
          </a:p>
        </p:txBody>
      </p:sp>
      <p:sp>
        <p:nvSpPr>
          <p:cNvPr id="9" name="Table Placeholder 8">
            <a:extLst>
              <a:ext uri="{FF2B5EF4-FFF2-40B4-BE49-F238E27FC236}">
                <a16:creationId xmlns:a16="http://schemas.microsoft.com/office/drawing/2014/main" id="{6A3C5FFB-79FB-43F6-F549-EC19467E4B13}"/>
              </a:ext>
            </a:extLst>
          </p:cNvPr>
          <p:cNvSpPr>
            <a:spLocks noGrp="1"/>
          </p:cNvSpPr>
          <p:nvPr>
            <p:ph type="tbl" sz="quarter" idx="12"/>
          </p:nvPr>
        </p:nvSpPr>
        <p:spPr>
          <a:xfrm>
            <a:off x="890588" y="1929534"/>
            <a:ext cx="7358062" cy="2536901"/>
          </a:xfrm>
          <a:prstGeom prst="rect">
            <a:avLst/>
          </a:prstGeom>
        </p:spPr>
        <p:txBody>
          <a:bodyPr/>
          <a:lstStyle/>
          <a:p>
            <a:r>
              <a:rPr lang="en-US"/>
              <a:t>Click icon to add table</a:t>
            </a:r>
            <a:endParaRPr lang="en-US" dirty="0"/>
          </a:p>
        </p:txBody>
      </p:sp>
    </p:spTree>
    <p:extLst>
      <p:ext uri="{BB962C8B-B14F-4D97-AF65-F5344CB8AC3E}">
        <p14:creationId xmlns:p14="http://schemas.microsoft.com/office/powerpoint/2010/main" val="1198623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hoto">
    <p:spTree>
      <p:nvGrpSpPr>
        <p:cNvPr id="1" name=""/>
        <p:cNvGrpSpPr/>
        <p:nvPr/>
      </p:nvGrpSpPr>
      <p:grpSpPr>
        <a:xfrm>
          <a:off x="0" y="0"/>
          <a:ext cx="0" cy="0"/>
          <a:chOff x="0" y="0"/>
          <a:chExt cx="0" cy="0"/>
        </a:xfrm>
      </p:grpSpPr>
      <p:sp>
        <p:nvSpPr>
          <p:cNvPr id="5" name="Border">
            <a:extLst>
              <a:ext uri="{FF2B5EF4-FFF2-40B4-BE49-F238E27FC236}">
                <a16:creationId xmlns:a16="http://schemas.microsoft.com/office/drawing/2014/main" id="{CE0689E2-BB3E-711F-2198-2642DBDB33BE}"/>
              </a:ext>
            </a:extLst>
          </p:cNvPr>
          <p:cNvSpPr/>
          <p:nvPr userDrawn="1"/>
        </p:nvSpPr>
        <p:spPr>
          <a:xfrm>
            <a:off x="0" y="-1"/>
            <a:ext cx="9144000" cy="5143500"/>
          </a:xfrm>
          <a:custGeom>
            <a:avLst/>
            <a:gdLst>
              <a:gd name="connsiteX0" fmla="*/ 9144000 w 9144000"/>
              <a:gd name="connsiteY0" fmla="*/ 5143500 h 5143500"/>
              <a:gd name="connsiteX1" fmla="*/ 0 w 9144000"/>
              <a:gd name="connsiteY1" fmla="*/ 5143500 h 5143500"/>
              <a:gd name="connsiteX2" fmla="*/ 0 w 9144000"/>
              <a:gd name="connsiteY2" fmla="*/ 0 h 5143500"/>
              <a:gd name="connsiteX3" fmla="*/ 9144000 w 9144000"/>
              <a:gd name="connsiteY3" fmla="*/ 0 h 5143500"/>
              <a:gd name="connsiteX4" fmla="*/ 9144000 w 9144000"/>
              <a:gd name="connsiteY4" fmla="*/ 5143500 h 5143500"/>
              <a:gd name="connsiteX5" fmla="*/ 476250 w 9144000"/>
              <a:gd name="connsiteY5" fmla="*/ 476250 h 5143500"/>
              <a:gd name="connsiteX6" fmla="*/ 476250 w 9144000"/>
              <a:gd name="connsiteY6" fmla="*/ 4667250 h 5143500"/>
              <a:gd name="connsiteX7" fmla="*/ 8667750 w 9144000"/>
              <a:gd name="connsiteY7" fmla="*/ 4667250 h 5143500"/>
              <a:gd name="connsiteX8" fmla="*/ 8667750 w 9144000"/>
              <a:gd name="connsiteY8" fmla="*/ 476250 h 5143500"/>
              <a:gd name="connsiteX9" fmla="*/ 476250 w 9144000"/>
              <a:gd name="connsiteY9" fmla="*/ 4762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0">
                <a:moveTo>
                  <a:pt x="9144000" y="5143500"/>
                </a:moveTo>
                <a:lnTo>
                  <a:pt x="0" y="5143500"/>
                </a:lnTo>
                <a:lnTo>
                  <a:pt x="0" y="0"/>
                </a:lnTo>
                <a:lnTo>
                  <a:pt x="9144000" y="0"/>
                </a:lnTo>
                <a:lnTo>
                  <a:pt x="9144000" y="5143500"/>
                </a:lnTo>
                <a:close/>
                <a:moveTo>
                  <a:pt x="476250" y="476250"/>
                </a:moveTo>
                <a:lnTo>
                  <a:pt x="476250" y="4667250"/>
                </a:lnTo>
                <a:lnTo>
                  <a:pt x="8667750" y="4667250"/>
                </a:lnTo>
                <a:lnTo>
                  <a:pt x="8667750" y="476250"/>
                </a:lnTo>
                <a:lnTo>
                  <a:pt x="476250" y="476250"/>
                </a:lnTo>
                <a:close/>
              </a:path>
            </a:pathLst>
          </a:custGeom>
          <a:solidFill>
            <a:schemeClr val="accent4"/>
          </a:solidFill>
          <a:ln w="4763"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9DE88EF-AAB2-C667-F852-BA5EADA59E43}"/>
              </a:ext>
            </a:extLst>
          </p:cNvPr>
          <p:cNvSpPr>
            <a:spLocks noGrp="1"/>
          </p:cNvSpPr>
          <p:nvPr>
            <p:ph type="title"/>
          </p:nvPr>
        </p:nvSpPr>
        <p:spPr>
          <a:xfrm>
            <a:off x="890586" y="752477"/>
            <a:ext cx="7358064" cy="890316"/>
          </a:xfrm>
        </p:spPr>
        <p:txBody>
          <a:bodyPr/>
          <a:lstStyle>
            <a:lvl1pPr algn="l">
              <a:defRPr/>
            </a:lvl1pPr>
          </a:lstStyle>
          <a:p>
            <a:r>
              <a:rPr lang="en-US"/>
              <a:t>Click to edit Master title style</a:t>
            </a:r>
          </a:p>
        </p:txBody>
      </p:sp>
      <p:sp>
        <p:nvSpPr>
          <p:cNvPr id="8" name="Image Placeholder">
            <a:extLst>
              <a:ext uri="{FF2B5EF4-FFF2-40B4-BE49-F238E27FC236}">
                <a16:creationId xmlns:a16="http://schemas.microsoft.com/office/drawing/2014/main" id="{E96B5EBC-A21A-9BC3-8450-60CC1A3E0020}"/>
              </a:ext>
            </a:extLst>
          </p:cNvPr>
          <p:cNvSpPr>
            <a:spLocks noGrp="1"/>
          </p:cNvSpPr>
          <p:nvPr>
            <p:ph type="pic" sz="quarter" idx="13" hasCustomPrompt="1"/>
          </p:nvPr>
        </p:nvSpPr>
        <p:spPr>
          <a:xfrm>
            <a:off x="890587" y="1932432"/>
            <a:ext cx="1624013" cy="1812057"/>
          </a:xfrm>
          <a:prstGeom prst="rect">
            <a:avLst/>
          </a:prstGeom>
          <a:blipFill>
            <a:blip r:embed="rId2" cstate="screen">
              <a:alphaModFix amt="6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   </a:t>
            </a:r>
          </a:p>
        </p:txBody>
      </p:sp>
      <p:sp>
        <p:nvSpPr>
          <p:cNvPr id="16" name="Text Placeholder">
            <a:extLst>
              <a:ext uri="{FF2B5EF4-FFF2-40B4-BE49-F238E27FC236}">
                <a16:creationId xmlns:a16="http://schemas.microsoft.com/office/drawing/2014/main" id="{4D342B18-8C5F-C816-77CE-657D4A900924}"/>
              </a:ext>
            </a:extLst>
          </p:cNvPr>
          <p:cNvSpPr>
            <a:spLocks noGrp="1"/>
          </p:cNvSpPr>
          <p:nvPr>
            <p:ph type="body" sz="quarter" idx="19"/>
          </p:nvPr>
        </p:nvSpPr>
        <p:spPr>
          <a:xfrm>
            <a:off x="885824" y="4037103"/>
            <a:ext cx="1624013" cy="356896"/>
          </a:xfrm>
          <a:prstGeom prst="rect">
            <a:avLst/>
          </a:prstGeom>
        </p:spPr>
        <p:txBody>
          <a:bodyPr lIns="0" tIns="0" rIns="0" bIns="0" anchor="t"/>
          <a:lstStyle>
            <a:lvl1pPr marL="0" indent="0" algn="l">
              <a:lnSpc>
                <a:spcPct val="90000"/>
              </a:lnSpc>
              <a:spcBef>
                <a:spcPts val="0"/>
              </a:spcBef>
              <a:buNone/>
              <a:defRPr sz="1200">
                <a:solidFill>
                  <a:schemeClr val="tx2"/>
                </a:solidFill>
                <a:latin typeface="+mn-lt"/>
              </a:defRPr>
            </a:lvl1pPr>
            <a:lvl2pPr marL="457200" indent="0">
              <a:buNone/>
              <a:defRPr/>
            </a:lvl2pPr>
          </a:lstStyle>
          <a:p>
            <a:pPr lvl="0"/>
            <a:r>
              <a:rPr lang="en-US"/>
              <a:t>Click to edit Master text styles</a:t>
            </a:r>
          </a:p>
        </p:txBody>
      </p:sp>
      <p:sp>
        <p:nvSpPr>
          <p:cNvPr id="10" name="Image Placeholder">
            <a:extLst>
              <a:ext uri="{FF2B5EF4-FFF2-40B4-BE49-F238E27FC236}">
                <a16:creationId xmlns:a16="http://schemas.microsoft.com/office/drawing/2014/main" id="{CD1E6547-B57E-6BE0-7277-8B0E2BA2BA65}"/>
              </a:ext>
            </a:extLst>
          </p:cNvPr>
          <p:cNvSpPr>
            <a:spLocks noGrp="1"/>
          </p:cNvSpPr>
          <p:nvPr>
            <p:ph type="pic" sz="quarter" idx="14" hasCustomPrompt="1"/>
          </p:nvPr>
        </p:nvSpPr>
        <p:spPr>
          <a:xfrm>
            <a:off x="2800349" y="1932432"/>
            <a:ext cx="1624013" cy="1812057"/>
          </a:xfrm>
          <a:prstGeom prst="rect">
            <a:avLst/>
          </a:prstGeom>
          <a:blipFill>
            <a:blip r:embed="rId3" cstate="screen">
              <a:alphaModFix amt="6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   </a:t>
            </a:r>
          </a:p>
        </p:txBody>
      </p:sp>
      <p:sp>
        <p:nvSpPr>
          <p:cNvPr id="15" name="Text Placeholder">
            <a:extLst>
              <a:ext uri="{FF2B5EF4-FFF2-40B4-BE49-F238E27FC236}">
                <a16:creationId xmlns:a16="http://schemas.microsoft.com/office/drawing/2014/main" id="{908DACD5-83F9-262C-C262-4631CBAC2898}"/>
              </a:ext>
            </a:extLst>
          </p:cNvPr>
          <p:cNvSpPr>
            <a:spLocks noGrp="1"/>
          </p:cNvSpPr>
          <p:nvPr>
            <p:ph type="body" sz="quarter" idx="18"/>
          </p:nvPr>
        </p:nvSpPr>
        <p:spPr>
          <a:xfrm>
            <a:off x="2795586" y="4037103"/>
            <a:ext cx="1624013" cy="356896"/>
          </a:xfrm>
          <a:prstGeom prst="rect">
            <a:avLst/>
          </a:prstGeom>
        </p:spPr>
        <p:txBody>
          <a:bodyPr lIns="0" tIns="0" rIns="0" bIns="0" anchor="t"/>
          <a:lstStyle>
            <a:lvl1pPr marL="0" indent="0" algn="l">
              <a:lnSpc>
                <a:spcPct val="90000"/>
              </a:lnSpc>
              <a:spcBef>
                <a:spcPts val="0"/>
              </a:spcBef>
              <a:buNone/>
              <a:defRPr sz="1200">
                <a:solidFill>
                  <a:schemeClr val="tx2"/>
                </a:solidFill>
                <a:latin typeface="+mn-lt"/>
              </a:defRPr>
            </a:lvl1pPr>
            <a:lvl2pPr marL="457200" indent="0">
              <a:buNone/>
              <a:defRPr/>
            </a:lvl2pPr>
          </a:lstStyle>
          <a:p>
            <a:pPr lvl="0"/>
            <a:r>
              <a:rPr lang="en-US"/>
              <a:t>Click to edit Master text styles</a:t>
            </a:r>
          </a:p>
        </p:txBody>
      </p:sp>
      <p:sp>
        <p:nvSpPr>
          <p:cNvPr id="11" name="Image Placeholder">
            <a:extLst>
              <a:ext uri="{FF2B5EF4-FFF2-40B4-BE49-F238E27FC236}">
                <a16:creationId xmlns:a16="http://schemas.microsoft.com/office/drawing/2014/main" id="{4B031791-8B0A-1880-1BEE-962C61F985C2}"/>
              </a:ext>
            </a:extLst>
          </p:cNvPr>
          <p:cNvSpPr>
            <a:spLocks noGrp="1"/>
          </p:cNvSpPr>
          <p:nvPr>
            <p:ph type="pic" sz="quarter" idx="15" hasCustomPrompt="1"/>
          </p:nvPr>
        </p:nvSpPr>
        <p:spPr>
          <a:xfrm>
            <a:off x="4710112" y="1932432"/>
            <a:ext cx="1624013" cy="1812057"/>
          </a:xfrm>
          <a:prstGeom prst="rect">
            <a:avLst/>
          </a:prstGeom>
          <a:blipFill>
            <a:blip r:embed="rId4" cstate="screen">
              <a:alphaModFix amt="6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   </a:t>
            </a:r>
          </a:p>
        </p:txBody>
      </p:sp>
      <p:sp>
        <p:nvSpPr>
          <p:cNvPr id="14" name="Text Placeholder">
            <a:extLst>
              <a:ext uri="{FF2B5EF4-FFF2-40B4-BE49-F238E27FC236}">
                <a16:creationId xmlns:a16="http://schemas.microsoft.com/office/drawing/2014/main" id="{49F022C3-127C-8B4A-E70E-E54F22EFCB2A}"/>
              </a:ext>
            </a:extLst>
          </p:cNvPr>
          <p:cNvSpPr>
            <a:spLocks noGrp="1"/>
          </p:cNvSpPr>
          <p:nvPr>
            <p:ph type="body" sz="quarter" idx="17"/>
          </p:nvPr>
        </p:nvSpPr>
        <p:spPr>
          <a:xfrm>
            <a:off x="4710112" y="4034129"/>
            <a:ext cx="1624013" cy="356896"/>
          </a:xfrm>
          <a:prstGeom prst="rect">
            <a:avLst/>
          </a:prstGeom>
        </p:spPr>
        <p:txBody>
          <a:bodyPr lIns="0" tIns="0" rIns="0" bIns="0" anchor="t"/>
          <a:lstStyle>
            <a:lvl1pPr marL="0" indent="0" algn="l">
              <a:lnSpc>
                <a:spcPct val="90000"/>
              </a:lnSpc>
              <a:spcBef>
                <a:spcPts val="0"/>
              </a:spcBef>
              <a:buNone/>
              <a:defRPr sz="1200">
                <a:solidFill>
                  <a:schemeClr val="tx2"/>
                </a:solidFill>
                <a:latin typeface="+mn-lt"/>
              </a:defRPr>
            </a:lvl1pPr>
            <a:lvl2pPr marL="457200" indent="0">
              <a:buNone/>
              <a:defRPr/>
            </a:lvl2pPr>
          </a:lstStyle>
          <a:p>
            <a:pPr lvl="0"/>
            <a:r>
              <a:rPr lang="en-US"/>
              <a:t>Click to edit Master text styles</a:t>
            </a:r>
          </a:p>
        </p:txBody>
      </p:sp>
      <p:sp>
        <p:nvSpPr>
          <p:cNvPr id="12" name="Image Placeholder">
            <a:extLst>
              <a:ext uri="{FF2B5EF4-FFF2-40B4-BE49-F238E27FC236}">
                <a16:creationId xmlns:a16="http://schemas.microsoft.com/office/drawing/2014/main" id="{BE384DAA-9896-13D6-8FBE-529DB6D14B49}"/>
              </a:ext>
            </a:extLst>
          </p:cNvPr>
          <p:cNvSpPr>
            <a:spLocks noGrp="1"/>
          </p:cNvSpPr>
          <p:nvPr>
            <p:ph type="pic" sz="quarter" idx="16" hasCustomPrompt="1"/>
          </p:nvPr>
        </p:nvSpPr>
        <p:spPr>
          <a:xfrm>
            <a:off x="6619874" y="1932432"/>
            <a:ext cx="1624013" cy="1812057"/>
          </a:xfrm>
          <a:prstGeom prst="rect">
            <a:avLst/>
          </a:prstGeom>
          <a:blipFill>
            <a:blip r:embed="rId5" cstate="screen">
              <a:alphaModFix amt="6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   </a:t>
            </a:r>
          </a:p>
        </p:txBody>
      </p:sp>
      <p:sp>
        <p:nvSpPr>
          <p:cNvPr id="13" name="Text Placeholder">
            <a:extLst>
              <a:ext uri="{FF2B5EF4-FFF2-40B4-BE49-F238E27FC236}">
                <a16:creationId xmlns:a16="http://schemas.microsoft.com/office/drawing/2014/main" id="{48554506-085F-EF1D-C0FE-DA8602A62179}"/>
              </a:ext>
            </a:extLst>
          </p:cNvPr>
          <p:cNvSpPr>
            <a:spLocks noGrp="1"/>
          </p:cNvSpPr>
          <p:nvPr>
            <p:ph type="body" sz="quarter" idx="10"/>
          </p:nvPr>
        </p:nvSpPr>
        <p:spPr>
          <a:xfrm>
            <a:off x="6619874" y="4034129"/>
            <a:ext cx="1624013" cy="356896"/>
          </a:xfrm>
          <a:prstGeom prst="rect">
            <a:avLst/>
          </a:prstGeom>
        </p:spPr>
        <p:txBody>
          <a:bodyPr lIns="0" tIns="0" rIns="0" bIns="0" anchor="t"/>
          <a:lstStyle>
            <a:lvl1pPr marL="0" indent="0" algn="l">
              <a:lnSpc>
                <a:spcPct val="90000"/>
              </a:lnSpc>
              <a:spcBef>
                <a:spcPts val="0"/>
              </a:spcBef>
              <a:buNone/>
              <a:defRPr sz="1200">
                <a:solidFill>
                  <a:schemeClr val="tx2"/>
                </a:solidFill>
                <a:latin typeface="+mn-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86370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Photo">
    <p:spTree>
      <p:nvGrpSpPr>
        <p:cNvPr id="1" name=""/>
        <p:cNvGrpSpPr/>
        <p:nvPr/>
      </p:nvGrpSpPr>
      <p:grpSpPr>
        <a:xfrm>
          <a:off x="0" y="0"/>
          <a:ext cx="0" cy="0"/>
          <a:chOff x="0" y="0"/>
          <a:chExt cx="0" cy="0"/>
        </a:xfrm>
      </p:grpSpPr>
      <p:sp>
        <p:nvSpPr>
          <p:cNvPr id="5" name="Border">
            <a:extLst>
              <a:ext uri="{FF2B5EF4-FFF2-40B4-BE49-F238E27FC236}">
                <a16:creationId xmlns:a16="http://schemas.microsoft.com/office/drawing/2014/main" id="{CE0689E2-BB3E-711F-2198-2642DBDB33BE}"/>
              </a:ext>
            </a:extLst>
          </p:cNvPr>
          <p:cNvSpPr/>
          <p:nvPr userDrawn="1"/>
        </p:nvSpPr>
        <p:spPr>
          <a:xfrm>
            <a:off x="0" y="-1"/>
            <a:ext cx="9144000" cy="5143500"/>
          </a:xfrm>
          <a:custGeom>
            <a:avLst/>
            <a:gdLst>
              <a:gd name="connsiteX0" fmla="*/ 9144000 w 9144000"/>
              <a:gd name="connsiteY0" fmla="*/ 5143500 h 5143500"/>
              <a:gd name="connsiteX1" fmla="*/ 0 w 9144000"/>
              <a:gd name="connsiteY1" fmla="*/ 5143500 h 5143500"/>
              <a:gd name="connsiteX2" fmla="*/ 0 w 9144000"/>
              <a:gd name="connsiteY2" fmla="*/ 0 h 5143500"/>
              <a:gd name="connsiteX3" fmla="*/ 9144000 w 9144000"/>
              <a:gd name="connsiteY3" fmla="*/ 0 h 5143500"/>
              <a:gd name="connsiteX4" fmla="*/ 9144000 w 9144000"/>
              <a:gd name="connsiteY4" fmla="*/ 5143500 h 5143500"/>
              <a:gd name="connsiteX5" fmla="*/ 476250 w 9144000"/>
              <a:gd name="connsiteY5" fmla="*/ 476250 h 5143500"/>
              <a:gd name="connsiteX6" fmla="*/ 476250 w 9144000"/>
              <a:gd name="connsiteY6" fmla="*/ 4667250 h 5143500"/>
              <a:gd name="connsiteX7" fmla="*/ 8667750 w 9144000"/>
              <a:gd name="connsiteY7" fmla="*/ 4667250 h 5143500"/>
              <a:gd name="connsiteX8" fmla="*/ 8667750 w 9144000"/>
              <a:gd name="connsiteY8" fmla="*/ 476250 h 5143500"/>
              <a:gd name="connsiteX9" fmla="*/ 476250 w 9144000"/>
              <a:gd name="connsiteY9" fmla="*/ 4762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0">
                <a:moveTo>
                  <a:pt x="9144000" y="5143500"/>
                </a:moveTo>
                <a:lnTo>
                  <a:pt x="0" y="5143500"/>
                </a:lnTo>
                <a:lnTo>
                  <a:pt x="0" y="0"/>
                </a:lnTo>
                <a:lnTo>
                  <a:pt x="9144000" y="0"/>
                </a:lnTo>
                <a:lnTo>
                  <a:pt x="9144000" y="5143500"/>
                </a:lnTo>
                <a:close/>
                <a:moveTo>
                  <a:pt x="476250" y="476250"/>
                </a:moveTo>
                <a:lnTo>
                  <a:pt x="476250" y="4667250"/>
                </a:lnTo>
                <a:lnTo>
                  <a:pt x="8667750" y="4667250"/>
                </a:lnTo>
                <a:lnTo>
                  <a:pt x="8667750" y="476250"/>
                </a:lnTo>
                <a:lnTo>
                  <a:pt x="476250" y="476250"/>
                </a:lnTo>
                <a:close/>
              </a:path>
            </a:pathLst>
          </a:custGeom>
          <a:solidFill>
            <a:schemeClr val="accent3"/>
          </a:solidFill>
          <a:ln w="4763" cap="flat">
            <a:noFill/>
            <a:prstDash val="solid"/>
            <a:miter/>
          </a:ln>
        </p:spPr>
        <p:txBody>
          <a:bodyPr rtlCol="0" anchor="ctr"/>
          <a:lstStyle/>
          <a:p>
            <a:endParaRPr lang="en-US" dirty="0"/>
          </a:p>
        </p:txBody>
      </p:sp>
      <p:sp>
        <p:nvSpPr>
          <p:cNvPr id="4" name="Title 1">
            <a:extLst>
              <a:ext uri="{FF2B5EF4-FFF2-40B4-BE49-F238E27FC236}">
                <a16:creationId xmlns:a16="http://schemas.microsoft.com/office/drawing/2014/main" id="{B688F6BE-086E-0909-CD09-205BCBABCAE3}"/>
              </a:ext>
            </a:extLst>
          </p:cNvPr>
          <p:cNvSpPr>
            <a:spLocks noGrp="1"/>
          </p:cNvSpPr>
          <p:nvPr>
            <p:ph type="title"/>
          </p:nvPr>
        </p:nvSpPr>
        <p:spPr>
          <a:xfrm>
            <a:off x="890586" y="3576119"/>
            <a:ext cx="3006638" cy="890316"/>
          </a:xfrm>
        </p:spPr>
        <p:txBody>
          <a:bodyPr anchor="t"/>
          <a:lstStyle>
            <a:lvl1pPr algn="l">
              <a:defRPr/>
            </a:lvl1pPr>
          </a:lstStyle>
          <a:p>
            <a:r>
              <a:rPr lang="en-US"/>
              <a:t>Click to edit Master title style</a:t>
            </a:r>
            <a:endParaRPr lang="en-US" dirty="0"/>
          </a:p>
        </p:txBody>
      </p:sp>
      <p:sp>
        <p:nvSpPr>
          <p:cNvPr id="18" name="Image Placeholder">
            <a:extLst>
              <a:ext uri="{FF2B5EF4-FFF2-40B4-BE49-F238E27FC236}">
                <a16:creationId xmlns:a16="http://schemas.microsoft.com/office/drawing/2014/main" id="{D1D3C639-9352-75EA-F2FD-9C2F56CF41A9}"/>
              </a:ext>
            </a:extLst>
          </p:cNvPr>
          <p:cNvSpPr>
            <a:spLocks noGrp="1"/>
          </p:cNvSpPr>
          <p:nvPr>
            <p:ph type="pic" sz="quarter" idx="16" hasCustomPrompt="1"/>
          </p:nvPr>
        </p:nvSpPr>
        <p:spPr>
          <a:xfrm>
            <a:off x="890587" y="752473"/>
            <a:ext cx="2262187" cy="2524125"/>
          </a:xfrm>
          <a:prstGeom prst="rect">
            <a:avLst/>
          </a:prstGeom>
          <a:blipFill>
            <a:blip r:embed="rId2" cstate="screen">
              <a:alphaModFix amt="6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   </a:t>
            </a:r>
          </a:p>
        </p:txBody>
      </p:sp>
      <p:sp>
        <p:nvSpPr>
          <p:cNvPr id="10" name="Image Placeholder">
            <a:extLst>
              <a:ext uri="{FF2B5EF4-FFF2-40B4-BE49-F238E27FC236}">
                <a16:creationId xmlns:a16="http://schemas.microsoft.com/office/drawing/2014/main" id="{CD1E6547-B57E-6BE0-7277-8B0E2BA2BA65}"/>
              </a:ext>
            </a:extLst>
          </p:cNvPr>
          <p:cNvSpPr>
            <a:spLocks noGrp="1"/>
          </p:cNvSpPr>
          <p:nvPr>
            <p:ph type="pic" sz="quarter" idx="14" hasCustomPrompt="1"/>
          </p:nvPr>
        </p:nvSpPr>
        <p:spPr>
          <a:xfrm>
            <a:off x="3440907" y="752475"/>
            <a:ext cx="2262187" cy="2524125"/>
          </a:xfrm>
          <a:prstGeom prst="rect">
            <a:avLst/>
          </a:prstGeom>
          <a:blipFill>
            <a:blip r:embed="rId3" cstate="screen">
              <a:alphaModFix amt="6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   </a:t>
            </a:r>
          </a:p>
        </p:txBody>
      </p:sp>
      <p:sp>
        <p:nvSpPr>
          <p:cNvPr id="17" name="Image Placeholder">
            <a:extLst>
              <a:ext uri="{FF2B5EF4-FFF2-40B4-BE49-F238E27FC236}">
                <a16:creationId xmlns:a16="http://schemas.microsoft.com/office/drawing/2014/main" id="{B00C77DC-0102-F407-0D5F-6696F2BA8EBA}"/>
              </a:ext>
            </a:extLst>
          </p:cNvPr>
          <p:cNvSpPr>
            <a:spLocks noGrp="1"/>
          </p:cNvSpPr>
          <p:nvPr>
            <p:ph type="pic" sz="quarter" idx="15" hasCustomPrompt="1"/>
          </p:nvPr>
        </p:nvSpPr>
        <p:spPr>
          <a:xfrm>
            <a:off x="5991226" y="752474"/>
            <a:ext cx="2262187" cy="2524125"/>
          </a:xfrm>
          <a:prstGeom prst="rect">
            <a:avLst/>
          </a:prstGeom>
          <a:blipFill>
            <a:blip r:embed="rId4" cstate="screen">
              <a:alphaModFix amt="6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   </a:t>
            </a:r>
          </a:p>
        </p:txBody>
      </p:sp>
      <p:sp>
        <p:nvSpPr>
          <p:cNvPr id="2" name="Text Placeholder">
            <a:extLst>
              <a:ext uri="{FF2B5EF4-FFF2-40B4-BE49-F238E27FC236}">
                <a16:creationId xmlns:a16="http://schemas.microsoft.com/office/drawing/2014/main" id="{C9851014-2D15-5DBD-65A9-D8A4428EC255}"/>
              </a:ext>
            </a:extLst>
          </p:cNvPr>
          <p:cNvSpPr>
            <a:spLocks noGrp="1"/>
          </p:cNvSpPr>
          <p:nvPr>
            <p:ph type="body" sz="quarter" idx="10"/>
          </p:nvPr>
        </p:nvSpPr>
        <p:spPr>
          <a:xfrm>
            <a:off x="4234951" y="3572184"/>
            <a:ext cx="4018462" cy="818840"/>
          </a:xfrm>
          <a:prstGeom prst="rect">
            <a:avLst/>
          </a:prstGeom>
        </p:spPr>
        <p:txBody>
          <a:bodyPr lIns="91440" tIns="45720" rIns="91440" bIns="45720" anchor="t"/>
          <a:lstStyle>
            <a:lvl1pPr marL="171450" indent="-171450" algn="l">
              <a:lnSpc>
                <a:spcPct val="90000"/>
              </a:lnSpc>
              <a:spcBef>
                <a:spcPts val="600"/>
              </a:spcBef>
              <a:buFont typeface="Arial" panose="020B0604020202020204" pitchFamily="34" charset="0"/>
              <a:buChar char="•"/>
              <a:defRPr sz="1200">
                <a:solidFill>
                  <a:schemeClr val="tx2"/>
                </a:solidFill>
                <a:latin typeface="+mn-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040250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p:bg>
      <p:bgPr>
        <a:solidFill>
          <a:schemeClr val="bg2"/>
        </a:solidFill>
        <a:effectLst/>
      </p:bgPr>
    </p:bg>
    <p:spTree>
      <p:nvGrpSpPr>
        <p:cNvPr id="1" name=""/>
        <p:cNvGrpSpPr/>
        <p:nvPr/>
      </p:nvGrpSpPr>
      <p:grpSpPr>
        <a:xfrm>
          <a:off x="0" y="0"/>
          <a:ext cx="0" cy="0"/>
          <a:chOff x="0" y="0"/>
          <a:chExt cx="0" cy="0"/>
        </a:xfrm>
      </p:grpSpPr>
      <p:sp>
        <p:nvSpPr>
          <p:cNvPr id="8" name="Border">
            <a:extLst>
              <a:ext uri="{FF2B5EF4-FFF2-40B4-BE49-F238E27FC236}">
                <a16:creationId xmlns:a16="http://schemas.microsoft.com/office/drawing/2014/main" id="{ADD8A89F-FBF6-E02B-87AB-86D66829943D}"/>
              </a:ext>
            </a:extLst>
          </p:cNvPr>
          <p:cNvSpPr/>
          <p:nvPr userDrawn="1"/>
        </p:nvSpPr>
        <p:spPr>
          <a:xfrm>
            <a:off x="0" y="-1"/>
            <a:ext cx="9144000" cy="5143500"/>
          </a:xfrm>
          <a:custGeom>
            <a:avLst/>
            <a:gdLst>
              <a:gd name="connsiteX0" fmla="*/ 9144000 w 9144000"/>
              <a:gd name="connsiteY0" fmla="*/ 5143500 h 5143500"/>
              <a:gd name="connsiteX1" fmla="*/ 0 w 9144000"/>
              <a:gd name="connsiteY1" fmla="*/ 5143500 h 5143500"/>
              <a:gd name="connsiteX2" fmla="*/ 0 w 9144000"/>
              <a:gd name="connsiteY2" fmla="*/ 0 h 5143500"/>
              <a:gd name="connsiteX3" fmla="*/ 9144000 w 9144000"/>
              <a:gd name="connsiteY3" fmla="*/ 0 h 5143500"/>
              <a:gd name="connsiteX4" fmla="*/ 9144000 w 9144000"/>
              <a:gd name="connsiteY4" fmla="*/ 5143500 h 5143500"/>
              <a:gd name="connsiteX5" fmla="*/ 476250 w 9144000"/>
              <a:gd name="connsiteY5" fmla="*/ 476250 h 5143500"/>
              <a:gd name="connsiteX6" fmla="*/ 476250 w 9144000"/>
              <a:gd name="connsiteY6" fmla="*/ 4667250 h 5143500"/>
              <a:gd name="connsiteX7" fmla="*/ 8667750 w 9144000"/>
              <a:gd name="connsiteY7" fmla="*/ 4667250 h 5143500"/>
              <a:gd name="connsiteX8" fmla="*/ 8667750 w 9144000"/>
              <a:gd name="connsiteY8" fmla="*/ 476250 h 5143500"/>
              <a:gd name="connsiteX9" fmla="*/ 476250 w 9144000"/>
              <a:gd name="connsiteY9" fmla="*/ 4762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0">
                <a:moveTo>
                  <a:pt x="9144000" y="5143500"/>
                </a:moveTo>
                <a:lnTo>
                  <a:pt x="0" y="5143500"/>
                </a:lnTo>
                <a:lnTo>
                  <a:pt x="0" y="0"/>
                </a:lnTo>
                <a:lnTo>
                  <a:pt x="9144000" y="0"/>
                </a:lnTo>
                <a:lnTo>
                  <a:pt x="9144000" y="5143500"/>
                </a:lnTo>
                <a:close/>
                <a:moveTo>
                  <a:pt x="476250" y="476250"/>
                </a:moveTo>
                <a:lnTo>
                  <a:pt x="476250" y="4667250"/>
                </a:lnTo>
                <a:lnTo>
                  <a:pt x="8667750" y="4667250"/>
                </a:lnTo>
                <a:lnTo>
                  <a:pt x="8667750" y="476250"/>
                </a:lnTo>
                <a:lnTo>
                  <a:pt x="476250" y="476250"/>
                </a:lnTo>
                <a:close/>
              </a:path>
            </a:pathLst>
          </a:custGeom>
          <a:solidFill>
            <a:schemeClr val="accent2"/>
          </a:solidFill>
          <a:ln w="4763"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32C4F695-8065-BD7D-4AE3-08A532D5DC75}"/>
              </a:ext>
            </a:extLst>
          </p:cNvPr>
          <p:cNvSpPr>
            <a:spLocks noGrp="1"/>
          </p:cNvSpPr>
          <p:nvPr>
            <p:ph type="title"/>
          </p:nvPr>
        </p:nvSpPr>
        <p:spPr>
          <a:xfrm>
            <a:off x="890586" y="1039659"/>
            <a:ext cx="3804697" cy="1011837"/>
          </a:xfrm>
        </p:spPr>
        <p:txBody>
          <a:bodyPr anchor="t"/>
          <a:lstStyle>
            <a:lvl1pPr algn="l">
              <a:defRPr/>
            </a:lvl1pPr>
          </a:lstStyle>
          <a:p>
            <a:r>
              <a:rPr lang="en-US"/>
              <a:t>Click to edit Master title style</a:t>
            </a:r>
          </a:p>
        </p:txBody>
      </p:sp>
      <p:sp>
        <p:nvSpPr>
          <p:cNvPr id="5" name="Text Placeholder">
            <a:extLst>
              <a:ext uri="{FF2B5EF4-FFF2-40B4-BE49-F238E27FC236}">
                <a16:creationId xmlns:a16="http://schemas.microsoft.com/office/drawing/2014/main" id="{BC1FFB3A-6B27-F95E-053E-7F4C97688848}"/>
              </a:ext>
            </a:extLst>
          </p:cNvPr>
          <p:cNvSpPr>
            <a:spLocks noGrp="1"/>
          </p:cNvSpPr>
          <p:nvPr>
            <p:ph type="body" sz="quarter" idx="14"/>
          </p:nvPr>
        </p:nvSpPr>
        <p:spPr>
          <a:xfrm>
            <a:off x="890588" y="2347085"/>
            <a:ext cx="3804697" cy="2043939"/>
          </a:xfrm>
          <a:prstGeom prst="rect">
            <a:avLst/>
          </a:prstGeom>
        </p:spPr>
        <p:txBody>
          <a:bodyPr lIns="0" tIns="0" rIns="0" bIns="0" anchor="b"/>
          <a:lstStyle>
            <a:lvl1pPr marL="0" indent="-171450" algn="l">
              <a:lnSpc>
                <a:spcPct val="140000"/>
              </a:lnSpc>
              <a:spcBef>
                <a:spcPts val="1200"/>
              </a:spcBef>
              <a:buFont typeface="Arial" panose="020B0604020202020204" pitchFamily="34" charset="0"/>
              <a:buChar char="•"/>
              <a:defRPr sz="1200">
                <a:solidFill>
                  <a:schemeClr val="tx2"/>
                </a:solidFill>
                <a:latin typeface="+mn-lt"/>
              </a:defRPr>
            </a:lvl1pPr>
            <a:lvl2pPr marL="457200" indent="0">
              <a:buNone/>
              <a:defRPr/>
            </a:lvl2pPr>
          </a:lstStyle>
          <a:p>
            <a:pPr lvl="0"/>
            <a:r>
              <a:rPr lang="en-US"/>
              <a:t>Click to edit Master text styles</a:t>
            </a:r>
          </a:p>
        </p:txBody>
      </p:sp>
      <p:sp>
        <p:nvSpPr>
          <p:cNvPr id="3" name="Image Placeholder">
            <a:extLst>
              <a:ext uri="{FF2B5EF4-FFF2-40B4-BE49-F238E27FC236}">
                <a16:creationId xmlns:a16="http://schemas.microsoft.com/office/drawing/2014/main" id="{97B54387-2E9A-6555-15FB-EE59AF0229E3}"/>
              </a:ext>
            </a:extLst>
          </p:cNvPr>
          <p:cNvSpPr>
            <a:spLocks noGrp="1"/>
          </p:cNvSpPr>
          <p:nvPr>
            <p:ph type="pic" sz="quarter" idx="13" hasCustomPrompt="1"/>
          </p:nvPr>
        </p:nvSpPr>
        <p:spPr>
          <a:xfrm>
            <a:off x="4983419" y="747712"/>
            <a:ext cx="3265232" cy="3643312"/>
          </a:xfrm>
          <a:prstGeom prst="rect">
            <a:avLst/>
          </a:prstGeom>
          <a:blipFill>
            <a:blip r:embed="rId2">
              <a:alphaModFix amt="6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1723249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2">
    <p:spTree>
      <p:nvGrpSpPr>
        <p:cNvPr id="1" name=""/>
        <p:cNvGrpSpPr/>
        <p:nvPr/>
      </p:nvGrpSpPr>
      <p:grpSpPr>
        <a:xfrm>
          <a:off x="0" y="0"/>
          <a:ext cx="0" cy="0"/>
          <a:chOff x="0" y="0"/>
          <a:chExt cx="0" cy="0"/>
        </a:xfrm>
      </p:grpSpPr>
      <p:sp>
        <p:nvSpPr>
          <p:cNvPr id="6" name="Image Placeholder Border">
            <a:extLst>
              <a:ext uri="{FF2B5EF4-FFF2-40B4-BE49-F238E27FC236}">
                <a16:creationId xmlns:a16="http://schemas.microsoft.com/office/drawing/2014/main" id="{F66BE5D8-3AC9-A144-0939-82D535F0DFCE}"/>
              </a:ext>
            </a:extLst>
          </p:cNvPr>
          <p:cNvSpPr>
            <a:spLocks noGrp="1"/>
          </p:cNvSpPr>
          <p:nvPr>
            <p:ph type="pic" sz="quarter" idx="13" hasCustomPrompt="1"/>
          </p:nvPr>
        </p:nvSpPr>
        <p:spPr>
          <a:xfrm>
            <a:off x="0" y="-1"/>
            <a:ext cx="9144000" cy="5143499"/>
          </a:xfrm>
          <a:custGeom>
            <a:avLst/>
            <a:gdLst>
              <a:gd name="connsiteX0" fmla="*/ 476250 w 9144000"/>
              <a:gd name="connsiteY0" fmla="*/ 476250 h 5143499"/>
              <a:gd name="connsiteX1" fmla="*/ 476250 w 9144000"/>
              <a:gd name="connsiteY1" fmla="*/ 4667250 h 5143499"/>
              <a:gd name="connsiteX2" fmla="*/ 8667750 w 9144000"/>
              <a:gd name="connsiteY2" fmla="*/ 4667250 h 5143499"/>
              <a:gd name="connsiteX3" fmla="*/ 8667750 w 9144000"/>
              <a:gd name="connsiteY3" fmla="*/ 476250 h 5143499"/>
              <a:gd name="connsiteX4" fmla="*/ 0 w 9144000"/>
              <a:gd name="connsiteY4" fmla="*/ 0 h 5143499"/>
              <a:gd name="connsiteX5" fmla="*/ 9144000 w 9144000"/>
              <a:gd name="connsiteY5" fmla="*/ 0 h 5143499"/>
              <a:gd name="connsiteX6" fmla="*/ 9144000 w 9144000"/>
              <a:gd name="connsiteY6" fmla="*/ 5143499 h 5143499"/>
              <a:gd name="connsiteX7" fmla="*/ 0 w 9144000"/>
              <a:gd name="connsiteY7" fmla="*/ 5143499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499">
                <a:moveTo>
                  <a:pt x="476250" y="476250"/>
                </a:moveTo>
                <a:lnTo>
                  <a:pt x="476250" y="4667250"/>
                </a:lnTo>
                <a:lnTo>
                  <a:pt x="8667750" y="4667250"/>
                </a:lnTo>
                <a:lnTo>
                  <a:pt x="8667750" y="476250"/>
                </a:lnTo>
                <a:close/>
                <a:moveTo>
                  <a:pt x="0" y="0"/>
                </a:moveTo>
                <a:lnTo>
                  <a:pt x="9144000" y="0"/>
                </a:lnTo>
                <a:lnTo>
                  <a:pt x="9144000" y="5143499"/>
                </a:lnTo>
                <a:lnTo>
                  <a:pt x="0" y="5143499"/>
                </a:lnTo>
                <a:close/>
              </a:path>
            </a:pathLst>
          </a:custGeom>
          <a:blipFill>
            <a:blip r:embed="rId2" cstate="screen">
              <a:alphaModFix amt="60000"/>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62C743C9-B379-8DB0-C361-0B92733A8F5A}"/>
              </a:ext>
            </a:extLst>
          </p:cNvPr>
          <p:cNvSpPr>
            <a:spLocks noGrp="1"/>
          </p:cNvSpPr>
          <p:nvPr>
            <p:ph type="title"/>
          </p:nvPr>
        </p:nvSpPr>
        <p:spPr>
          <a:xfrm>
            <a:off x="890586" y="752477"/>
            <a:ext cx="7358064" cy="890316"/>
          </a:xfrm>
        </p:spPr>
        <p:txBody>
          <a:bodyPr/>
          <a:lstStyle>
            <a:lvl1pPr algn="l">
              <a:defRPr/>
            </a:lvl1pPr>
          </a:lstStyle>
          <a:p>
            <a:r>
              <a:rPr lang="en-US"/>
              <a:t>Click to edit Master title style</a:t>
            </a:r>
          </a:p>
        </p:txBody>
      </p:sp>
      <p:sp>
        <p:nvSpPr>
          <p:cNvPr id="9" name="Table Placeholder">
            <a:extLst>
              <a:ext uri="{FF2B5EF4-FFF2-40B4-BE49-F238E27FC236}">
                <a16:creationId xmlns:a16="http://schemas.microsoft.com/office/drawing/2014/main" id="{6A3C5FFB-79FB-43F6-F549-EC19467E4B13}"/>
              </a:ext>
            </a:extLst>
          </p:cNvPr>
          <p:cNvSpPr>
            <a:spLocks noGrp="1"/>
          </p:cNvSpPr>
          <p:nvPr>
            <p:ph type="tbl" sz="quarter" idx="12"/>
          </p:nvPr>
        </p:nvSpPr>
        <p:spPr>
          <a:xfrm>
            <a:off x="890588" y="1931509"/>
            <a:ext cx="7358062" cy="2459516"/>
          </a:xfrm>
          <a:prstGeom prst="rect">
            <a:avLst/>
          </a:prstGeom>
        </p:spPr>
        <p:txBody>
          <a:bodyPr/>
          <a:lstStyle/>
          <a:p>
            <a:r>
              <a:rPr lang="en-US"/>
              <a:t>Click icon to add table</a:t>
            </a:r>
            <a:endParaRPr lang="en-US" dirty="0"/>
          </a:p>
        </p:txBody>
      </p:sp>
    </p:spTree>
    <p:extLst>
      <p:ext uri="{BB962C8B-B14F-4D97-AF65-F5344CB8AC3E}">
        <p14:creationId xmlns:p14="http://schemas.microsoft.com/office/powerpoint/2010/main" val="1693362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
    <p:bg>
      <p:bgPr>
        <a:solidFill>
          <a:schemeClr val="bg2"/>
        </a:solidFill>
        <a:effectLst/>
      </p:bgPr>
    </p:bg>
    <p:spTree>
      <p:nvGrpSpPr>
        <p:cNvPr id="1" name=""/>
        <p:cNvGrpSpPr/>
        <p:nvPr/>
      </p:nvGrpSpPr>
      <p:grpSpPr>
        <a:xfrm>
          <a:off x="0" y="0"/>
          <a:ext cx="0" cy="0"/>
          <a:chOff x="0" y="0"/>
          <a:chExt cx="0" cy="0"/>
        </a:xfrm>
      </p:grpSpPr>
      <p:sp>
        <p:nvSpPr>
          <p:cNvPr id="8" name="Border">
            <a:extLst>
              <a:ext uri="{FF2B5EF4-FFF2-40B4-BE49-F238E27FC236}">
                <a16:creationId xmlns:a16="http://schemas.microsoft.com/office/drawing/2014/main" id="{ADD8A89F-FBF6-E02B-87AB-86D66829943D}"/>
              </a:ext>
            </a:extLst>
          </p:cNvPr>
          <p:cNvSpPr/>
          <p:nvPr userDrawn="1"/>
        </p:nvSpPr>
        <p:spPr>
          <a:xfrm>
            <a:off x="0" y="0"/>
            <a:ext cx="9144000" cy="5143500"/>
          </a:xfrm>
          <a:custGeom>
            <a:avLst/>
            <a:gdLst>
              <a:gd name="connsiteX0" fmla="*/ 9144000 w 9144000"/>
              <a:gd name="connsiteY0" fmla="*/ 5143500 h 5143500"/>
              <a:gd name="connsiteX1" fmla="*/ 0 w 9144000"/>
              <a:gd name="connsiteY1" fmla="*/ 5143500 h 5143500"/>
              <a:gd name="connsiteX2" fmla="*/ 0 w 9144000"/>
              <a:gd name="connsiteY2" fmla="*/ 0 h 5143500"/>
              <a:gd name="connsiteX3" fmla="*/ 9144000 w 9144000"/>
              <a:gd name="connsiteY3" fmla="*/ 0 h 5143500"/>
              <a:gd name="connsiteX4" fmla="*/ 9144000 w 9144000"/>
              <a:gd name="connsiteY4" fmla="*/ 5143500 h 5143500"/>
              <a:gd name="connsiteX5" fmla="*/ 476250 w 9144000"/>
              <a:gd name="connsiteY5" fmla="*/ 476250 h 5143500"/>
              <a:gd name="connsiteX6" fmla="*/ 476250 w 9144000"/>
              <a:gd name="connsiteY6" fmla="*/ 4667250 h 5143500"/>
              <a:gd name="connsiteX7" fmla="*/ 8667750 w 9144000"/>
              <a:gd name="connsiteY7" fmla="*/ 4667250 h 5143500"/>
              <a:gd name="connsiteX8" fmla="*/ 8667750 w 9144000"/>
              <a:gd name="connsiteY8" fmla="*/ 476250 h 5143500"/>
              <a:gd name="connsiteX9" fmla="*/ 476250 w 9144000"/>
              <a:gd name="connsiteY9" fmla="*/ 4762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0">
                <a:moveTo>
                  <a:pt x="9144000" y="5143500"/>
                </a:moveTo>
                <a:lnTo>
                  <a:pt x="0" y="5143500"/>
                </a:lnTo>
                <a:lnTo>
                  <a:pt x="0" y="0"/>
                </a:lnTo>
                <a:lnTo>
                  <a:pt x="9144000" y="0"/>
                </a:lnTo>
                <a:lnTo>
                  <a:pt x="9144000" y="5143500"/>
                </a:lnTo>
                <a:close/>
                <a:moveTo>
                  <a:pt x="476250" y="476250"/>
                </a:moveTo>
                <a:lnTo>
                  <a:pt x="476250" y="4667250"/>
                </a:lnTo>
                <a:lnTo>
                  <a:pt x="8667750" y="4667250"/>
                </a:lnTo>
                <a:lnTo>
                  <a:pt x="8667750" y="476250"/>
                </a:lnTo>
                <a:lnTo>
                  <a:pt x="476250" y="476250"/>
                </a:lnTo>
                <a:close/>
              </a:path>
            </a:pathLst>
          </a:custGeom>
          <a:solidFill>
            <a:schemeClr val="accent4"/>
          </a:solidFill>
          <a:ln w="4763" cap="flat">
            <a:noFill/>
            <a:prstDash val="solid"/>
            <a:miter/>
          </a:ln>
        </p:spPr>
        <p:txBody>
          <a:bodyPr rtlCol="0" anchor="ctr"/>
          <a:lstStyle/>
          <a:p>
            <a:endParaRPr lang="en-US" dirty="0"/>
          </a:p>
        </p:txBody>
      </p:sp>
      <p:sp>
        <p:nvSpPr>
          <p:cNvPr id="4" name="Title 1">
            <a:extLst>
              <a:ext uri="{FF2B5EF4-FFF2-40B4-BE49-F238E27FC236}">
                <a16:creationId xmlns:a16="http://schemas.microsoft.com/office/drawing/2014/main" id="{65AACDA6-FF6E-7F39-62CE-BCC08C91DEC0}"/>
              </a:ext>
            </a:extLst>
          </p:cNvPr>
          <p:cNvSpPr>
            <a:spLocks noGrp="1"/>
          </p:cNvSpPr>
          <p:nvPr>
            <p:ph type="title"/>
          </p:nvPr>
        </p:nvSpPr>
        <p:spPr>
          <a:xfrm>
            <a:off x="890586" y="969263"/>
            <a:ext cx="2713745" cy="839941"/>
          </a:xfrm>
        </p:spPr>
        <p:txBody>
          <a:bodyPr anchor="t"/>
          <a:lstStyle>
            <a:lvl1pPr algn="l">
              <a:defRPr/>
            </a:lvl1pPr>
          </a:lstStyle>
          <a:p>
            <a:r>
              <a:rPr lang="en-US"/>
              <a:t>Click to edit Master title style</a:t>
            </a:r>
          </a:p>
        </p:txBody>
      </p:sp>
      <p:sp>
        <p:nvSpPr>
          <p:cNvPr id="3" name="Image Placeholder">
            <a:extLst>
              <a:ext uri="{FF2B5EF4-FFF2-40B4-BE49-F238E27FC236}">
                <a16:creationId xmlns:a16="http://schemas.microsoft.com/office/drawing/2014/main" id="{97B54387-2E9A-6555-15FB-EE59AF0229E3}"/>
              </a:ext>
            </a:extLst>
          </p:cNvPr>
          <p:cNvSpPr>
            <a:spLocks noGrp="1"/>
          </p:cNvSpPr>
          <p:nvPr>
            <p:ph type="pic" sz="quarter" idx="13" hasCustomPrompt="1"/>
          </p:nvPr>
        </p:nvSpPr>
        <p:spPr>
          <a:xfrm>
            <a:off x="890587" y="2133601"/>
            <a:ext cx="2102365" cy="2257424"/>
          </a:xfrm>
          <a:prstGeom prst="rect">
            <a:avLst/>
          </a:prstGeom>
          <a:blipFill>
            <a:blip r:embed="rId2" cstate="screen">
              <a:alphaModFix amt="60000"/>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   </a:t>
            </a:r>
          </a:p>
        </p:txBody>
      </p:sp>
      <p:sp>
        <p:nvSpPr>
          <p:cNvPr id="66" name="Text Placeholder">
            <a:extLst>
              <a:ext uri="{FF2B5EF4-FFF2-40B4-BE49-F238E27FC236}">
                <a16:creationId xmlns:a16="http://schemas.microsoft.com/office/drawing/2014/main" id="{7DFD8B59-0A4E-0652-32CA-E7978F49261F}"/>
              </a:ext>
            </a:extLst>
          </p:cNvPr>
          <p:cNvSpPr>
            <a:spLocks noGrp="1"/>
          </p:cNvSpPr>
          <p:nvPr>
            <p:ph type="body" sz="quarter" idx="12" hasCustomPrompt="1"/>
          </p:nvPr>
        </p:nvSpPr>
        <p:spPr>
          <a:xfrm>
            <a:off x="4000500" y="1325880"/>
            <a:ext cx="431897" cy="3157220"/>
          </a:xfrm>
          <a:prstGeom prst="rect">
            <a:avLst/>
          </a:prstGeom>
        </p:spPr>
        <p:txBody>
          <a:bodyPr lIns="0" tIns="0" rIns="0" bIns="0" anchor="t"/>
          <a:lstStyle>
            <a:lvl1pPr marL="0" indent="0" algn="r">
              <a:lnSpc>
                <a:spcPct val="154000"/>
              </a:lnSpc>
              <a:spcBef>
                <a:spcPts val="0"/>
              </a:spcBef>
              <a:buNone/>
              <a:defRPr sz="2200" b="1">
                <a:solidFill>
                  <a:schemeClr val="tx2"/>
                </a:solidFill>
                <a:latin typeface="+mn-lt"/>
              </a:defRPr>
            </a:lvl1pPr>
            <a:lvl2pPr marL="457200" indent="0">
              <a:buNone/>
              <a:defRPr/>
            </a:lvl2pPr>
          </a:lstStyle>
          <a:p>
            <a:pPr lvl="0"/>
            <a:r>
              <a:rPr lang="en-US" dirty="0"/>
              <a:t>00</a:t>
            </a:r>
          </a:p>
        </p:txBody>
      </p:sp>
      <p:sp>
        <p:nvSpPr>
          <p:cNvPr id="79" name="Text Placeholder">
            <a:extLst>
              <a:ext uri="{FF2B5EF4-FFF2-40B4-BE49-F238E27FC236}">
                <a16:creationId xmlns:a16="http://schemas.microsoft.com/office/drawing/2014/main" id="{AB55D9CB-0229-CEB8-F765-60456C2169ED}"/>
              </a:ext>
            </a:extLst>
          </p:cNvPr>
          <p:cNvSpPr>
            <a:spLocks noGrp="1"/>
          </p:cNvSpPr>
          <p:nvPr>
            <p:ph type="body" sz="quarter" idx="10"/>
          </p:nvPr>
        </p:nvSpPr>
        <p:spPr>
          <a:xfrm>
            <a:off x="4711604" y="1325880"/>
            <a:ext cx="3541808" cy="3157220"/>
          </a:xfrm>
          <a:prstGeom prst="rect">
            <a:avLst/>
          </a:prstGeom>
        </p:spPr>
        <p:txBody>
          <a:bodyPr lIns="0" tIns="0" rIns="0" bIns="0" anchor="t"/>
          <a:lstStyle>
            <a:lvl1pPr marL="0" indent="0" algn="l">
              <a:lnSpc>
                <a:spcPct val="280000"/>
              </a:lnSpc>
              <a:spcBef>
                <a:spcPts val="0"/>
              </a:spcBef>
              <a:buNone/>
              <a:defRPr sz="1200">
                <a:solidFill>
                  <a:schemeClr val="tx2"/>
                </a:solidFill>
                <a:latin typeface="+mn-lt"/>
              </a:defRPr>
            </a:lvl1pPr>
            <a:lvl2pPr marL="457200"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0113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520D7A15-0DD6-8E44-42B6-349FDDD92716}"/>
              </a:ext>
            </a:extLst>
          </p:cNvPr>
          <p:cNvSpPr>
            <a:spLocks noGrp="1"/>
          </p:cNvSpPr>
          <p:nvPr>
            <p:ph type="title"/>
          </p:nvPr>
        </p:nvSpPr>
        <p:spPr>
          <a:xfrm>
            <a:off x="628650" y="752476"/>
            <a:ext cx="7886700" cy="1094253"/>
          </a:xfrm>
          <a:prstGeom prst="rect">
            <a:avLst/>
          </a:prstGeom>
        </p:spPr>
        <p:txBody>
          <a:bodyPr vert="horz" lIns="0" tIns="0" rIns="0" bIns="0" rtlCol="0" anchor="ctr">
            <a:normAutofit/>
          </a:bodyPr>
          <a:lstStyle/>
          <a:p>
            <a:r>
              <a:rPr lang="en-US"/>
              <a:t>Click to edit Master title style</a:t>
            </a:r>
            <a:endParaRPr lang="en-US" dirty="0"/>
          </a:p>
        </p:txBody>
      </p:sp>
      <p:sp>
        <p:nvSpPr>
          <p:cNvPr id="4" name="Text Placeholder 2">
            <a:extLst>
              <a:ext uri="{FF2B5EF4-FFF2-40B4-BE49-F238E27FC236}">
                <a16:creationId xmlns:a16="http://schemas.microsoft.com/office/drawing/2014/main" id="{D8C66322-20BB-310C-7488-4BB03BFEA226}"/>
              </a:ext>
            </a:extLst>
          </p:cNvPr>
          <p:cNvSpPr>
            <a:spLocks noGrp="1"/>
          </p:cNvSpPr>
          <p:nvPr>
            <p:ph type="body" idx="1"/>
          </p:nvPr>
        </p:nvSpPr>
        <p:spPr>
          <a:xfrm>
            <a:off x="628650" y="2142317"/>
            <a:ext cx="7886700" cy="224870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4" r:id="rId4"/>
    <p:sldLayoutId id="2147483655" r:id="rId5"/>
    <p:sldLayoutId id="2147483656" r:id="rId6"/>
    <p:sldLayoutId id="2147483657" r:id="rId7"/>
    <p:sldLayoutId id="2147483658" r:id="rId8"/>
    <p:sldLayoutId id="2147483653" r:id="rId9"/>
    <p:sldLayoutId id="2147483659" r:id="rId10"/>
  </p:sldLayoutIdLst>
  <p:hf sldNum="0" hdr="0" ftr="0" dt="0"/>
  <p:txStyles>
    <p:titleStyle>
      <a:lvl1pPr algn="ctr" defTabSz="914400" rtl="0" eaLnBrk="1" latinLnBrk="0" hangingPunct="1">
        <a:lnSpc>
          <a:spcPct val="85000"/>
        </a:lnSpc>
        <a:spcBef>
          <a:spcPct val="0"/>
        </a:spcBef>
        <a:buNone/>
        <a:defRPr sz="3400" kern="1200" cap="all" baseline="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200" b="0" i="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b="0" i="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b="0" i="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b="0" i="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b="0" i="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france-voyage.com/cities-towns/calais-23947/dragon-calais-38300.htm" TargetMode="External"/><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domainedelatraxene.com/" TargetMode="Externa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hyperlink" Target="https://www.france-voyage.com/tourism/calais-632.htm" TargetMode="External"/><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6FFBF-A244-E360-DAD8-A7910631D61C}"/>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FA15E827-CAFA-31BB-2C14-1C5E72CAA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00" y="371118"/>
            <a:ext cx="7416478" cy="494126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6ECF750C-977A-57CD-A6C6-FD246AB6E412}"/>
              </a:ext>
            </a:extLst>
          </p:cNvPr>
          <p:cNvSpPr>
            <a:spLocks noGrp="1"/>
          </p:cNvSpPr>
          <p:nvPr>
            <p:ph type="title"/>
          </p:nvPr>
        </p:nvSpPr>
        <p:spPr>
          <a:xfrm>
            <a:off x="3277390" y="461070"/>
            <a:ext cx="4751088" cy="916565"/>
          </a:xfrm>
        </p:spPr>
        <p:txBody>
          <a:bodyPr>
            <a:normAutofit/>
          </a:bodyPr>
          <a:lstStyle/>
          <a:p>
            <a:r>
              <a:rPr lang="en-US" dirty="0">
                <a:solidFill>
                  <a:srgbClr val="002060"/>
                </a:solidFill>
              </a:rPr>
              <a:t>Summer 2027 Trip : </a:t>
            </a:r>
            <a:br>
              <a:rPr lang="en-US" dirty="0">
                <a:solidFill>
                  <a:srgbClr val="002060"/>
                </a:solidFill>
              </a:rPr>
            </a:br>
            <a:r>
              <a:rPr lang="en-US" dirty="0">
                <a:solidFill>
                  <a:srgbClr val="002060"/>
                </a:solidFill>
              </a:rPr>
              <a:t>Le c</a:t>
            </a:r>
            <a:r>
              <a:rPr lang="en-GB" dirty="0">
                <a:solidFill>
                  <a:srgbClr val="002060"/>
                </a:solidFill>
              </a:rPr>
              <a:t>ô</a:t>
            </a:r>
            <a:r>
              <a:rPr lang="en-US" dirty="0" err="1">
                <a:solidFill>
                  <a:srgbClr val="002060"/>
                </a:solidFill>
              </a:rPr>
              <a:t>te</a:t>
            </a:r>
            <a:r>
              <a:rPr lang="en-US" dirty="0">
                <a:solidFill>
                  <a:srgbClr val="002060"/>
                </a:solidFill>
              </a:rPr>
              <a:t> </a:t>
            </a:r>
            <a:r>
              <a:rPr lang="en-US" dirty="0" err="1">
                <a:solidFill>
                  <a:srgbClr val="002060"/>
                </a:solidFill>
              </a:rPr>
              <a:t>d’Opale</a:t>
            </a:r>
            <a:endParaRPr lang="en-US" dirty="0">
              <a:solidFill>
                <a:srgbClr val="002060"/>
              </a:solidFill>
            </a:endParaRPr>
          </a:p>
        </p:txBody>
      </p:sp>
    </p:spTree>
    <p:extLst>
      <p:ext uri="{BB962C8B-B14F-4D97-AF65-F5344CB8AC3E}">
        <p14:creationId xmlns:p14="http://schemas.microsoft.com/office/powerpoint/2010/main" val="2082208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031FA-3BE0-FEBA-462A-CDE1D094E810}"/>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2ECD63C5-3E6A-937E-11E5-3B13499299D6}"/>
              </a:ext>
            </a:extLst>
          </p:cNvPr>
          <p:cNvSpPr>
            <a:spLocks noGrp="1"/>
          </p:cNvSpPr>
          <p:nvPr>
            <p:ph type="title"/>
          </p:nvPr>
        </p:nvSpPr>
        <p:spPr>
          <a:xfrm>
            <a:off x="536527" y="478906"/>
            <a:ext cx="7488000" cy="1011837"/>
          </a:xfrm>
        </p:spPr>
        <p:txBody>
          <a:bodyPr anchor="t">
            <a:normAutofit/>
          </a:bodyPr>
          <a:lstStyle/>
          <a:p>
            <a:r>
              <a:rPr lang="en-US" b="1" dirty="0"/>
              <a:t>Le dragon de </a:t>
            </a:r>
            <a:r>
              <a:rPr lang="en-US" b="1" dirty="0" err="1"/>
              <a:t>calais</a:t>
            </a:r>
            <a:endParaRPr lang="en-US" b="1" dirty="0"/>
          </a:p>
        </p:txBody>
      </p:sp>
      <p:sp>
        <p:nvSpPr>
          <p:cNvPr id="2" name="AutoShape 6" descr="Boulogne Sur Mer strand (Boulogne Sur Mer beach)">
            <a:extLst>
              <a:ext uri="{FF2B5EF4-FFF2-40B4-BE49-F238E27FC236}">
                <a16:creationId xmlns:a16="http://schemas.microsoft.com/office/drawing/2014/main" id="{A4DE0A17-1FCB-A531-4B5E-3F963ED14C9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194" name="Picture 2" descr="The Dragon of Calais, theatre and urban poetry | Calais XXL Tourism">
            <a:extLst>
              <a:ext uri="{FF2B5EF4-FFF2-40B4-BE49-F238E27FC236}">
                <a16:creationId xmlns:a16="http://schemas.microsoft.com/office/drawing/2014/main" id="{69CA84EF-7C3F-8A15-A034-0BFC9BBD8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35386">
            <a:off x="494127" y="1350661"/>
            <a:ext cx="2950484" cy="196739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dragon of calais">
            <a:extLst>
              <a:ext uri="{FF2B5EF4-FFF2-40B4-BE49-F238E27FC236}">
                <a16:creationId xmlns:a16="http://schemas.microsoft.com/office/drawing/2014/main" id="{6F07C684-0C9F-D4F2-7E13-E75E1EFAE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39736">
            <a:off x="5981166" y="633493"/>
            <a:ext cx="22955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dragon of calais">
            <a:extLst>
              <a:ext uri="{FF2B5EF4-FFF2-40B4-BE49-F238E27FC236}">
                <a16:creationId xmlns:a16="http://schemas.microsoft.com/office/drawing/2014/main" id="{E6110CEB-AA33-19A7-8F95-BB2D77FEA5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3159" y="1606330"/>
            <a:ext cx="2730499" cy="204787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dragon of calais">
            <a:extLst>
              <a:ext uri="{FF2B5EF4-FFF2-40B4-BE49-F238E27FC236}">
                <a16:creationId xmlns:a16="http://schemas.microsoft.com/office/drawing/2014/main" id="{575669B8-55AE-91F8-9E6B-7CE08BC372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9225" y="2647830"/>
            <a:ext cx="2832892" cy="204787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dragon of calais">
            <a:extLst>
              <a:ext uri="{FF2B5EF4-FFF2-40B4-BE49-F238E27FC236}">
                <a16:creationId xmlns:a16="http://schemas.microsoft.com/office/drawing/2014/main" id="{22680EBC-4CE1-01EE-1EC7-21C2B995BC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1370" y="3009153"/>
            <a:ext cx="2333625" cy="1714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02BF78-5E53-6998-F0EE-B45A932E962C}"/>
              </a:ext>
            </a:extLst>
          </p:cNvPr>
          <p:cNvSpPr txBox="1"/>
          <p:nvPr/>
        </p:nvSpPr>
        <p:spPr>
          <a:xfrm>
            <a:off x="4179600" y="4562998"/>
            <a:ext cx="4572000" cy="646331"/>
          </a:xfrm>
          <a:prstGeom prst="rect">
            <a:avLst/>
          </a:prstGeom>
          <a:noFill/>
        </p:spPr>
        <p:txBody>
          <a:bodyPr wrap="square">
            <a:spAutoFit/>
          </a:bodyPr>
          <a:lstStyle/>
          <a:p>
            <a:r>
              <a:rPr lang="en-GB" dirty="0">
                <a:hlinkClick r:id="rId8"/>
              </a:rPr>
              <a:t>Dragon de Calais - Leisure centre in Calais</a:t>
            </a:r>
            <a:endParaRPr lang="en-GB" dirty="0"/>
          </a:p>
        </p:txBody>
      </p:sp>
    </p:spTree>
    <p:extLst>
      <p:ext uri="{BB962C8B-B14F-4D97-AF65-F5344CB8AC3E}">
        <p14:creationId xmlns:p14="http://schemas.microsoft.com/office/powerpoint/2010/main" val="1962863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4D700-55CB-5D86-12BD-B66DEAF6637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6AAA3DB-74B8-7382-8052-AE11AE7D287D}"/>
              </a:ext>
            </a:extLst>
          </p:cNvPr>
          <p:cNvSpPr>
            <a:spLocks noGrp="1"/>
          </p:cNvSpPr>
          <p:nvPr>
            <p:ph type="title"/>
          </p:nvPr>
        </p:nvSpPr>
        <p:spPr>
          <a:xfrm>
            <a:off x="0" y="587171"/>
            <a:ext cx="3157539" cy="2094710"/>
          </a:xfrm>
        </p:spPr>
        <p:txBody>
          <a:bodyPr>
            <a:normAutofit/>
          </a:bodyPr>
          <a:lstStyle/>
          <a:p>
            <a:r>
              <a:rPr lang="en-US" sz="4400" b="1" dirty="0" err="1">
                <a:latin typeface="Trebuchet MS" panose="020B0603020202020204" pitchFamily="34" charset="0"/>
              </a:rPr>
              <a:t>Dfds</a:t>
            </a:r>
            <a:r>
              <a:rPr lang="en-US" sz="4400" b="1" dirty="0">
                <a:latin typeface="Trebuchet MS" panose="020B0603020202020204" pitchFamily="34" charset="0"/>
              </a:rPr>
              <a:t> Ferry crossing</a:t>
            </a:r>
          </a:p>
        </p:txBody>
      </p:sp>
      <p:sp>
        <p:nvSpPr>
          <p:cNvPr id="5" name="Subtitle">
            <a:extLst>
              <a:ext uri="{FF2B5EF4-FFF2-40B4-BE49-F238E27FC236}">
                <a16:creationId xmlns:a16="http://schemas.microsoft.com/office/drawing/2014/main" id="{06CFB7B3-0879-9801-957F-159B2BE08C85}"/>
              </a:ext>
            </a:extLst>
          </p:cNvPr>
          <p:cNvSpPr>
            <a:spLocks noGrp="1"/>
          </p:cNvSpPr>
          <p:nvPr>
            <p:ph type="body" sz="quarter" idx="10"/>
          </p:nvPr>
        </p:nvSpPr>
        <p:spPr>
          <a:xfrm>
            <a:off x="3950877" y="3045850"/>
            <a:ext cx="3157539" cy="1323662"/>
          </a:xfrm>
        </p:spPr>
        <p:txBody>
          <a:bodyPr/>
          <a:lstStyle/>
          <a:p>
            <a:endParaRPr lang="en-US" dirty="0"/>
          </a:p>
        </p:txBody>
      </p:sp>
      <p:pic>
        <p:nvPicPr>
          <p:cNvPr id="2052" name="Picture 4" descr="Channel Ferry To France | Channel Ferry Crossings | DFDS">
            <a:extLst>
              <a:ext uri="{FF2B5EF4-FFF2-40B4-BE49-F238E27FC236}">
                <a16:creationId xmlns:a16="http://schemas.microsoft.com/office/drawing/2014/main" id="{025CC73D-9705-6838-C7D0-F21D2B1D5D5F}"/>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5556" r="5556"/>
          <a:stretch>
            <a:fillRect/>
          </a:stretch>
        </p:blipFill>
        <p:spPr bwMode="auto">
          <a:xfrm>
            <a:off x="3575018" y="695985"/>
            <a:ext cx="5461738" cy="3072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014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D3688B-8975-2CC3-CD61-AA424E571AB1}"/>
              </a:ext>
            </a:extLst>
          </p:cNvPr>
          <p:cNvSpPr>
            <a:spLocks noGrp="1"/>
          </p:cNvSpPr>
          <p:nvPr>
            <p:ph type="title"/>
          </p:nvPr>
        </p:nvSpPr>
        <p:spPr>
          <a:xfrm>
            <a:off x="541050" y="382521"/>
            <a:ext cx="3420975" cy="1092411"/>
          </a:xfrm>
        </p:spPr>
        <p:txBody>
          <a:bodyPr/>
          <a:lstStyle/>
          <a:p>
            <a:r>
              <a:rPr lang="en-US" dirty="0"/>
              <a:t>Other information</a:t>
            </a:r>
          </a:p>
        </p:txBody>
      </p:sp>
      <p:sp>
        <p:nvSpPr>
          <p:cNvPr id="6" name="Subtitle">
            <a:extLst>
              <a:ext uri="{FF2B5EF4-FFF2-40B4-BE49-F238E27FC236}">
                <a16:creationId xmlns:a16="http://schemas.microsoft.com/office/drawing/2014/main" id="{DACADA08-A299-F031-778B-27DE3339394C}"/>
              </a:ext>
            </a:extLst>
          </p:cNvPr>
          <p:cNvSpPr>
            <a:spLocks noGrp="1"/>
          </p:cNvSpPr>
          <p:nvPr>
            <p:ph type="body" sz="quarter" idx="10"/>
          </p:nvPr>
        </p:nvSpPr>
        <p:spPr>
          <a:xfrm>
            <a:off x="1066951" y="1966523"/>
            <a:ext cx="7222122" cy="2159428"/>
          </a:xfrm>
        </p:spPr>
        <p:txBody>
          <a:bodyPr>
            <a:normAutofit/>
          </a:bodyPr>
          <a:lstStyle/>
          <a:p>
            <a:r>
              <a:rPr lang="en-US" dirty="0"/>
              <a:t>The trip is organized by Diverse travel</a:t>
            </a:r>
          </a:p>
          <a:p>
            <a:r>
              <a:rPr lang="en-US" dirty="0"/>
              <a:t>DFDS are the ferry company</a:t>
            </a:r>
          </a:p>
          <a:p>
            <a:r>
              <a:rPr lang="en-US" dirty="0"/>
              <a:t>Passports - </a:t>
            </a:r>
            <a:r>
              <a:rPr lang="en-GB" dirty="0"/>
              <a:t>Collective (or group) passports are a way for an organised group of young people, (under 18 years old) to travel to other countries for educational or cultural purposes. All of those travelling must be British Nationals. A collective passport is: •</a:t>
            </a:r>
          </a:p>
          <a:p>
            <a:pPr marL="0" indent="0">
              <a:buNone/>
            </a:pPr>
            <a:r>
              <a:rPr lang="en-GB" dirty="0"/>
              <a:t>	issued as an A4 sized 4-page document that’s embossed (stamped) and individually 	numbered</a:t>
            </a:r>
          </a:p>
          <a:p>
            <a:pPr marL="0" indent="0">
              <a:buNone/>
            </a:pPr>
            <a:r>
              <a:rPr lang="en-GB" dirty="0"/>
              <a:t>	supported by a photo identity cards for each young person named on the collective 	passport</a:t>
            </a:r>
          </a:p>
          <a:p>
            <a:pPr marL="0" indent="0">
              <a:buNone/>
            </a:pPr>
            <a:r>
              <a:rPr lang="en-GB" dirty="0"/>
              <a:t>	France accept collective passports as long as the group leader meets the criteria</a:t>
            </a:r>
            <a:endParaRPr lang="en-US" dirty="0"/>
          </a:p>
          <a:p>
            <a:endParaRPr lang="en-US" dirty="0"/>
          </a:p>
        </p:txBody>
      </p:sp>
    </p:spTree>
    <p:extLst>
      <p:ext uri="{BB962C8B-B14F-4D97-AF65-F5344CB8AC3E}">
        <p14:creationId xmlns:p14="http://schemas.microsoft.com/office/powerpoint/2010/main" val="2393364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4C7064E-F657-4D21-9278-21617E89E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24009">
            <a:off x="5023004" y="1885412"/>
            <a:ext cx="3753418" cy="250073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3FBD1549-62A4-4265-D365-BCC964F41685}"/>
              </a:ext>
            </a:extLst>
          </p:cNvPr>
          <p:cNvSpPr>
            <a:spLocks noGrp="1"/>
          </p:cNvSpPr>
          <p:nvPr>
            <p:ph type="title"/>
          </p:nvPr>
        </p:nvSpPr>
        <p:spPr>
          <a:xfrm>
            <a:off x="88609" y="1716036"/>
            <a:ext cx="8573810" cy="1607028"/>
          </a:xfrm>
        </p:spPr>
        <p:txBody>
          <a:bodyPr>
            <a:normAutofit fontScale="90000"/>
          </a:bodyPr>
          <a:lstStyle/>
          <a:p>
            <a:r>
              <a:rPr lang="en-US" dirty="0">
                <a:solidFill>
                  <a:srgbClr val="002060"/>
                </a:solidFill>
              </a:rPr>
              <a:t>Summer 2027 Trip : Le c</a:t>
            </a:r>
            <a:r>
              <a:rPr lang="en-GB" dirty="0">
                <a:solidFill>
                  <a:srgbClr val="002060"/>
                </a:solidFill>
              </a:rPr>
              <a:t>ô</a:t>
            </a:r>
            <a:r>
              <a:rPr lang="en-US" dirty="0" err="1">
                <a:solidFill>
                  <a:srgbClr val="002060"/>
                </a:solidFill>
              </a:rPr>
              <a:t>te</a:t>
            </a:r>
            <a:r>
              <a:rPr lang="en-US" dirty="0">
                <a:solidFill>
                  <a:srgbClr val="002060"/>
                </a:solidFill>
              </a:rPr>
              <a:t> </a:t>
            </a:r>
            <a:r>
              <a:rPr lang="en-US" dirty="0" err="1">
                <a:solidFill>
                  <a:srgbClr val="002060"/>
                </a:solidFill>
              </a:rPr>
              <a:t>d’Opale</a:t>
            </a:r>
            <a:br>
              <a:rPr lang="en-US" dirty="0">
                <a:solidFill>
                  <a:srgbClr val="002060"/>
                </a:solidFill>
              </a:rPr>
            </a:br>
            <a:br>
              <a:rPr lang="en-US" dirty="0">
                <a:solidFill>
                  <a:srgbClr val="002060"/>
                </a:solidFill>
              </a:rPr>
            </a:br>
            <a:br>
              <a:rPr lang="en-US" dirty="0">
                <a:solidFill>
                  <a:srgbClr val="002060"/>
                </a:solidFill>
              </a:rPr>
            </a:br>
            <a:br>
              <a:rPr lang="en-US" dirty="0">
                <a:solidFill>
                  <a:srgbClr val="002060"/>
                </a:solidFill>
              </a:rPr>
            </a:br>
            <a:r>
              <a:rPr lang="en-US" dirty="0">
                <a:solidFill>
                  <a:srgbClr val="002060"/>
                </a:solidFill>
              </a:rPr>
              <a:t>Cost per child </a:t>
            </a:r>
            <a:r>
              <a:rPr lang="en-US">
                <a:solidFill>
                  <a:srgbClr val="EE0000"/>
                </a:solidFill>
              </a:rPr>
              <a:t>£377.50</a:t>
            </a:r>
            <a:br>
              <a:rPr lang="en-US">
                <a:solidFill>
                  <a:srgbClr val="EE0000"/>
                </a:solidFill>
              </a:rPr>
            </a:br>
            <a:br>
              <a:rPr lang="en-US">
                <a:solidFill>
                  <a:srgbClr val="EE0000"/>
                </a:solidFill>
              </a:rPr>
            </a:br>
            <a:br>
              <a:rPr lang="en-US">
                <a:solidFill>
                  <a:srgbClr val="EE0000"/>
                </a:solidFill>
              </a:rPr>
            </a:br>
            <a:r>
              <a:rPr lang="en-US">
                <a:solidFill>
                  <a:srgbClr val="EE0000"/>
                </a:solidFill>
              </a:rPr>
              <a:t>ANY QUESTIONS? </a:t>
            </a:r>
            <a:br>
              <a:rPr lang="en-US" dirty="0">
                <a:solidFill>
                  <a:srgbClr val="EE0000"/>
                </a:solidFill>
              </a:rPr>
            </a:br>
            <a:endParaRPr lang="en-US" dirty="0">
              <a:solidFill>
                <a:srgbClr val="EE0000"/>
              </a:solidFill>
            </a:endParaRPr>
          </a:p>
        </p:txBody>
      </p:sp>
    </p:spTree>
    <p:extLst>
      <p:ext uri="{BB962C8B-B14F-4D97-AF65-F5344CB8AC3E}">
        <p14:creationId xmlns:p14="http://schemas.microsoft.com/office/powerpoint/2010/main" val="3676614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081445-57F9-BB4A-7630-EE1D09D8F29D}"/>
              </a:ext>
            </a:extLst>
          </p:cNvPr>
          <p:cNvSpPr>
            <a:spLocks noGrp="1"/>
          </p:cNvSpPr>
          <p:nvPr>
            <p:ph type="title"/>
          </p:nvPr>
        </p:nvSpPr>
        <p:spPr>
          <a:xfrm>
            <a:off x="2772864" y="77022"/>
            <a:ext cx="2715768" cy="3419856"/>
          </a:xfrm>
        </p:spPr>
        <p:txBody>
          <a:bodyPr/>
          <a:lstStyle/>
          <a:p>
            <a:r>
              <a:rPr lang="en-US" dirty="0"/>
              <a:t>Itinerary</a:t>
            </a:r>
          </a:p>
        </p:txBody>
      </p:sp>
      <p:sp>
        <p:nvSpPr>
          <p:cNvPr id="2" name="Text Placeholder 1">
            <a:extLst>
              <a:ext uri="{FF2B5EF4-FFF2-40B4-BE49-F238E27FC236}">
                <a16:creationId xmlns:a16="http://schemas.microsoft.com/office/drawing/2014/main" id="{23DFA04F-FE8D-47EA-CA62-A241592BA608}"/>
              </a:ext>
            </a:extLst>
          </p:cNvPr>
          <p:cNvSpPr>
            <a:spLocks noGrp="1"/>
          </p:cNvSpPr>
          <p:nvPr>
            <p:ph type="body" sz="quarter" idx="10"/>
          </p:nvPr>
        </p:nvSpPr>
        <p:spPr>
          <a:xfrm>
            <a:off x="675432" y="457643"/>
            <a:ext cx="3290399" cy="4069814"/>
          </a:xfrm>
        </p:spPr>
        <p:txBody>
          <a:bodyPr>
            <a:normAutofit fontScale="25000" lnSpcReduction="20000"/>
          </a:bodyPr>
          <a:lstStyle/>
          <a:p>
            <a:r>
              <a:rPr lang="en-US" sz="4000" b="1" u="sng" dirty="0">
                <a:latin typeface="Trebuchet MS" panose="020B0603020202020204" pitchFamily="34" charset="0"/>
              </a:rPr>
              <a:t>TUESDAY</a:t>
            </a:r>
          </a:p>
          <a:p>
            <a:pPr marL="171450" indent="-171450">
              <a:buFont typeface="Wingdings" panose="05000000000000000000" pitchFamily="2" charset="2"/>
              <a:buChar char="Ø"/>
            </a:pPr>
            <a:r>
              <a:rPr lang="en-US" sz="4000" b="1" dirty="0">
                <a:latin typeface="Trebuchet MS" panose="020B0603020202020204" pitchFamily="34" charset="0"/>
              </a:rPr>
              <a:t>Leave school at 0730 and drive to Dover </a:t>
            </a:r>
          </a:p>
          <a:p>
            <a:pPr marL="171450" indent="-171450">
              <a:buFont typeface="Wingdings" panose="05000000000000000000" pitchFamily="2" charset="2"/>
              <a:buChar char="Ø"/>
            </a:pPr>
            <a:r>
              <a:rPr lang="en-US" sz="4000" b="1" dirty="0">
                <a:latin typeface="Trebuchet MS" panose="020B0603020202020204" pitchFamily="34" charset="0"/>
              </a:rPr>
              <a:t>1255-1525 DFDS crossing to France</a:t>
            </a:r>
          </a:p>
          <a:p>
            <a:pPr marL="171450" indent="-171450">
              <a:buFont typeface="Wingdings" panose="05000000000000000000" pitchFamily="2" charset="2"/>
              <a:buChar char="Ø"/>
            </a:pPr>
            <a:r>
              <a:rPr lang="en-US" sz="4000" b="1" dirty="0">
                <a:latin typeface="Trebuchet MS" panose="020B0603020202020204" pitchFamily="34" charset="0"/>
              </a:rPr>
              <a:t>A free activity to be arranged</a:t>
            </a:r>
          </a:p>
          <a:p>
            <a:pPr marL="171450" indent="-171450">
              <a:buFont typeface="Wingdings" panose="05000000000000000000" pitchFamily="2" charset="2"/>
              <a:buChar char="Ø"/>
            </a:pPr>
            <a:r>
              <a:rPr lang="en-US" sz="4000" b="1" dirty="0">
                <a:latin typeface="Trebuchet MS" panose="020B0603020202020204" pitchFamily="34" charset="0"/>
              </a:rPr>
              <a:t>1830 Check into accommodation – Domaine de la Trax</a:t>
            </a:r>
            <a:r>
              <a:rPr lang="en-GB" sz="4000" b="1" dirty="0" err="1">
                <a:latin typeface="Trebuchet MS" panose="020B0603020202020204" pitchFamily="34" charset="0"/>
              </a:rPr>
              <a:t>ène</a:t>
            </a:r>
            <a:r>
              <a:rPr lang="en-GB" sz="4000" b="1" dirty="0">
                <a:latin typeface="Trebuchet MS" panose="020B0603020202020204" pitchFamily="34" charset="0"/>
              </a:rPr>
              <a:t> – meal and overnight</a:t>
            </a:r>
          </a:p>
          <a:p>
            <a:r>
              <a:rPr lang="en-GB" sz="4000" b="1" u="sng" dirty="0">
                <a:latin typeface="Trebuchet MS" panose="020B0603020202020204" pitchFamily="34" charset="0"/>
              </a:rPr>
              <a:t>WEDNESDAY</a:t>
            </a:r>
          </a:p>
          <a:p>
            <a:pPr marL="171450" indent="-171450">
              <a:buFont typeface="Wingdings" panose="05000000000000000000" pitchFamily="2" charset="2"/>
              <a:buChar char="Ø"/>
            </a:pPr>
            <a:r>
              <a:rPr lang="en-GB" sz="4000" b="1" dirty="0">
                <a:latin typeface="Trebuchet MS" panose="020B0603020202020204" pitchFamily="34" charset="0"/>
              </a:rPr>
              <a:t>Breakfast</a:t>
            </a:r>
          </a:p>
          <a:p>
            <a:pPr marL="171450" indent="-171450">
              <a:buFont typeface="Wingdings" panose="05000000000000000000" pitchFamily="2" charset="2"/>
              <a:buChar char="Ø"/>
            </a:pPr>
            <a:r>
              <a:rPr lang="en-US" sz="4000" b="1" dirty="0">
                <a:latin typeface="Trebuchet MS" panose="020B0603020202020204" pitchFamily="34" charset="0"/>
              </a:rPr>
              <a:t>0930 Boulogne-sur –</a:t>
            </a:r>
            <a:r>
              <a:rPr lang="en-US" sz="4000" b="1" dirty="0" err="1">
                <a:latin typeface="Trebuchet MS" panose="020B0603020202020204" pitchFamily="34" charset="0"/>
              </a:rPr>
              <a:t>mer</a:t>
            </a:r>
            <a:r>
              <a:rPr lang="en-US" sz="4000" b="1" dirty="0">
                <a:latin typeface="Trebuchet MS" panose="020B0603020202020204" pitchFamily="34" charset="0"/>
              </a:rPr>
              <a:t> market</a:t>
            </a:r>
          </a:p>
          <a:p>
            <a:pPr marL="171450" indent="-171450">
              <a:buFont typeface="Wingdings" panose="05000000000000000000" pitchFamily="2" charset="2"/>
              <a:buChar char="Ø"/>
            </a:pPr>
            <a:r>
              <a:rPr lang="en-US" sz="4000" b="1" dirty="0">
                <a:latin typeface="Trebuchet MS" panose="020B0603020202020204" pitchFamily="34" charset="0"/>
              </a:rPr>
              <a:t>Lunch at La Plage </a:t>
            </a:r>
            <a:r>
              <a:rPr lang="en-GB" sz="4000" b="1" dirty="0">
                <a:latin typeface="Trebuchet MS" panose="020B0603020202020204" pitchFamily="34" charset="0"/>
              </a:rPr>
              <a:t>à Boulogne –sur-</a:t>
            </a:r>
            <a:r>
              <a:rPr lang="en-GB" sz="4000" b="1" dirty="0" err="1">
                <a:latin typeface="Trebuchet MS" panose="020B0603020202020204" pitchFamily="34" charset="0"/>
              </a:rPr>
              <a:t>mer</a:t>
            </a:r>
            <a:endParaRPr lang="en-GB" sz="4000" b="1" dirty="0">
              <a:latin typeface="Trebuchet MS" panose="020B0603020202020204" pitchFamily="34" charset="0"/>
            </a:endParaRPr>
          </a:p>
          <a:p>
            <a:pPr marL="171450" indent="-171450">
              <a:buFont typeface="Wingdings" panose="05000000000000000000" pitchFamily="2" charset="2"/>
              <a:buChar char="Ø"/>
            </a:pPr>
            <a:r>
              <a:rPr lang="en-US" sz="4000" b="1" dirty="0">
                <a:latin typeface="Trebuchet MS" panose="020B0603020202020204" pitchFamily="34" charset="0"/>
              </a:rPr>
              <a:t>1400 Le </a:t>
            </a:r>
            <a:r>
              <a:rPr lang="en-US" sz="4000" b="1" dirty="0" err="1">
                <a:latin typeface="Trebuchet MS" panose="020B0603020202020204" pitchFamily="34" charset="0"/>
              </a:rPr>
              <a:t>chocolaterie</a:t>
            </a:r>
            <a:endParaRPr lang="en-US" sz="4000" b="1" dirty="0">
              <a:latin typeface="Trebuchet MS" panose="020B0603020202020204" pitchFamily="34" charset="0"/>
            </a:endParaRPr>
          </a:p>
          <a:p>
            <a:pPr marL="171450" indent="-171450">
              <a:buFont typeface="Wingdings" panose="05000000000000000000" pitchFamily="2" charset="2"/>
              <a:buChar char="Ø"/>
            </a:pPr>
            <a:endParaRPr lang="en-US" dirty="0"/>
          </a:p>
        </p:txBody>
      </p:sp>
      <p:sp>
        <p:nvSpPr>
          <p:cNvPr id="5" name="TextBox 4">
            <a:extLst>
              <a:ext uri="{FF2B5EF4-FFF2-40B4-BE49-F238E27FC236}">
                <a16:creationId xmlns:a16="http://schemas.microsoft.com/office/drawing/2014/main" id="{96EB0ECE-CD27-DF3C-1EA7-A2586F2E1CBF}"/>
              </a:ext>
            </a:extLst>
          </p:cNvPr>
          <p:cNvSpPr txBox="1"/>
          <p:nvPr/>
        </p:nvSpPr>
        <p:spPr>
          <a:xfrm>
            <a:off x="4730400" y="950400"/>
            <a:ext cx="3275136" cy="2708434"/>
          </a:xfrm>
          <a:prstGeom prst="rect">
            <a:avLst/>
          </a:prstGeom>
          <a:noFill/>
        </p:spPr>
        <p:txBody>
          <a:bodyPr wrap="square" rtlCol="0">
            <a:spAutoFit/>
          </a:bodyPr>
          <a:lstStyle/>
          <a:p>
            <a:pPr marL="171450" indent="-171450">
              <a:buFont typeface="Wingdings" panose="05000000000000000000" pitchFamily="2" charset="2"/>
              <a:buChar char="Ø"/>
            </a:pPr>
            <a:r>
              <a:rPr lang="en-US" sz="1000" b="1" dirty="0">
                <a:latin typeface="Trebuchet MS" panose="020B0603020202020204" pitchFamily="34" charset="0"/>
              </a:rPr>
              <a:t>1600  back to La Domaine, games in the outside area, meal and overnight</a:t>
            </a:r>
          </a:p>
          <a:p>
            <a:endParaRPr lang="en-US" sz="1000" b="1" dirty="0">
              <a:latin typeface="Trebuchet MS" panose="020B0603020202020204" pitchFamily="34" charset="0"/>
            </a:endParaRPr>
          </a:p>
          <a:p>
            <a:pPr marL="171450" indent="-171450">
              <a:buFont typeface="Wingdings" panose="05000000000000000000" pitchFamily="2" charset="2"/>
              <a:buChar char="Ø"/>
            </a:pPr>
            <a:endParaRPr lang="en-US" sz="1000" b="1" dirty="0">
              <a:latin typeface="Trebuchet MS" panose="020B0603020202020204" pitchFamily="34" charset="0"/>
            </a:endParaRPr>
          </a:p>
          <a:p>
            <a:pPr marL="171450" indent="-171450">
              <a:buFont typeface="Wingdings" panose="05000000000000000000" pitchFamily="2" charset="2"/>
              <a:buChar char="Ø"/>
            </a:pPr>
            <a:endParaRPr lang="en-US" sz="1000" b="1" dirty="0">
              <a:latin typeface="Trebuchet MS" panose="020B0603020202020204" pitchFamily="34" charset="0"/>
            </a:endParaRPr>
          </a:p>
          <a:p>
            <a:r>
              <a:rPr lang="en-US" sz="1000" b="1" u="sng" dirty="0">
                <a:latin typeface="Trebuchet MS" panose="020B0603020202020204" pitchFamily="34" charset="0"/>
              </a:rPr>
              <a:t>THURSDAY</a:t>
            </a:r>
          </a:p>
          <a:p>
            <a:pPr marL="171450" indent="-171450">
              <a:buFont typeface="Wingdings" panose="05000000000000000000" pitchFamily="2" charset="2"/>
              <a:buChar char="Ø"/>
            </a:pPr>
            <a:endParaRPr lang="en-US" sz="1000" b="1" dirty="0">
              <a:latin typeface="Trebuchet MS" panose="020B0603020202020204" pitchFamily="34" charset="0"/>
            </a:endParaRPr>
          </a:p>
          <a:p>
            <a:endParaRPr lang="en-US" sz="1000" b="1" dirty="0">
              <a:latin typeface="Trebuchet MS" panose="020B0603020202020204" pitchFamily="34" charset="0"/>
            </a:endParaRPr>
          </a:p>
          <a:p>
            <a:pPr marL="171450" indent="-171450">
              <a:buFont typeface="Wingdings" panose="05000000000000000000" pitchFamily="2" charset="2"/>
              <a:buChar char="Ø"/>
            </a:pPr>
            <a:r>
              <a:rPr lang="en-US" sz="1000" b="1" dirty="0">
                <a:latin typeface="Trebuchet MS" panose="020B0603020202020204" pitchFamily="34" charset="0"/>
              </a:rPr>
              <a:t>Leave accommodation after breakfast</a:t>
            </a:r>
          </a:p>
          <a:p>
            <a:pPr marL="171450" indent="-171450">
              <a:buFont typeface="Wingdings" panose="05000000000000000000" pitchFamily="2" charset="2"/>
              <a:buChar char="Ø"/>
            </a:pPr>
            <a:endParaRPr lang="en-US" sz="1000" b="1" dirty="0">
              <a:latin typeface="Trebuchet MS" panose="020B0603020202020204" pitchFamily="34" charset="0"/>
            </a:endParaRPr>
          </a:p>
          <a:p>
            <a:pPr marL="171450" indent="-171450">
              <a:buFont typeface="Wingdings" panose="05000000000000000000" pitchFamily="2" charset="2"/>
              <a:buChar char="Ø"/>
            </a:pPr>
            <a:r>
              <a:rPr lang="en-US" sz="1000" b="1" dirty="0">
                <a:latin typeface="Trebuchet MS" panose="020B0603020202020204" pitchFamily="34" charset="0"/>
              </a:rPr>
              <a:t>1100 self-guided tour of Calais</a:t>
            </a:r>
          </a:p>
          <a:p>
            <a:pPr marL="171450" indent="-171450">
              <a:buFont typeface="Wingdings" panose="05000000000000000000" pitchFamily="2" charset="2"/>
              <a:buChar char="Ø"/>
            </a:pPr>
            <a:endParaRPr lang="en-US" sz="1000" b="1" dirty="0">
              <a:latin typeface="Trebuchet MS" panose="020B0603020202020204" pitchFamily="34" charset="0"/>
            </a:endParaRPr>
          </a:p>
          <a:p>
            <a:pPr marL="171450" indent="-171450">
              <a:buFont typeface="Wingdings" panose="05000000000000000000" pitchFamily="2" charset="2"/>
              <a:buChar char="Ø"/>
            </a:pPr>
            <a:r>
              <a:rPr lang="en-US" sz="1000" b="1" dirty="0">
                <a:latin typeface="Trebuchet MS" panose="020B0603020202020204" pitchFamily="34" charset="0"/>
              </a:rPr>
              <a:t>1400 Le dragon de Calais</a:t>
            </a:r>
          </a:p>
          <a:p>
            <a:endParaRPr lang="en-US" sz="1000" b="1" dirty="0">
              <a:latin typeface="Trebuchet MS" panose="020B0603020202020204" pitchFamily="34" charset="0"/>
            </a:endParaRPr>
          </a:p>
          <a:p>
            <a:pPr marL="171450" indent="-171450">
              <a:buFont typeface="Wingdings" panose="05000000000000000000" pitchFamily="2" charset="2"/>
              <a:buChar char="Ø"/>
            </a:pPr>
            <a:r>
              <a:rPr lang="en-US" sz="1000" b="1" dirty="0">
                <a:latin typeface="Trebuchet MS" panose="020B0603020202020204" pitchFamily="34" charset="0"/>
              </a:rPr>
              <a:t>1805-1845  DFDS channel crossing</a:t>
            </a:r>
          </a:p>
          <a:p>
            <a:endParaRPr lang="en-US" sz="1000" b="1" dirty="0">
              <a:latin typeface="Trebuchet MS" panose="020B0603020202020204" pitchFamily="34" charset="0"/>
            </a:endParaRPr>
          </a:p>
          <a:p>
            <a:pPr marL="171450" indent="-171450">
              <a:buFont typeface="Wingdings" panose="05000000000000000000" pitchFamily="2" charset="2"/>
              <a:buChar char="Ø"/>
            </a:pPr>
            <a:r>
              <a:rPr lang="en-US" sz="1000" b="1" dirty="0">
                <a:latin typeface="Trebuchet MS" panose="020B0603020202020204" pitchFamily="34" charset="0"/>
              </a:rPr>
              <a:t>2115 (approx.) arrive back at Lyminster</a:t>
            </a:r>
          </a:p>
        </p:txBody>
      </p:sp>
    </p:spTree>
    <p:extLst>
      <p:ext uri="{BB962C8B-B14F-4D97-AF65-F5344CB8AC3E}">
        <p14:creationId xmlns:p14="http://schemas.microsoft.com/office/powerpoint/2010/main" val="2893411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064FCE-97D5-7C9C-74E1-0A46FA7165B1}"/>
              </a:ext>
            </a:extLst>
          </p:cNvPr>
          <p:cNvSpPr>
            <a:spLocks noGrp="1"/>
          </p:cNvSpPr>
          <p:nvPr>
            <p:ph type="title"/>
          </p:nvPr>
        </p:nvSpPr>
        <p:spPr>
          <a:xfrm>
            <a:off x="0" y="587171"/>
            <a:ext cx="3157539" cy="2094710"/>
          </a:xfrm>
        </p:spPr>
        <p:txBody>
          <a:bodyPr>
            <a:normAutofit/>
          </a:bodyPr>
          <a:lstStyle/>
          <a:p>
            <a:r>
              <a:rPr lang="en-US" sz="4400" b="1" dirty="0" err="1">
                <a:latin typeface="Trebuchet MS" panose="020B0603020202020204" pitchFamily="34" charset="0"/>
              </a:rPr>
              <a:t>Dfds</a:t>
            </a:r>
            <a:r>
              <a:rPr lang="en-US" sz="4400" b="1" dirty="0">
                <a:latin typeface="Trebuchet MS" panose="020B0603020202020204" pitchFamily="34" charset="0"/>
              </a:rPr>
              <a:t> Ferry crossing</a:t>
            </a:r>
          </a:p>
        </p:txBody>
      </p:sp>
      <p:sp>
        <p:nvSpPr>
          <p:cNvPr id="5" name="Subtitle">
            <a:extLst>
              <a:ext uri="{FF2B5EF4-FFF2-40B4-BE49-F238E27FC236}">
                <a16:creationId xmlns:a16="http://schemas.microsoft.com/office/drawing/2014/main" id="{20DDDE12-A6C2-B4F0-3D5C-0535365BB977}"/>
              </a:ext>
            </a:extLst>
          </p:cNvPr>
          <p:cNvSpPr>
            <a:spLocks noGrp="1"/>
          </p:cNvSpPr>
          <p:nvPr>
            <p:ph type="body" sz="quarter" idx="10"/>
          </p:nvPr>
        </p:nvSpPr>
        <p:spPr>
          <a:xfrm>
            <a:off x="3950877" y="3045850"/>
            <a:ext cx="3157539" cy="1323662"/>
          </a:xfrm>
        </p:spPr>
        <p:txBody>
          <a:bodyPr/>
          <a:lstStyle/>
          <a:p>
            <a:endParaRPr lang="en-US" dirty="0"/>
          </a:p>
        </p:txBody>
      </p:sp>
      <p:pic>
        <p:nvPicPr>
          <p:cNvPr id="2052" name="Picture 4" descr="Channel Ferry To France | Channel Ferry Crossings | DFDS">
            <a:extLst>
              <a:ext uri="{FF2B5EF4-FFF2-40B4-BE49-F238E27FC236}">
                <a16:creationId xmlns:a16="http://schemas.microsoft.com/office/drawing/2014/main" id="{9530C19E-9084-6FCB-DFDA-42E49FE18D23}"/>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5556" r="5556"/>
          <a:stretch>
            <a:fillRect/>
          </a:stretch>
        </p:blipFill>
        <p:spPr bwMode="auto">
          <a:xfrm>
            <a:off x="3575018" y="695985"/>
            <a:ext cx="5461738" cy="3072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360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231FF3-2502-5AC4-3A92-AF219859A7A7}"/>
              </a:ext>
            </a:extLst>
          </p:cNvPr>
          <p:cNvSpPr>
            <a:spLocks noGrp="1"/>
          </p:cNvSpPr>
          <p:nvPr>
            <p:ph type="title"/>
          </p:nvPr>
        </p:nvSpPr>
        <p:spPr>
          <a:xfrm>
            <a:off x="890586" y="3576119"/>
            <a:ext cx="3006638" cy="890316"/>
          </a:xfrm>
        </p:spPr>
        <p:txBody>
          <a:bodyPr>
            <a:noAutofit/>
          </a:bodyPr>
          <a:lstStyle/>
          <a:p>
            <a:r>
              <a:rPr lang="en-US" dirty="0"/>
              <a:t>Domaine de la </a:t>
            </a:r>
            <a:r>
              <a:rPr lang="en-US" dirty="0" err="1"/>
              <a:t>traxene</a:t>
            </a:r>
            <a:endParaRPr lang="en-US" dirty="0"/>
          </a:p>
        </p:txBody>
      </p:sp>
      <p:sp>
        <p:nvSpPr>
          <p:cNvPr id="7" name="Subtitle">
            <a:extLst>
              <a:ext uri="{FF2B5EF4-FFF2-40B4-BE49-F238E27FC236}">
                <a16:creationId xmlns:a16="http://schemas.microsoft.com/office/drawing/2014/main" id="{AB17F3F6-9EBF-A507-A488-19C47B0273EE}"/>
              </a:ext>
            </a:extLst>
          </p:cNvPr>
          <p:cNvSpPr>
            <a:spLocks noGrp="1"/>
          </p:cNvSpPr>
          <p:nvPr>
            <p:ph type="body" sz="quarter" idx="10"/>
          </p:nvPr>
        </p:nvSpPr>
        <p:spPr>
          <a:xfrm>
            <a:off x="4234951" y="3572184"/>
            <a:ext cx="4018462" cy="818840"/>
          </a:xfrm>
        </p:spPr>
        <p:txBody>
          <a:bodyPr anchor="t">
            <a:normAutofit fontScale="92500" lnSpcReduction="20000"/>
          </a:bodyPr>
          <a:lstStyle/>
          <a:p>
            <a:r>
              <a:rPr lang="en-GB" dirty="0"/>
              <a:t>The Domaine de la </a:t>
            </a:r>
            <a:r>
              <a:rPr lang="en-GB" dirty="0" err="1"/>
              <a:t>Traxène</a:t>
            </a:r>
            <a:r>
              <a:rPr lang="en-GB" dirty="0"/>
              <a:t> is a beautiful country manor nestled in the heart of the countryside by the </a:t>
            </a:r>
            <a:r>
              <a:rPr lang="en-GB" dirty="0" err="1"/>
              <a:t>Traxenne</a:t>
            </a:r>
            <a:r>
              <a:rPr lang="en-GB" dirty="0"/>
              <a:t> river to which it owes its name. The original building was established in the Middle Ages by a famous knight, Godefroy de Bouillon, who was the leader of the First Crusade.</a:t>
            </a:r>
            <a:endParaRPr lang="en-US" dirty="0"/>
          </a:p>
        </p:txBody>
      </p:sp>
      <p:pic>
        <p:nvPicPr>
          <p:cNvPr id="11" name="Picture 10">
            <a:extLst>
              <a:ext uri="{FF2B5EF4-FFF2-40B4-BE49-F238E27FC236}">
                <a16:creationId xmlns:a16="http://schemas.microsoft.com/office/drawing/2014/main" id="{6B5F694C-B448-4BE5-9B70-4D21F2632CC6}"/>
              </a:ext>
            </a:extLst>
          </p:cNvPr>
          <p:cNvPicPr>
            <a:picLocks noChangeAspect="1"/>
          </p:cNvPicPr>
          <p:nvPr/>
        </p:nvPicPr>
        <p:blipFill>
          <a:blip r:embed="rId3"/>
          <a:stretch>
            <a:fillRect/>
          </a:stretch>
        </p:blipFill>
        <p:spPr>
          <a:xfrm>
            <a:off x="201600" y="482400"/>
            <a:ext cx="3386441" cy="2571750"/>
          </a:xfrm>
          <a:prstGeom prst="rect">
            <a:avLst/>
          </a:prstGeom>
        </p:spPr>
      </p:pic>
      <p:pic>
        <p:nvPicPr>
          <p:cNvPr id="15" name="Picture 14">
            <a:extLst>
              <a:ext uri="{FF2B5EF4-FFF2-40B4-BE49-F238E27FC236}">
                <a16:creationId xmlns:a16="http://schemas.microsoft.com/office/drawing/2014/main" id="{120E2A34-4766-4AC3-73F3-E33B1AF67BD1}"/>
              </a:ext>
            </a:extLst>
          </p:cNvPr>
          <p:cNvPicPr>
            <a:picLocks noChangeAspect="1"/>
          </p:cNvPicPr>
          <p:nvPr/>
        </p:nvPicPr>
        <p:blipFill>
          <a:blip r:embed="rId4"/>
          <a:stretch>
            <a:fillRect/>
          </a:stretch>
        </p:blipFill>
        <p:spPr>
          <a:xfrm>
            <a:off x="4400227" y="1021813"/>
            <a:ext cx="4915545" cy="2032337"/>
          </a:xfrm>
          <a:prstGeom prst="rect">
            <a:avLst/>
          </a:prstGeom>
        </p:spPr>
      </p:pic>
      <p:sp>
        <p:nvSpPr>
          <p:cNvPr id="18" name="TextBox 17">
            <a:extLst>
              <a:ext uri="{FF2B5EF4-FFF2-40B4-BE49-F238E27FC236}">
                <a16:creationId xmlns:a16="http://schemas.microsoft.com/office/drawing/2014/main" id="{CA1860B6-DE9E-0E42-0768-56C9EE170558}"/>
              </a:ext>
            </a:extLst>
          </p:cNvPr>
          <p:cNvSpPr txBox="1"/>
          <p:nvPr/>
        </p:nvSpPr>
        <p:spPr>
          <a:xfrm>
            <a:off x="3790800" y="4539726"/>
            <a:ext cx="4572000" cy="369332"/>
          </a:xfrm>
          <a:prstGeom prst="rect">
            <a:avLst/>
          </a:prstGeom>
          <a:noFill/>
        </p:spPr>
        <p:txBody>
          <a:bodyPr wrap="square">
            <a:spAutoFit/>
          </a:bodyPr>
          <a:lstStyle/>
          <a:p>
            <a:r>
              <a:rPr lang="fr-FR" dirty="0">
                <a:hlinkClick r:id="rId5"/>
              </a:rPr>
              <a:t>Domaine de la </a:t>
            </a:r>
            <a:r>
              <a:rPr lang="fr-FR" dirty="0" err="1">
                <a:hlinkClick r:id="rId5"/>
              </a:rPr>
              <a:t>Traxène</a:t>
            </a:r>
            <a:r>
              <a:rPr lang="fr-FR" dirty="0">
                <a:hlinkClick r:id="rId5"/>
              </a:rPr>
              <a:t> - Coupelle Vieille</a:t>
            </a:r>
            <a:endParaRPr lang="en-GB" dirty="0"/>
          </a:p>
        </p:txBody>
      </p:sp>
    </p:spTree>
    <p:extLst>
      <p:ext uri="{BB962C8B-B14F-4D97-AF65-F5344CB8AC3E}">
        <p14:creationId xmlns:p14="http://schemas.microsoft.com/office/powerpoint/2010/main" val="4079687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DD2A8-0F4E-9726-9CBC-F513C3180C5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9747439-EADA-321D-6C29-D16002F29213}"/>
              </a:ext>
            </a:extLst>
          </p:cNvPr>
          <p:cNvSpPr>
            <a:spLocks noGrp="1"/>
          </p:cNvSpPr>
          <p:nvPr>
            <p:ph type="title"/>
          </p:nvPr>
        </p:nvSpPr>
        <p:spPr>
          <a:xfrm>
            <a:off x="890586" y="3576119"/>
            <a:ext cx="3006638" cy="890316"/>
          </a:xfrm>
        </p:spPr>
        <p:txBody>
          <a:bodyPr>
            <a:noAutofit/>
          </a:bodyPr>
          <a:lstStyle/>
          <a:p>
            <a:r>
              <a:rPr lang="en-US" dirty="0"/>
              <a:t>Domaine de la </a:t>
            </a:r>
            <a:r>
              <a:rPr lang="en-US" dirty="0" err="1"/>
              <a:t>traxÊne</a:t>
            </a:r>
            <a:endParaRPr lang="en-US" dirty="0"/>
          </a:p>
        </p:txBody>
      </p:sp>
      <p:sp>
        <p:nvSpPr>
          <p:cNvPr id="7" name="Subtitle">
            <a:extLst>
              <a:ext uri="{FF2B5EF4-FFF2-40B4-BE49-F238E27FC236}">
                <a16:creationId xmlns:a16="http://schemas.microsoft.com/office/drawing/2014/main" id="{61B3A82E-C11A-5BBF-8900-969A55D7EF54}"/>
              </a:ext>
            </a:extLst>
          </p:cNvPr>
          <p:cNvSpPr>
            <a:spLocks noGrp="1"/>
          </p:cNvSpPr>
          <p:nvPr>
            <p:ph type="body" sz="quarter" idx="10"/>
          </p:nvPr>
        </p:nvSpPr>
        <p:spPr>
          <a:xfrm>
            <a:off x="4234952" y="3413784"/>
            <a:ext cx="4018462" cy="818840"/>
          </a:xfrm>
        </p:spPr>
        <p:txBody>
          <a:bodyPr anchor="t">
            <a:noAutofit/>
          </a:bodyPr>
          <a:lstStyle/>
          <a:p>
            <a:r>
              <a:rPr lang="en-GB" sz="1600" dirty="0"/>
              <a:t>Just a few hours from the UK via Calais, the Domaine de la </a:t>
            </a:r>
            <a:r>
              <a:rPr lang="en-GB" sz="1600" dirty="0" err="1"/>
              <a:t>Traxène</a:t>
            </a:r>
            <a:r>
              <a:rPr lang="en-GB" sz="1600" dirty="0"/>
              <a:t> is the perfect star􀆟ng point for a full French experience. Its central location makes it easy to explore The Opal coast.</a:t>
            </a:r>
            <a:endParaRPr lang="en-US" sz="1600" dirty="0"/>
          </a:p>
        </p:txBody>
      </p:sp>
      <p:pic>
        <p:nvPicPr>
          <p:cNvPr id="3" name="Picture 2">
            <a:extLst>
              <a:ext uri="{FF2B5EF4-FFF2-40B4-BE49-F238E27FC236}">
                <a16:creationId xmlns:a16="http://schemas.microsoft.com/office/drawing/2014/main" id="{70B8012B-395C-C376-9FBC-0E157AC6B04E}"/>
              </a:ext>
            </a:extLst>
          </p:cNvPr>
          <p:cNvPicPr>
            <a:picLocks noChangeAspect="1"/>
          </p:cNvPicPr>
          <p:nvPr/>
        </p:nvPicPr>
        <p:blipFill>
          <a:blip r:embed="rId2"/>
          <a:stretch>
            <a:fillRect/>
          </a:stretch>
        </p:blipFill>
        <p:spPr>
          <a:xfrm>
            <a:off x="960562" y="1201028"/>
            <a:ext cx="3146143" cy="2048108"/>
          </a:xfrm>
          <a:prstGeom prst="rect">
            <a:avLst/>
          </a:prstGeom>
        </p:spPr>
      </p:pic>
      <p:pic>
        <p:nvPicPr>
          <p:cNvPr id="5" name="Picture 4">
            <a:extLst>
              <a:ext uri="{FF2B5EF4-FFF2-40B4-BE49-F238E27FC236}">
                <a16:creationId xmlns:a16="http://schemas.microsoft.com/office/drawing/2014/main" id="{7BC471BE-D76D-46A3-CDBC-13511D7CBECF}"/>
              </a:ext>
            </a:extLst>
          </p:cNvPr>
          <p:cNvPicPr>
            <a:picLocks noChangeAspect="1"/>
          </p:cNvPicPr>
          <p:nvPr/>
        </p:nvPicPr>
        <p:blipFill>
          <a:blip r:embed="rId3"/>
          <a:stretch>
            <a:fillRect/>
          </a:stretch>
        </p:blipFill>
        <p:spPr>
          <a:xfrm>
            <a:off x="4776445" y="910876"/>
            <a:ext cx="3406993" cy="2358221"/>
          </a:xfrm>
          <a:prstGeom prst="rect">
            <a:avLst/>
          </a:prstGeom>
        </p:spPr>
      </p:pic>
    </p:spTree>
    <p:extLst>
      <p:ext uri="{BB962C8B-B14F-4D97-AF65-F5344CB8AC3E}">
        <p14:creationId xmlns:p14="http://schemas.microsoft.com/office/powerpoint/2010/main" val="2655113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C2220220-0CF7-8E90-3271-377F163AA167}"/>
              </a:ext>
            </a:extLst>
          </p:cNvPr>
          <p:cNvSpPr>
            <a:spLocks noGrp="1"/>
          </p:cNvSpPr>
          <p:nvPr>
            <p:ph type="title"/>
          </p:nvPr>
        </p:nvSpPr>
        <p:spPr>
          <a:xfrm>
            <a:off x="525600" y="752594"/>
            <a:ext cx="4989600" cy="1011837"/>
          </a:xfrm>
        </p:spPr>
        <p:txBody>
          <a:bodyPr anchor="t">
            <a:normAutofit/>
          </a:bodyPr>
          <a:lstStyle/>
          <a:p>
            <a:r>
              <a:rPr lang="en-US" b="1" dirty="0"/>
              <a:t>Boulogne-sur- </a:t>
            </a:r>
            <a:r>
              <a:rPr lang="en-US" b="1" dirty="0" err="1"/>
              <a:t>mer</a:t>
            </a:r>
            <a:endParaRPr lang="en-US" b="1" dirty="0"/>
          </a:p>
        </p:txBody>
      </p:sp>
      <p:sp>
        <p:nvSpPr>
          <p:cNvPr id="6" name="Subtitle">
            <a:extLst>
              <a:ext uri="{FF2B5EF4-FFF2-40B4-BE49-F238E27FC236}">
                <a16:creationId xmlns:a16="http://schemas.microsoft.com/office/drawing/2014/main" id="{D2DCA5F1-DF69-60B5-512E-C9A373DFB739}"/>
              </a:ext>
            </a:extLst>
          </p:cNvPr>
          <p:cNvSpPr>
            <a:spLocks noGrp="1"/>
          </p:cNvSpPr>
          <p:nvPr>
            <p:ph type="body" sz="quarter" idx="14"/>
          </p:nvPr>
        </p:nvSpPr>
        <p:spPr>
          <a:xfrm>
            <a:off x="890586" y="2346967"/>
            <a:ext cx="3804697" cy="2043939"/>
          </a:xfrm>
        </p:spPr>
        <p:txBody>
          <a:bodyPr anchor="b">
            <a:normAutofit/>
          </a:bodyPr>
          <a:lstStyle/>
          <a:p>
            <a:pPr indent="0">
              <a:buNone/>
            </a:pPr>
            <a:r>
              <a:rPr lang="en-US"/>
              <a:t>Le </a:t>
            </a:r>
            <a:r>
              <a:rPr lang="en-US" err="1"/>
              <a:t>marché</a:t>
            </a:r>
            <a:r>
              <a:rPr lang="en-US"/>
              <a:t> </a:t>
            </a:r>
          </a:p>
        </p:txBody>
      </p:sp>
      <p:pic>
        <p:nvPicPr>
          <p:cNvPr id="3076" name="Picture 4" descr="Image result for boulogne sur mer market day">
            <a:extLst>
              <a:ext uri="{FF2B5EF4-FFF2-40B4-BE49-F238E27FC236}">
                <a16:creationId xmlns:a16="http://schemas.microsoft.com/office/drawing/2014/main" id="{78B14B77-39AA-69C7-ED0A-35C085662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288" y="752594"/>
            <a:ext cx="267652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boulogne sur mer market day">
            <a:extLst>
              <a:ext uri="{FF2B5EF4-FFF2-40B4-BE49-F238E27FC236}">
                <a16:creationId xmlns:a16="http://schemas.microsoft.com/office/drawing/2014/main" id="{21409E3E-FA24-35D7-5198-DEDAAAD9BD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689" y="2742921"/>
            <a:ext cx="31337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RCHÉ AUX POISSONS (Boulogne-sur-Mer): Ce qu'il faut savoir pour votre ...">
            <a:extLst>
              <a:ext uri="{FF2B5EF4-FFF2-40B4-BE49-F238E27FC236}">
                <a16:creationId xmlns:a16="http://schemas.microsoft.com/office/drawing/2014/main" id="{77E4A2DD-40A5-BB07-2A2A-CADBC56D6E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5475" y="1862174"/>
            <a:ext cx="2676525"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563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BCB26-D2A2-F8A7-C6ED-E9D3BDD002F3}"/>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A0FFEE60-D92D-18EB-6225-811027BC2FF4}"/>
              </a:ext>
            </a:extLst>
          </p:cNvPr>
          <p:cNvSpPr>
            <a:spLocks noGrp="1"/>
          </p:cNvSpPr>
          <p:nvPr>
            <p:ph type="title"/>
          </p:nvPr>
        </p:nvSpPr>
        <p:spPr>
          <a:xfrm>
            <a:off x="525600" y="752594"/>
            <a:ext cx="4989600" cy="1011837"/>
          </a:xfrm>
        </p:spPr>
        <p:txBody>
          <a:bodyPr anchor="t">
            <a:normAutofit/>
          </a:bodyPr>
          <a:lstStyle/>
          <a:p>
            <a:r>
              <a:rPr lang="en-US" b="1" dirty="0"/>
              <a:t>Boulogne-sur- </a:t>
            </a:r>
            <a:r>
              <a:rPr lang="en-US" b="1" dirty="0" err="1"/>
              <a:t>mer</a:t>
            </a:r>
            <a:endParaRPr lang="en-US" b="1" dirty="0"/>
          </a:p>
        </p:txBody>
      </p:sp>
      <p:sp>
        <p:nvSpPr>
          <p:cNvPr id="6" name="Subtitle">
            <a:extLst>
              <a:ext uri="{FF2B5EF4-FFF2-40B4-BE49-F238E27FC236}">
                <a16:creationId xmlns:a16="http://schemas.microsoft.com/office/drawing/2014/main" id="{5E8F59EF-B0CA-01EC-A9F7-64F1D13DD47C}"/>
              </a:ext>
            </a:extLst>
          </p:cNvPr>
          <p:cNvSpPr>
            <a:spLocks noGrp="1"/>
          </p:cNvSpPr>
          <p:nvPr>
            <p:ph type="body" sz="quarter" idx="14"/>
          </p:nvPr>
        </p:nvSpPr>
        <p:spPr>
          <a:xfrm>
            <a:off x="890586" y="2346967"/>
            <a:ext cx="3804697" cy="2043939"/>
          </a:xfrm>
        </p:spPr>
        <p:txBody>
          <a:bodyPr anchor="b">
            <a:normAutofit/>
          </a:bodyPr>
          <a:lstStyle/>
          <a:p>
            <a:pPr indent="0">
              <a:buNone/>
            </a:pPr>
            <a:r>
              <a:rPr lang="en-US" dirty="0"/>
              <a:t>La plage</a:t>
            </a:r>
          </a:p>
        </p:txBody>
      </p:sp>
      <p:pic>
        <p:nvPicPr>
          <p:cNvPr id="4100" name="Picture 4">
            <a:extLst>
              <a:ext uri="{FF2B5EF4-FFF2-40B4-BE49-F238E27FC236}">
                <a16:creationId xmlns:a16="http://schemas.microsoft.com/office/drawing/2014/main" id="{3111B812-9941-2122-774D-EF35AA47F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746" y="1440676"/>
            <a:ext cx="3711654" cy="248312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Boulogne Sur Mer strand (Boulogne Sur Mer beach)">
            <a:extLst>
              <a:ext uri="{FF2B5EF4-FFF2-40B4-BE49-F238E27FC236}">
                <a16:creationId xmlns:a16="http://schemas.microsoft.com/office/drawing/2014/main" id="{171DC124-7C6F-200E-8A65-22DE1E68FBAF}"/>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FEFAEFB3-76D0-0F05-9E2C-8EA5E30B2571}"/>
              </a:ext>
            </a:extLst>
          </p:cNvPr>
          <p:cNvPicPr>
            <a:picLocks noChangeAspect="1"/>
          </p:cNvPicPr>
          <p:nvPr/>
        </p:nvPicPr>
        <p:blipFill>
          <a:blip r:embed="rId3"/>
          <a:stretch>
            <a:fillRect/>
          </a:stretch>
        </p:blipFill>
        <p:spPr>
          <a:xfrm>
            <a:off x="525600" y="1680189"/>
            <a:ext cx="4237254" cy="2087922"/>
          </a:xfrm>
          <a:prstGeom prst="rect">
            <a:avLst/>
          </a:prstGeom>
        </p:spPr>
      </p:pic>
    </p:spTree>
    <p:extLst>
      <p:ext uri="{BB962C8B-B14F-4D97-AF65-F5344CB8AC3E}">
        <p14:creationId xmlns:p14="http://schemas.microsoft.com/office/powerpoint/2010/main" val="117360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E1151-BF91-3160-22CD-6439BECA94C2}"/>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92C98AA4-98FF-FBEC-A46A-B117632C0C64}"/>
              </a:ext>
            </a:extLst>
          </p:cNvPr>
          <p:cNvSpPr>
            <a:spLocks noGrp="1"/>
          </p:cNvSpPr>
          <p:nvPr>
            <p:ph type="title"/>
          </p:nvPr>
        </p:nvSpPr>
        <p:spPr>
          <a:xfrm>
            <a:off x="525600" y="752594"/>
            <a:ext cx="7488000" cy="1011837"/>
          </a:xfrm>
        </p:spPr>
        <p:txBody>
          <a:bodyPr anchor="t">
            <a:normAutofit/>
          </a:bodyPr>
          <a:lstStyle/>
          <a:p>
            <a:r>
              <a:rPr lang="en-US" b="1" dirty="0"/>
              <a:t>La </a:t>
            </a:r>
            <a:r>
              <a:rPr lang="en-US" b="1" dirty="0" err="1"/>
              <a:t>chocolaterie</a:t>
            </a:r>
            <a:r>
              <a:rPr lang="en-US" b="1" dirty="0"/>
              <a:t> de </a:t>
            </a:r>
            <a:r>
              <a:rPr lang="en-US" b="1" dirty="0" err="1"/>
              <a:t>beussent</a:t>
            </a:r>
            <a:endParaRPr lang="en-US" b="1" dirty="0"/>
          </a:p>
        </p:txBody>
      </p:sp>
      <p:sp>
        <p:nvSpPr>
          <p:cNvPr id="2" name="AutoShape 6" descr="Boulogne Sur Mer strand (Boulogne Sur Mer beach)">
            <a:extLst>
              <a:ext uri="{FF2B5EF4-FFF2-40B4-BE49-F238E27FC236}">
                <a16:creationId xmlns:a16="http://schemas.microsoft.com/office/drawing/2014/main" id="{6048B65E-DDC0-EA83-F6E7-1B7E0A9191D5}"/>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2" name="Picture 2" descr="Image result for Chocolaterie de Beussent">
            <a:extLst>
              <a:ext uri="{FF2B5EF4-FFF2-40B4-BE49-F238E27FC236}">
                <a16:creationId xmlns:a16="http://schemas.microsoft.com/office/drawing/2014/main" id="{802CBBBE-E1D4-5E69-4D1E-A11F57845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262" y="1764431"/>
            <a:ext cx="26193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isite de la Chocolaterie de Beussent-Lachelle - Entreprise et Découverte">
            <a:extLst>
              <a:ext uri="{FF2B5EF4-FFF2-40B4-BE49-F238E27FC236}">
                <a16:creationId xmlns:a16="http://schemas.microsoft.com/office/drawing/2014/main" id="{088BE17C-0E0B-E856-5568-BBA2B98F2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885" y="2724150"/>
            <a:ext cx="2670001" cy="17811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hocolaterie de Beussent - Côte d'Opale">
            <a:extLst>
              <a:ext uri="{FF2B5EF4-FFF2-40B4-BE49-F238E27FC236}">
                <a16:creationId xmlns:a16="http://schemas.microsoft.com/office/drawing/2014/main" id="{A9B57BB7-CBC1-B175-F619-3C50AA19F9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3967" y="1294927"/>
            <a:ext cx="2619376" cy="1746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999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91F83-E713-E950-D366-5E008AB9401E}"/>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421F17B5-AFA1-26F0-0E4D-C6BA83AFC7C7}"/>
              </a:ext>
            </a:extLst>
          </p:cNvPr>
          <p:cNvSpPr>
            <a:spLocks noGrp="1"/>
          </p:cNvSpPr>
          <p:nvPr>
            <p:ph type="title"/>
          </p:nvPr>
        </p:nvSpPr>
        <p:spPr>
          <a:xfrm>
            <a:off x="525600" y="752594"/>
            <a:ext cx="7488000" cy="1011837"/>
          </a:xfrm>
        </p:spPr>
        <p:txBody>
          <a:bodyPr anchor="t">
            <a:normAutofit/>
          </a:bodyPr>
          <a:lstStyle/>
          <a:p>
            <a:r>
              <a:rPr lang="en-US" b="1" dirty="0"/>
              <a:t>Calais – self-guided tour</a:t>
            </a:r>
          </a:p>
        </p:txBody>
      </p:sp>
      <p:sp>
        <p:nvSpPr>
          <p:cNvPr id="2" name="AutoShape 6" descr="Boulogne Sur Mer strand (Boulogne Sur Mer beach)">
            <a:extLst>
              <a:ext uri="{FF2B5EF4-FFF2-40B4-BE49-F238E27FC236}">
                <a16:creationId xmlns:a16="http://schemas.microsoft.com/office/drawing/2014/main" id="{CAB1AD30-9B44-9DDB-5911-69164214CA15}"/>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0" name="Picture 2" descr="Image result for calais">
            <a:extLst>
              <a:ext uri="{FF2B5EF4-FFF2-40B4-BE49-F238E27FC236}">
                <a16:creationId xmlns:a16="http://schemas.microsoft.com/office/drawing/2014/main" id="{47B11F8B-2CE8-3CDE-6203-9FEC8D020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5089">
            <a:off x="684033" y="1173709"/>
            <a:ext cx="20859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calais">
            <a:extLst>
              <a:ext uri="{FF2B5EF4-FFF2-40B4-BE49-F238E27FC236}">
                <a16:creationId xmlns:a16="http://schemas.microsoft.com/office/drawing/2014/main" id="{CDE458DA-7EA2-3462-B4B6-7BB58F036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09966">
            <a:off x="5821687" y="1339887"/>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calais">
            <a:extLst>
              <a:ext uri="{FF2B5EF4-FFF2-40B4-BE49-F238E27FC236}">
                <a16:creationId xmlns:a16="http://schemas.microsoft.com/office/drawing/2014/main" id="{C8487B50-228C-7FF5-F58C-EE28DA594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56952">
            <a:off x="5863695" y="2891779"/>
            <a:ext cx="21526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calais centre ville">
            <a:extLst>
              <a:ext uri="{FF2B5EF4-FFF2-40B4-BE49-F238E27FC236}">
                <a16:creationId xmlns:a16="http://schemas.microsoft.com/office/drawing/2014/main" id="{FB0ADC99-D3BD-9CF9-8532-E8C2E94C2D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42512">
            <a:off x="993624" y="2840854"/>
            <a:ext cx="3000375" cy="185737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result for calais centre ville">
            <a:extLst>
              <a:ext uri="{FF2B5EF4-FFF2-40B4-BE49-F238E27FC236}">
                <a16:creationId xmlns:a16="http://schemas.microsoft.com/office/drawing/2014/main" id="{5AEEFC1C-EA9C-38AC-5DF6-CA82559168C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3961"/>
          <a:stretch>
            <a:fillRect/>
          </a:stretch>
        </p:blipFill>
        <p:spPr bwMode="auto">
          <a:xfrm>
            <a:off x="3462337" y="1764431"/>
            <a:ext cx="2524125" cy="15980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8F6C26-A37D-911F-4070-4286E0705B46}"/>
              </a:ext>
            </a:extLst>
          </p:cNvPr>
          <p:cNvSpPr txBox="1"/>
          <p:nvPr/>
        </p:nvSpPr>
        <p:spPr>
          <a:xfrm>
            <a:off x="4724399" y="4712240"/>
            <a:ext cx="4572000" cy="369332"/>
          </a:xfrm>
          <a:prstGeom prst="rect">
            <a:avLst/>
          </a:prstGeom>
          <a:noFill/>
        </p:spPr>
        <p:txBody>
          <a:bodyPr wrap="square">
            <a:spAutoFit/>
          </a:bodyPr>
          <a:lstStyle/>
          <a:p>
            <a:r>
              <a:rPr lang="en-GB" dirty="0">
                <a:hlinkClick r:id="rId8"/>
              </a:rPr>
              <a:t>Calais - Tourism &amp; Holiday Guide</a:t>
            </a:r>
            <a:endParaRPr lang="en-GB" dirty="0"/>
          </a:p>
        </p:txBody>
      </p:sp>
    </p:spTree>
    <p:extLst>
      <p:ext uri="{BB962C8B-B14F-4D97-AF65-F5344CB8AC3E}">
        <p14:creationId xmlns:p14="http://schemas.microsoft.com/office/powerpoint/2010/main" val="1168272022"/>
      </p:ext>
    </p:extLst>
  </p:cSld>
  <p:clrMapOvr>
    <a:masterClrMapping/>
  </p:clrMapOvr>
</p:sld>
</file>

<file path=ppt/theme/theme1.xml><?xml version="1.0" encoding="utf-8"?>
<a:theme xmlns:a="http://schemas.openxmlformats.org/drawingml/2006/main" name="Custom">
  <a:themeElements>
    <a:clrScheme name="Travel- SW">
      <a:dk1>
        <a:srgbClr val="000000"/>
      </a:dk1>
      <a:lt1>
        <a:srgbClr val="FFFFFF"/>
      </a:lt1>
      <a:dk2>
        <a:srgbClr val="3F3F3F"/>
      </a:dk2>
      <a:lt2>
        <a:srgbClr val="F1EEE7"/>
      </a:lt2>
      <a:accent1>
        <a:srgbClr val="534130"/>
      </a:accent1>
      <a:accent2>
        <a:srgbClr val="E6DAD0"/>
      </a:accent2>
      <a:accent3>
        <a:srgbClr val="DEDEC8"/>
      </a:accent3>
      <a:accent4>
        <a:srgbClr val="D9E3E6"/>
      </a:accent4>
      <a:accent5>
        <a:srgbClr val="ECE1E6"/>
      </a:accent5>
      <a:accent6>
        <a:srgbClr val="867980"/>
      </a:accent6>
      <a:hlink>
        <a:srgbClr val="455558"/>
      </a:hlink>
      <a:folHlink>
        <a:srgbClr val="616141"/>
      </a:folHlink>
    </a:clrScheme>
    <a:fontScheme name="Custom 58">
      <a:majorFont>
        <a:latin typeface="DM Sans"/>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eld guide trip planner slideshow_win32_KO_V5" id="{15DFDDE3-B1F3-447A-87B6-508810A6AA35}" vid="{8FDD07F2-E351-44E7-B500-E2E2E3B814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4f5e65f2-3b06-4457-bacd-ef9c4d6efff3" xsi:nil="true"/>
    <_activity xmlns="4f5e65f2-3b06-4457-bacd-ef9c4d6efff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DB7C529CC75904EAF4B806B8C82E830" ma:contentTypeVersion="17" ma:contentTypeDescription="Create a new document." ma:contentTypeScope="" ma:versionID="3437634181a2a2a5bdcd29e151a5f21d">
  <xsd:schema xmlns:xsd="http://www.w3.org/2001/XMLSchema" xmlns:xs="http://www.w3.org/2001/XMLSchema" xmlns:p="http://schemas.microsoft.com/office/2006/metadata/properties" xmlns:ns3="caeaea9f-9f12-4930-bb44-71dfc549fa6e" xmlns:ns4="4f5e65f2-3b06-4457-bacd-ef9c4d6efff3" targetNamespace="http://schemas.microsoft.com/office/2006/metadata/properties" ma:root="true" ma:fieldsID="14670f8e171bafbbe59223b5aa82b422" ns3:_="" ns4:_="">
    <xsd:import namespace="caeaea9f-9f12-4930-bb44-71dfc549fa6e"/>
    <xsd:import namespace="4f5e65f2-3b06-4457-bacd-ef9c4d6efff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eaea9f-9f12-4930-bb44-71dfc549fa6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5e65f2-3b06-4457-bacd-ef9c4d6efff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702B3C-46B0-4D8A-8E84-485BB4A445C4}">
  <ds:schemaRefs>
    <ds:schemaRef ds:uri="4f5e65f2-3b06-4457-bacd-ef9c4d6efff3"/>
    <ds:schemaRef ds:uri="http://schemas.openxmlformats.org/package/2006/metadata/core-properties"/>
    <ds:schemaRef ds:uri="http://purl.org/dc/elements/1.1/"/>
    <ds:schemaRef ds:uri="http://purl.org/dc/dcmitype/"/>
    <ds:schemaRef ds:uri="caeaea9f-9f12-4930-bb44-71dfc549fa6e"/>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6A234BA2-0C59-425F-96A3-7A82FA809A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eaea9f-9f12-4930-bb44-71dfc549fa6e"/>
    <ds:schemaRef ds:uri="4f5e65f2-3b06-4457-bacd-ef9c4d6eff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3B3EDF-4EBC-4ED6-A2E8-66281E7E32B3}">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Trip itinerary planner slideshow</Template>
  <TotalTime>309</TotalTime>
  <Words>962</Words>
  <Application>Microsoft Office PowerPoint</Application>
  <PresentationFormat>On-screen Show (16:9)</PresentationFormat>
  <Paragraphs>69</Paragraphs>
  <Slides>13</Slides>
  <Notes>8</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Custom</vt:lpstr>
      <vt:lpstr>Summer 2027 Trip :  Le côte d’Opale</vt:lpstr>
      <vt:lpstr>Itinerary</vt:lpstr>
      <vt:lpstr>Dfds Ferry crossing</vt:lpstr>
      <vt:lpstr>Domaine de la traxene</vt:lpstr>
      <vt:lpstr>Domaine de la traxÊne</vt:lpstr>
      <vt:lpstr>Boulogne-sur- mer</vt:lpstr>
      <vt:lpstr>Boulogne-sur- mer</vt:lpstr>
      <vt:lpstr>La chocolaterie de beussent</vt:lpstr>
      <vt:lpstr>Calais – self-guided tour</vt:lpstr>
      <vt:lpstr>Le dragon de calais</vt:lpstr>
      <vt:lpstr>Dfds Ferry crossing</vt:lpstr>
      <vt:lpstr>Other information</vt:lpstr>
      <vt:lpstr>Summer 2027 Trip : Le côte d’Opale    Cost per child £377.50   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Sendco</dc:creator>
  <cp:lastModifiedBy>Sendco</cp:lastModifiedBy>
  <cp:revision>3</cp:revision>
  <dcterms:created xsi:type="dcterms:W3CDTF">2026-01-15T11:16:58Z</dcterms:created>
  <dcterms:modified xsi:type="dcterms:W3CDTF">2026-01-23T07:54:16Z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0x010100EDB7C529CC75904EAF4B806B8C82E830</vt:lpwstr>
  </property>
  <property fmtid="{D5CDD505-2E9C-101B-9397-08002B2CF9AE}" pid="3" name="MediaServiceImageTags">
    <vt:lpwstr/>
  </property>
</Properties>
</file>