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6" r:id="rId3"/>
  </p:sldMasterIdLst>
  <p:sldIdLst>
    <p:sldId id="256" r:id="rId4"/>
  </p:sldIdLst>
  <p:sldSz cx="10693400" cy="7562850"/>
  <p:notesSz cx="9944100" cy="6805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9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88" autoAdjust="0"/>
    <p:restoredTop sz="94646"/>
  </p:normalViewPr>
  <p:slideViewPr>
    <p:cSldViewPr>
      <p:cViewPr varScale="1">
        <p:scale>
          <a:sx n="68" d="100"/>
          <a:sy n="68" d="100"/>
        </p:scale>
        <p:origin x="1482" y="6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E0D821-FED0-AB46-B4D6-A7C45F16CDB9}"/>
              </a:ext>
            </a:extLst>
          </p:cNvPr>
          <p:cNvSpPr>
            <a:spLocks noGrp="1"/>
          </p:cNvSpPr>
          <p:nvPr>
            <p:ph type="ctrTitle"/>
          </p:nvPr>
        </p:nvSpPr>
        <p:spPr>
          <a:xfrm>
            <a:off x="1336675" y="1237717"/>
            <a:ext cx="8020050" cy="2632992"/>
          </a:xfrm>
        </p:spPr>
        <p:txBody>
          <a:bodyPr anchor="b"/>
          <a:lstStyle>
            <a:lvl1pPr algn="ctr">
              <a:defRPr sz="5263"/>
            </a:lvl1pPr>
          </a:lstStyle>
          <a:p>
            <a:r>
              <a:rPr lang="en-US"/>
              <a:t>Click to edit Master title style</a:t>
            </a:r>
          </a:p>
        </p:txBody>
      </p:sp>
      <p:sp>
        <p:nvSpPr>
          <p:cNvPr id="3" name="Subtitle 2">
            <a:extLst>
              <a:ext uri="{FF2B5EF4-FFF2-40B4-BE49-F238E27FC236}">
                <a16:creationId xmlns="" xmlns:a16="http://schemas.microsoft.com/office/drawing/2014/main" id="{E7C5FB65-1868-7140-9CCD-5CA385B0F494}"/>
              </a:ext>
            </a:extLst>
          </p:cNvPr>
          <p:cNvSpPr>
            <a:spLocks noGrp="1"/>
          </p:cNvSpPr>
          <p:nvPr>
            <p:ph type="subTitle" idx="1"/>
          </p:nvPr>
        </p:nvSpPr>
        <p:spPr>
          <a:xfrm>
            <a:off x="1336675" y="3972247"/>
            <a:ext cx="8020050" cy="1825938"/>
          </a:xfrm>
        </p:spPr>
        <p:txBody>
          <a:bodyPr/>
          <a:lstStyle>
            <a:lvl1pPr marL="0" indent="0" algn="ctr">
              <a:buNone/>
              <a:defRPr sz="2105"/>
            </a:lvl1pPr>
            <a:lvl2pPr marL="401010" indent="0" algn="ctr">
              <a:buNone/>
              <a:defRPr sz="1754"/>
            </a:lvl2pPr>
            <a:lvl3pPr marL="802020" indent="0" algn="ctr">
              <a:buNone/>
              <a:defRPr sz="1579"/>
            </a:lvl3pPr>
            <a:lvl4pPr marL="1203030" indent="0" algn="ctr">
              <a:buNone/>
              <a:defRPr sz="1403"/>
            </a:lvl4pPr>
            <a:lvl5pPr marL="1604040" indent="0" algn="ctr">
              <a:buNone/>
              <a:defRPr sz="1403"/>
            </a:lvl5pPr>
            <a:lvl6pPr marL="2005051" indent="0" algn="ctr">
              <a:buNone/>
              <a:defRPr sz="1403"/>
            </a:lvl6pPr>
            <a:lvl7pPr marL="2406061" indent="0" algn="ctr">
              <a:buNone/>
              <a:defRPr sz="1403"/>
            </a:lvl7pPr>
            <a:lvl8pPr marL="2807071" indent="0" algn="ctr">
              <a:buNone/>
              <a:defRPr sz="1403"/>
            </a:lvl8pPr>
            <a:lvl9pPr marL="3208081" indent="0" algn="ctr">
              <a:buNone/>
              <a:defRPr sz="1403"/>
            </a:lvl9pPr>
          </a:lstStyle>
          <a:p>
            <a:r>
              <a:rPr lang="en-US"/>
              <a:t>Click to edit Master subtitle style</a:t>
            </a:r>
          </a:p>
        </p:txBody>
      </p:sp>
      <p:sp>
        <p:nvSpPr>
          <p:cNvPr id="4" name="Date Placeholder 3">
            <a:extLst>
              <a:ext uri="{FF2B5EF4-FFF2-40B4-BE49-F238E27FC236}">
                <a16:creationId xmlns="" xmlns:a16="http://schemas.microsoft.com/office/drawing/2014/main" id="{6A29C397-E12B-1D4A-B85D-F6FCFE6560F1}"/>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F6A09E55-524D-F048-8469-1AF1E1C0FD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0767770-C091-CE47-A174-C5C1400FE4B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866912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1B3196-E231-EA41-BD41-AF67B901F5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F7D26176-B354-A940-9B93-1D28AA0D5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4EBAF67-62CE-BD4D-9625-2FF4BCF0D4B5}"/>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E627A992-98BD-B545-925B-B92B5CFCDE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C5BD2B7-00BF-4B4C-9AF6-EBAEE475BB5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97893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9F9027E-942E-D74F-BFEA-79A6137A3153}"/>
              </a:ext>
            </a:extLst>
          </p:cNvPr>
          <p:cNvSpPr>
            <a:spLocks noGrp="1"/>
          </p:cNvSpPr>
          <p:nvPr>
            <p:ph type="title" orient="vert"/>
          </p:nvPr>
        </p:nvSpPr>
        <p:spPr>
          <a:xfrm>
            <a:off x="7652465" y="402652"/>
            <a:ext cx="2305764" cy="6409166"/>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81237E1A-E0F3-534A-BD03-1D562AF2A6DE}"/>
              </a:ext>
            </a:extLst>
          </p:cNvPr>
          <p:cNvSpPr>
            <a:spLocks noGrp="1"/>
          </p:cNvSpPr>
          <p:nvPr>
            <p:ph type="body" orient="vert" idx="1"/>
          </p:nvPr>
        </p:nvSpPr>
        <p:spPr>
          <a:xfrm>
            <a:off x="735171" y="402652"/>
            <a:ext cx="6783626" cy="640916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C0B355E-D62A-F348-B2E3-8122589335B2}"/>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0CF3A822-286B-0547-815D-E077663CCF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E0A92D5D-7CF1-F04B-A715-02B1AD586206}"/>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413400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tx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1/24/2023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1418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F50BA9-5373-444E-90C5-C0BA4E8326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87081668-932E-D846-80CE-A02FA03AAEC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3F5AFA7-C75A-7D42-A29F-1F5B6665B7B0}"/>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26EEDAE6-AF62-9447-B718-40F90D9604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2FB18163-CCC5-A24C-879B-5AA7E063927D}"/>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70671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764E0F-DC21-CA47-B60E-F3A99B7BBC45}"/>
              </a:ext>
            </a:extLst>
          </p:cNvPr>
          <p:cNvSpPr>
            <a:spLocks noGrp="1"/>
          </p:cNvSpPr>
          <p:nvPr>
            <p:ph type="title"/>
          </p:nvPr>
        </p:nvSpPr>
        <p:spPr>
          <a:xfrm>
            <a:off x="729602" y="1885462"/>
            <a:ext cx="9223058" cy="3145935"/>
          </a:xfrm>
        </p:spPr>
        <p:txBody>
          <a:bodyPr anchor="b"/>
          <a:lstStyle>
            <a:lvl1pPr>
              <a:defRPr sz="5263"/>
            </a:lvl1pPr>
          </a:lstStyle>
          <a:p>
            <a:r>
              <a:rPr lang="en-US"/>
              <a:t>Click to edit Master title style</a:t>
            </a:r>
          </a:p>
        </p:txBody>
      </p:sp>
      <p:sp>
        <p:nvSpPr>
          <p:cNvPr id="3" name="Text Placeholder 2">
            <a:extLst>
              <a:ext uri="{FF2B5EF4-FFF2-40B4-BE49-F238E27FC236}">
                <a16:creationId xmlns="" xmlns:a16="http://schemas.microsoft.com/office/drawing/2014/main" id="{D36E3BC4-9408-8248-994C-7336B8648660}"/>
              </a:ext>
            </a:extLst>
          </p:cNvPr>
          <p:cNvSpPr>
            <a:spLocks noGrp="1"/>
          </p:cNvSpPr>
          <p:nvPr>
            <p:ph type="body" idx="1"/>
          </p:nvPr>
        </p:nvSpPr>
        <p:spPr>
          <a:xfrm>
            <a:off x="729602" y="5061158"/>
            <a:ext cx="9223058" cy="1654373"/>
          </a:xfrm>
        </p:spPr>
        <p:txBody>
          <a:bodyPr/>
          <a:lstStyle>
            <a:lvl1pPr marL="0" indent="0">
              <a:buNone/>
              <a:defRPr sz="2105">
                <a:solidFill>
                  <a:schemeClr val="tx1">
                    <a:tint val="75000"/>
                  </a:schemeClr>
                </a:solidFill>
              </a:defRPr>
            </a:lvl1pPr>
            <a:lvl2pPr marL="401010" indent="0">
              <a:buNone/>
              <a:defRPr sz="1754">
                <a:solidFill>
                  <a:schemeClr val="tx1">
                    <a:tint val="75000"/>
                  </a:schemeClr>
                </a:solidFill>
              </a:defRPr>
            </a:lvl2pPr>
            <a:lvl3pPr marL="802020" indent="0">
              <a:buNone/>
              <a:defRPr sz="1579">
                <a:solidFill>
                  <a:schemeClr val="tx1">
                    <a:tint val="75000"/>
                  </a:schemeClr>
                </a:solidFill>
              </a:defRPr>
            </a:lvl3pPr>
            <a:lvl4pPr marL="1203030" indent="0">
              <a:buNone/>
              <a:defRPr sz="1403">
                <a:solidFill>
                  <a:schemeClr val="tx1">
                    <a:tint val="75000"/>
                  </a:schemeClr>
                </a:solidFill>
              </a:defRPr>
            </a:lvl4pPr>
            <a:lvl5pPr marL="1604040" indent="0">
              <a:buNone/>
              <a:defRPr sz="1403">
                <a:solidFill>
                  <a:schemeClr val="tx1">
                    <a:tint val="75000"/>
                  </a:schemeClr>
                </a:solidFill>
              </a:defRPr>
            </a:lvl5pPr>
            <a:lvl6pPr marL="2005051" indent="0">
              <a:buNone/>
              <a:defRPr sz="1403">
                <a:solidFill>
                  <a:schemeClr val="tx1">
                    <a:tint val="75000"/>
                  </a:schemeClr>
                </a:solidFill>
              </a:defRPr>
            </a:lvl6pPr>
            <a:lvl7pPr marL="2406061" indent="0">
              <a:buNone/>
              <a:defRPr sz="1403">
                <a:solidFill>
                  <a:schemeClr val="tx1">
                    <a:tint val="75000"/>
                  </a:schemeClr>
                </a:solidFill>
              </a:defRPr>
            </a:lvl7pPr>
            <a:lvl8pPr marL="2807071" indent="0">
              <a:buNone/>
              <a:defRPr sz="1403">
                <a:solidFill>
                  <a:schemeClr val="tx1">
                    <a:tint val="75000"/>
                  </a:schemeClr>
                </a:solidFill>
              </a:defRPr>
            </a:lvl8pPr>
            <a:lvl9pPr marL="3208081"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32BFE14C-EFA5-0440-9728-F0417FF52C34}"/>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A46973A5-14AA-5844-B403-D7A2C3BBB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A6D8848-411E-9948-B79E-C10E8339C653}"/>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505542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EF1F93-2315-084E-AE4A-B6AAFAC1F7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3FF1AF5A-3A9B-5C40-A670-60F8FA7AA04B}"/>
              </a:ext>
            </a:extLst>
          </p:cNvPr>
          <p:cNvSpPr>
            <a:spLocks noGrp="1"/>
          </p:cNvSpPr>
          <p:nvPr>
            <p:ph sz="half" idx="1"/>
          </p:nvPr>
        </p:nvSpPr>
        <p:spPr>
          <a:xfrm>
            <a:off x="735171"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F30E51A2-C0E5-924F-AA74-4369F97C855D}"/>
              </a:ext>
            </a:extLst>
          </p:cNvPr>
          <p:cNvSpPr>
            <a:spLocks noGrp="1"/>
          </p:cNvSpPr>
          <p:nvPr>
            <p:ph sz="half" idx="2"/>
          </p:nvPr>
        </p:nvSpPr>
        <p:spPr>
          <a:xfrm>
            <a:off x="5413534" y="2013259"/>
            <a:ext cx="4544695" cy="47985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C411E2FE-8DCC-BB49-BE88-925A8EA613B0}"/>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6" name="Footer Placeholder 5">
            <a:extLst>
              <a:ext uri="{FF2B5EF4-FFF2-40B4-BE49-F238E27FC236}">
                <a16:creationId xmlns="" xmlns:a16="http://schemas.microsoft.com/office/drawing/2014/main" id="{CB70C603-6D0A-914F-9194-D061CDA505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D6082CAF-941E-7A42-9439-BD5A8B5742DB}"/>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516844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9377666-B6DF-7B42-A4D6-BB52960E6850}"/>
              </a:ext>
            </a:extLst>
          </p:cNvPr>
          <p:cNvSpPr>
            <a:spLocks noGrp="1"/>
          </p:cNvSpPr>
          <p:nvPr>
            <p:ph type="title"/>
          </p:nvPr>
        </p:nvSpPr>
        <p:spPr>
          <a:xfrm>
            <a:off x="736564" y="402652"/>
            <a:ext cx="9223058" cy="1461801"/>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AF2AF614-74A1-A34E-BF8D-EE3BEBD17639}"/>
              </a:ext>
            </a:extLst>
          </p:cNvPr>
          <p:cNvSpPr>
            <a:spLocks noGrp="1"/>
          </p:cNvSpPr>
          <p:nvPr>
            <p:ph type="body" idx="1"/>
          </p:nvPr>
        </p:nvSpPr>
        <p:spPr>
          <a:xfrm>
            <a:off x="736565" y="1853949"/>
            <a:ext cx="4523809"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4" name="Content Placeholder 3">
            <a:extLst>
              <a:ext uri="{FF2B5EF4-FFF2-40B4-BE49-F238E27FC236}">
                <a16:creationId xmlns="" xmlns:a16="http://schemas.microsoft.com/office/drawing/2014/main" id="{78278CE7-DCCC-8A40-B728-389B1C9B93AA}"/>
              </a:ext>
            </a:extLst>
          </p:cNvPr>
          <p:cNvSpPr>
            <a:spLocks noGrp="1"/>
          </p:cNvSpPr>
          <p:nvPr>
            <p:ph sz="half" idx="2"/>
          </p:nvPr>
        </p:nvSpPr>
        <p:spPr>
          <a:xfrm>
            <a:off x="736565" y="2762541"/>
            <a:ext cx="4523809"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0CF9621-0EB8-1B43-B2B2-9F633789C398}"/>
              </a:ext>
            </a:extLst>
          </p:cNvPr>
          <p:cNvSpPr>
            <a:spLocks noGrp="1"/>
          </p:cNvSpPr>
          <p:nvPr>
            <p:ph type="body" sz="quarter" idx="3"/>
          </p:nvPr>
        </p:nvSpPr>
        <p:spPr>
          <a:xfrm>
            <a:off x="5413534" y="1853949"/>
            <a:ext cx="4546088" cy="908592"/>
          </a:xfrm>
        </p:spPr>
        <p:txBody>
          <a:bodyPr anchor="b"/>
          <a:lstStyle>
            <a:lvl1pPr marL="0" indent="0">
              <a:buNone/>
              <a:defRPr sz="2105" b="1"/>
            </a:lvl1pPr>
            <a:lvl2pPr marL="401010" indent="0">
              <a:buNone/>
              <a:defRPr sz="1754" b="1"/>
            </a:lvl2pPr>
            <a:lvl3pPr marL="802020" indent="0">
              <a:buNone/>
              <a:defRPr sz="1579" b="1"/>
            </a:lvl3pPr>
            <a:lvl4pPr marL="1203030" indent="0">
              <a:buNone/>
              <a:defRPr sz="1403" b="1"/>
            </a:lvl4pPr>
            <a:lvl5pPr marL="1604040" indent="0">
              <a:buNone/>
              <a:defRPr sz="1403" b="1"/>
            </a:lvl5pPr>
            <a:lvl6pPr marL="2005051" indent="0">
              <a:buNone/>
              <a:defRPr sz="1403" b="1"/>
            </a:lvl6pPr>
            <a:lvl7pPr marL="2406061" indent="0">
              <a:buNone/>
              <a:defRPr sz="1403" b="1"/>
            </a:lvl7pPr>
            <a:lvl8pPr marL="2807071" indent="0">
              <a:buNone/>
              <a:defRPr sz="1403" b="1"/>
            </a:lvl8pPr>
            <a:lvl9pPr marL="3208081" indent="0">
              <a:buNone/>
              <a:defRPr sz="1403" b="1"/>
            </a:lvl9pPr>
          </a:lstStyle>
          <a:p>
            <a:pPr lvl="0"/>
            <a:r>
              <a:rPr lang="en-US"/>
              <a:t>Edit Master text styles</a:t>
            </a:r>
          </a:p>
        </p:txBody>
      </p:sp>
      <p:sp>
        <p:nvSpPr>
          <p:cNvPr id="6" name="Content Placeholder 5">
            <a:extLst>
              <a:ext uri="{FF2B5EF4-FFF2-40B4-BE49-F238E27FC236}">
                <a16:creationId xmlns="" xmlns:a16="http://schemas.microsoft.com/office/drawing/2014/main" id="{BC16F303-67B1-7848-A316-5DC923AC51FE}"/>
              </a:ext>
            </a:extLst>
          </p:cNvPr>
          <p:cNvSpPr>
            <a:spLocks noGrp="1"/>
          </p:cNvSpPr>
          <p:nvPr>
            <p:ph sz="quarter" idx="4"/>
          </p:nvPr>
        </p:nvSpPr>
        <p:spPr>
          <a:xfrm>
            <a:off x="5413534" y="2762541"/>
            <a:ext cx="4546088" cy="40632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89E6313-3555-1349-9502-0DE1679D0808}"/>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8" name="Footer Placeholder 7">
            <a:extLst>
              <a:ext uri="{FF2B5EF4-FFF2-40B4-BE49-F238E27FC236}">
                <a16:creationId xmlns="" xmlns:a16="http://schemas.microsoft.com/office/drawing/2014/main" id="{2BD3071B-6AD4-B849-AE6B-6E82D35157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817FB7C0-6181-FD4F-BCD0-7E7728C7C43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98852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CE5493-203A-F74C-9F12-3CD1A05CD5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5D09E219-E59D-B342-A6B2-9BE72FFC9346}"/>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4" name="Footer Placeholder 3">
            <a:extLst>
              <a:ext uri="{FF2B5EF4-FFF2-40B4-BE49-F238E27FC236}">
                <a16:creationId xmlns="" xmlns:a16="http://schemas.microsoft.com/office/drawing/2014/main" id="{18EC982C-E9BD-6649-A840-EC65A06EB6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04AE3FAF-E59F-6845-8EC4-C1E4187BD5E5}"/>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215730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0DD20B2-BACB-3041-9BD6-564857CBD7C6}"/>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3" name="Footer Placeholder 2">
            <a:extLst>
              <a:ext uri="{FF2B5EF4-FFF2-40B4-BE49-F238E27FC236}">
                <a16:creationId xmlns="" xmlns:a16="http://schemas.microsoft.com/office/drawing/2014/main" id="{86AD5528-1CCF-294F-A1E3-1923158ACCA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2934E5C8-90EE-B347-9301-A2210FF023FF}"/>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3005724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D9812E-2917-BD49-9C2B-A75663B3B262}"/>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Content Placeholder 2">
            <a:extLst>
              <a:ext uri="{FF2B5EF4-FFF2-40B4-BE49-F238E27FC236}">
                <a16:creationId xmlns="" xmlns:a16="http://schemas.microsoft.com/office/drawing/2014/main" id="{2AD44438-42CB-9046-9F8F-E72B865D19DF}"/>
              </a:ext>
            </a:extLst>
          </p:cNvPr>
          <p:cNvSpPr>
            <a:spLocks noGrp="1"/>
          </p:cNvSpPr>
          <p:nvPr>
            <p:ph idx="1"/>
          </p:nvPr>
        </p:nvSpPr>
        <p:spPr>
          <a:xfrm>
            <a:off x="4546088" y="1088911"/>
            <a:ext cx="5413534" cy="5374525"/>
          </a:xfrm>
        </p:spPr>
        <p:txBody>
          <a:bodyPr/>
          <a:lstStyle>
            <a:lvl1pPr>
              <a:defRPr sz="2807"/>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28E99A8-DFEE-8547-A9CA-58BDEA4001E2}"/>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378B45E7-3CA1-AA48-B2F9-EE11BB0912A3}"/>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6" name="Footer Placeholder 5">
            <a:extLst>
              <a:ext uri="{FF2B5EF4-FFF2-40B4-BE49-F238E27FC236}">
                <a16:creationId xmlns="" xmlns:a16="http://schemas.microsoft.com/office/drawing/2014/main" id="{C37582DB-4684-FA4E-AE35-BFE2711100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17A88243-8644-B64D-84EB-5507390C3847}"/>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60331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FEE1C2-0690-6D44-8284-08DD3E21B265}"/>
              </a:ext>
            </a:extLst>
          </p:cNvPr>
          <p:cNvSpPr>
            <a:spLocks noGrp="1"/>
          </p:cNvSpPr>
          <p:nvPr>
            <p:ph type="title"/>
          </p:nvPr>
        </p:nvSpPr>
        <p:spPr>
          <a:xfrm>
            <a:off x="736564" y="504190"/>
            <a:ext cx="3448900" cy="1764665"/>
          </a:xfrm>
        </p:spPr>
        <p:txBody>
          <a:bodyPr anchor="b"/>
          <a:lstStyle>
            <a:lvl1pPr>
              <a:defRPr sz="2807"/>
            </a:lvl1pPr>
          </a:lstStyle>
          <a:p>
            <a:r>
              <a:rPr lang="en-US"/>
              <a:t>Click to edit Master title style</a:t>
            </a:r>
          </a:p>
        </p:txBody>
      </p:sp>
      <p:sp>
        <p:nvSpPr>
          <p:cNvPr id="3" name="Picture Placeholder 2">
            <a:extLst>
              <a:ext uri="{FF2B5EF4-FFF2-40B4-BE49-F238E27FC236}">
                <a16:creationId xmlns="" xmlns:a16="http://schemas.microsoft.com/office/drawing/2014/main" id="{9D027C73-61B6-8E4F-B6EF-54204A6097F7}"/>
              </a:ext>
            </a:extLst>
          </p:cNvPr>
          <p:cNvSpPr>
            <a:spLocks noGrp="1"/>
          </p:cNvSpPr>
          <p:nvPr>
            <p:ph type="pic" idx="1"/>
          </p:nvPr>
        </p:nvSpPr>
        <p:spPr>
          <a:xfrm>
            <a:off x="4546088" y="1088911"/>
            <a:ext cx="5413534" cy="5374525"/>
          </a:xfrm>
        </p:spPr>
        <p:txBody>
          <a:bodyPr/>
          <a:lstStyle>
            <a:lvl1pPr marL="0" indent="0">
              <a:buNone/>
              <a:defRPr sz="2807"/>
            </a:lvl1pPr>
            <a:lvl2pPr marL="401010" indent="0">
              <a:buNone/>
              <a:defRPr sz="2456"/>
            </a:lvl2pPr>
            <a:lvl3pPr marL="802020" indent="0">
              <a:buNone/>
              <a:defRPr sz="2105"/>
            </a:lvl3pPr>
            <a:lvl4pPr marL="1203030" indent="0">
              <a:buNone/>
              <a:defRPr sz="1754"/>
            </a:lvl4pPr>
            <a:lvl5pPr marL="1604040" indent="0">
              <a:buNone/>
              <a:defRPr sz="1754"/>
            </a:lvl5pPr>
            <a:lvl6pPr marL="2005051" indent="0">
              <a:buNone/>
              <a:defRPr sz="1754"/>
            </a:lvl6pPr>
            <a:lvl7pPr marL="2406061" indent="0">
              <a:buNone/>
              <a:defRPr sz="1754"/>
            </a:lvl7pPr>
            <a:lvl8pPr marL="2807071" indent="0">
              <a:buNone/>
              <a:defRPr sz="1754"/>
            </a:lvl8pPr>
            <a:lvl9pPr marL="3208081" indent="0">
              <a:buNone/>
              <a:defRPr sz="1754"/>
            </a:lvl9pPr>
          </a:lstStyle>
          <a:p>
            <a:endParaRPr lang="en-US"/>
          </a:p>
        </p:txBody>
      </p:sp>
      <p:sp>
        <p:nvSpPr>
          <p:cNvPr id="4" name="Text Placeholder 3">
            <a:extLst>
              <a:ext uri="{FF2B5EF4-FFF2-40B4-BE49-F238E27FC236}">
                <a16:creationId xmlns="" xmlns:a16="http://schemas.microsoft.com/office/drawing/2014/main" id="{D3F2C5AD-82D3-E144-BDAC-6242FF8F12B3}"/>
              </a:ext>
            </a:extLst>
          </p:cNvPr>
          <p:cNvSpPr>
            <a:spLocks noGrp="1"/>
          </p:cNvSpPr>
          <p:nvPr>
            <p:ph type="body" sz="half" idx="2"/>
          </p:nvPr>
        </p:nvSpPr>
        <p:spPr>
          <a:xfrm>
            <a:off x="736564" y="2268855"/>
            <a:ext cx="3448900" cy="4203335"/>
          </a:xfrm>
        </p:spPr>
        <p:txBody>
          <a:bodyPr/>
          <a:lstStyle>
            <a:lvl1pPr marL="0" indent="0">
              <a:buNone/>
              <a:defRPr sz="1403"/>
            </a:lvl1pPr>
            <a:lvl2pPr marL="401010" indent="0">
              <a:buNone/>
              <a:defRPr sz="1228"/>
            </a:lvl2pPr>
            <a:lvl3pPr marL="802020" indent="0">
              <a:buNone/>
              <a:defRPr sz="1053"/>
            </a:lvl3pPr>
            <a:lvl4pPr marL="1203030" indent="0">
              <a:buNone/>
              <a:defRPr sz="877"/>
            </a:lvl4pPr>
            <a:lvl5pPr marL="1604040" indent="0">
              <a:buNone/>
              <a:defRPr sz="877"/>
            </a:lvl5pPr>
            <a:lvl6pPr marL="2005051" indent="0">
              <a:buNone/>
              <a:defRPr sz="877"/>
            </a:lvl6pPr>
            <a:lvl7pPr marL="2406061" indent="0">
              <a:buNone/>
              <a:defRPr sz="877"/>
            </a:lvl7pPr>
            <a:lvl8pPr marL="2807071" indent="0">
              <a:buNone/>
              <a:defRPr sz="877"/>
            </a:lvl8pPr>
            <a:lvl9pPr marL="3208081" indent="0">
              <a:buNone/>
              <a:defRPr sz="877"/>
            </a:lvl9pPr>
          </a:lstStyle>
          <a:p>
            <a:pPr lvl="0"/>
            <a:r>
              <a:rPr lang="en-US"/>
              <a:t>Edit Master text styles</a:t>
            </a:r>
          </a:p>
        </p:txBody>
      </p:sp>
      <p:sp>
        <p:nvSpPr>
          <p:cNvPr id="5" name="Date Placeholder 4">
            <a:extLst>
              <a:ext uri="{FF2B5EF4-FFF2-40B4-BE49-F238E27FC236}">
                <a16:creationId xmlns="" xmlns:a16="http://schemas.microsoft.com/office/drawing/2014/main" id="{9C528D0F-A0F9-9C49-B169-92D9DD692186}"/>
              </a:ext>
            </a:extLst>
          </p:cNvPr>
          <p:cNvSpPr>
            <a:spLocks noGrp="1"/>
          </p:cNvSpPr>
          <p:nvPr>
            <p:ph type="dt" sz="half" idx="10"/>
          </p:nvPr>
        </p:nvSpPr>
        <p:spPr/>
        <p:txBody>
          <a:bodyPr/>
          <a:lstStyle/>
          <a:p>
            <a:fld id="{1D8BD707-D9CF-40AE-B4C6-C98DA3205C09}" type="datetimeFigureOut">
              <a:rPr lang="en-US" smtClean="0"/>
              <a:t>1/24/2023</a:t>
            </a:fld>
            <a:endParaRPr lang="en-US"/>
          </a:p>
        </p:txBody>
      </p:sp>
      <p:sp>
        <p:nvSpPr>
          <p:cNvPr id="6" name="Footer Placeholder 5">
            <a:extLst>
              <a:ext uri="{FF2B5EF4-FFF2-40B4-BE49-F238E27FC236}">
                <a16:creationId xmlns="" xmlns:a16="http://schemas.microsoft.com/office/drawing/2014/main" id="{5138604D-3AFE-6C48-9BD8-C1F937D57E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629E12D9-C6AB-9848-8EE2-15F16E634CE9}"/>
              </a:ext>
            </a:extLst>
          </p:cNvPr>
          <p:cNvSpPr>
            <a:spLocks noGrp="1"/>
          </p:cNvSpPr>
          <p:nvPr>
            <p:ph type="sldNum" sz="quarter" idx="12"/>
          </p:nvPr>
        </p:nvSpPr>
        <p:spPr/>
        <p:txBody>
          <a:bodyPr/>
          <a:lstStyle/>
          <a:p>
            <a:fld id="{B6F15528-21DE-4FAA-801E-634DDDAF4B2B}" type="slidenum">
              <a:rPr lang="en-GB" smtClean="0"/>
              <a:t>‹#›</a:t>
            </a:fld>
            <a:endParaRPr lang="en-GB"/>
          </a:p>
        </p:txBody>
      </p:sp>
    </p:spTree>
    <p:extLst>
      <p:ext uri="{BB962C8B-B14F-4D97-AF65-F5344CB8AC3E}">
        <p14:creationId xmlns:p14="http://schemas.microsoft.com/office/powerpoint/2010/main" val="168445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FEAD17D-A16D-FB4D-96BC-421B3E1F4B66}"/>
              </a:ext>
            </a:extLst>
          </p:cNvPr>
          <p:cNvSpPr>
            <a:spLocks noGrp="1"/>
          </p:cNvSpPr>
          <p:nvPr>
            <p:ph type="title"/>
          </p:nvPr>
        </p:nvSpPr>
        <p:spPr>
          <a:xfrm>
            <a:off x="735171" y="402652"/>
            <a:ext cx="9223058" cy="146180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D8CE9B58-7354-6244-ADEC-B8AD61123040}"/>
              </a:ext>
            </a:extLst>
          </p:cNvPr>
          <p:cNvSpPr>
            <a:spLocks noGrp="1"/>
          </p:cNvSpPr>
          <p:nvPr>
            <p:ph type="body" idx="1"/>
          </p:nvPr>
        </p:nvSpPr>
        <p:spPr>
          <a:xfrm>
            <a:off x="735171" y="2013259"/>
            <a:ext cx="9223058" cy="479855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B3F6F1F-7CA9-934A-998C-C1EC1C3669ED}"/>
              </a:ext>
            </a:extLst>
          </p:cNvPr>
          <p:cNvSpPr>
            <a:spLocks noGrp="1"/>
          </p:cNvSpPr>
          <p:nvPr>
            <p:ph type="dt" sz="half" idx="2"/>
          </p:nvPr>
        </p:nvSpPr>
        <p:spPr>
          <a:xfrm>
            <a:off x="735171" y="7009642"/>
            <a:ext cx="2406015" cy="402652"/>
          </a:xfrm>
          <a:prstGeom prst="rect">
            <a:avLst/>
          </a:prstGeom>
        </p:spPr>
        <p:txBody>
          <a:bodyPr vert="horz" lIns="91440" tIns="45720" rIns="91440" bIns="45720" rtlCol="0" anchor="ctr"/>
          <a:lstStyle>
            <a:lvl1pPr algn="l">
              <a:defRPr sz="1053">
                <a:solidFill>
                  <a:schemeClr val="tx1">
                    <a:tint val="75000"/>
                  </a:schemeClr>
                </a:solidFill>
              </a:defRPr>
            </a:lvl1pPr>
          </a:lstStyle>
          <a:p>
            <a:fld id="{1D8BD707-D9CF-40AE-B4C6-C98DA3205C09}" type="datetimeFigureOut">
              <a:rPr lang="en-US" smtClean="0"/>
              <a:t>1/24/2023</a:t>
            </a:fld>
            <a:endParaRPr lang="en-US"/>
          </a:p>
        </p:txBody>
      </p:sp>
      <p:sp>
        <p:nvSpPr>
          <p:cNvPr id="5" name="Footer Placeholder 4">
            <a:extLst>
              <a:ext uri="{FF2B5EF4-FFF2-40B4-BE49-F238E27FC236}">
                <a16:creationId xmlns="" xmlns:a16="http://schemas.microsoft.com/office/drawing/2014/main" id="{E7011E37-6474-5647-A5B3-CF235CC1EDD3}"/>
              </a:ext>
            </a:extLst>
          </p:cNvPr>
          <p:cNvSpPr>
            <a:spLocks noGrp="1"/>
          </p:cNvSpPr>
          <p:nvPr>
            <p:ph type="ftr" sz="quarter" idx="3"/>
          </p:nvPr>
        </p:nvSpPr>
        <p:spPr>
          <a:xfrm>
            <a:off x="3542189" y="7009642"/>
            <a:ext cx="3609023" cy="402652"/>
          </a:xfrm>
          <a:prstGeom prst="rect">
            <a:avLst/>
          </a:prstGeom>
        </p:spPr>
        <p:txBody>
          <a:bodyPr vert="horz" lIns="91440" tIns="45720" rIns="91440" bIns="45720" rtlCol="0" anchor="ctr"/>
          <a:lstStyle>
            <a:lvl1pPr algn="ctr">
              <a:defRPr sz="1053">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9F62DA4E-4A7A-2345-8CE1-D745EFD43FC9}"/>
              </a:ext>
            </a:extLst>
          </p:cNvPr>
          <p:cNvSpPr>
            <a:spLocks noGrp="1"/>
          </p:cNvSpPr>
          <p:nvPr>
            <p:ph type="sldNum" sz="quarter" idx="4"/>
          </p:nvPr>
        </p:nvSpPr>
        <p:spPr>
          <a:xfrm>
            <a:off x="7552214" y="7009642"/>
            <a:ext cx="2406015" cy="402652"/>
          </a:xfrm>
          <a:prstGeom prst="rect">
            <a:avLst/>
          </a:prstGeom>
        </p:spPr>
        <p:txBody>
          <a:bodyPr vert="horz" lIns="91440" tIns="45720" rIns="91440" bIns="45720" rtlCol="0" anchor="ctr"/>
          <a:lstStyle>
            <a:lvl1pPr algn="r">
              <a:defRPr sz="1053">
                <a:solidFill>
                  <a:schemeClr val="tx1">
                    <a:tint val="75000"/>
                  </a:schemeClr>
                </a:solidFill>
              </a:defRPr>
            </a:lvl1pPr>
          </a:lstStyle>
          <a:p>
            <a:fld id="{B6F15528-21DE-4FAA-801E-634DDDAF4B2B}" type="slidenum">
              <a:rPr lang="en-GB" smtClean="0"/>
              <a:t>‹#›</a:t>
            </a:fld>
            <a:endParaRPr lang="en-GB"/>
          </a:p>
        </p:txBody>
      </p:sp>
    </p:spTree>
    <p:extLst>
      <p:ext uri="{BB962C8B-B14F-4D97-AF65-F5344CB8AC3E}">
        <p14:creationId xmlns:p14="http://schemas.microsoft.com/office/powerpoint/2010/main" val="58856643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l" defTabSz="802020"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505" indent="-200505" algn="l" defTabSz="802020"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515" indent="-200505" algn="l" defTabSz="802020"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525" indent="-200505" algn="l" defTabSz="802020"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535"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54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55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56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57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586" indent="-200505" algn="l" defTabSz="802020"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2020" rtl="0" eaLnBrk="1" latinLnBrk="0" hangingPunct="1">
        <a:defRPr sz="1579" kern="1200">
          <a:solidFill>
            <a:schemeClr val="tx1"/>
          </a:solidFill>
          <a:latin typeface="+mn-lt"/>
          <a:ea typeface="+mn-ea"/>
          <a:cs typeface="+mn-cs"/>
        </a:defRPr>
      </a:lvl1pPr>
      <a:lvl2pPr marL="401010" algn="l" defTabSz="802020" rtl="0" eaLnBrk="1" latinLnBrk="0" hangingPunct="1">
        <a:defRPr sz="1579" kern="1200">
          <a:solidFill>
            <a:schemeClr val="tx1"/>
          </a:solidFill>
          <a:latin typeface="+mn-lt"/>
          <a:ea typeface="+mn-ea"/>
          <a:cs typeface="+mn-cs"/>
        </a:defRPr>
      </a:lvl2pPr>
      <a:lvl3pPr marL="802020" algn="l" defTabSz="802020" rtl="0" eaLnBrk="1" latinLnBrk="0" hangingPunct="1">
        <a:defRPr sz="1579" kern="1200">
          <a:solidFill>
            <a:schemeClr val="tx1"/>
          </a:solidFill>
          <a:latin typeface="+mn-lt"/>
          <a:ea typeface="+mn-ea"/>
          <a:cs typeface="+mn-cs"/>
        </a:defRPr>
      </a:lvl3pPr>
      <a:lvl4pPr marL="1203030" algn="l" defTabSz="802020" rtl="0" eaLnBrk="1" latinLnBrk="0" hangingPunct="1">
        <a:defRPr sz="1579" kern="1200">
          <a:solidFill>
            <a:schemeClr val="tx1"/>
          </a:solidFill>
          <a:latin typeface="+mn-lt"/>
          <a:ea typeface="+mn-ea"/>
          <a:cs typeface="+mn-cs"/>
        </a:defRPr>
      </a:lvl4pPr>
      <a:lvl5pPr marL="1604040" algn="l" defTabSz="802020" rtl="0" eaLnBrk="1" latinLnBrk="0" hangingPunct="1">
        <a:defRPr sz="1579" kern="1200">
          <a:solidFill>
            <a:schemeClr val="tx1"/>
          </a:solidFill>
          <a:latin typeface="+mn-lt"/>
          <a:ea typeface="+mn-ea"/>
          <a:cs typeface="+mn-cs"/>
        </a:defRPr>
      </a:lvl5pPr>
      <a:lvl6pPr marL="2005051" algn="l" defTabSz="802020" rtl="0" eaLnBrk="1" latinLnBrk="0" hangingPunct="1">
        <a:defRPr sz="1579" kern="1200">
          <a:solidFill>
            <a:schemeClr val="tx1"/>
          </a:solidFill>
          <a:latin typeface="+mn-lt"/>
          <a:ea typeface="+mn-ea"/>
          <a:cs typeface="+mn-cs"/>
        </a:defRPr>
      </a:lvl6pPr>
      <a:lvl7pPr marL="2406061" algn="l" defTabSz="802020" rtl="0" eaLnBrk="1" latinLnBrk="0" hangingPunct="1">
        <a:defRPr sz="1579" kern="1200">
          <a:solidFill>
            <a:schemeClr val="tx1"/>
          </a:solidFill>
          <a:latin typeface="+mn-lt"/>
          <a:ea typeface="+mn-ea"/>
          <a:cs typeface="+mn-cs"/>
        </a:defRPr>
      </a:lvl7pPr>
      <a:lvl8pPr marL="2807071" algn="l" defTabSz="802020" rtl="0" eaLnBrk="1" latinLnBrk="0" hangingPunct="1">
        <a:defRPr sz="1579" kern="1200">
          <a:solidFill>
            <a:schemeClr val="tx1"/>
          </a:solidFill>
          <a:latin typeface="+mn-lt"/>
          <a:ea typeface="+mn-ea"/>
          <a:cs typeface="+mn-cs"/>
        </a:defRPr>
      </a:lvl8pPr>
      <a:lvl9pPr marL="3208081" algn="l" defTabSz="802020"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bject 22"/>
          <p:cNvSpPr/>
          <p:nvPr/>
        </p:nvSpPr>
        <p:spPr>
          <a:xfrm>
            <a:off x="5956703" y="124682"/>
            <a:ext cx="4647797" cy="287837"/>
          </a:xfrm>
          <a:custGeom>
            <a:avLst/>
            <a:gdLst/>
            <a:ahLst/>
            <a:cxnLst/>
            <a:rect l="l" t="t" r="r" b="b"/>
            <a:pathLst>
              <a:path w="3002279" h="635635">
                <a:moveTo>
                  <a:pt x="0" y="635431"/>
                </a:moveTo>
                <a:lnTo>
                  <a:pt x="3002153" y="635431"/>
                </a:lnTo>
                <a:lnTo>
                  <a:pt x="3002153" y="0"/>
                </a:lnTo>
                <a:lnTo>
                  <a:pt x="0" y="0"/>
                </a:lnTo>
                <a:lnTo>
                  <a:pt x="0" y="635431"/>
                </a:lnTo>
                <a:close/>
              </a:path>
            </a:pathLst>
          </a:custGeom>
          <a:solidFill>
            <a:schemeClr val="bg1">
              <a:lumMod val="95000"/>
            </a:schemeClr>
          </a:solidFill>
          <a:ln w="25399">
            <a:solidFill>
              <a:schemeClr val="tx1"/>
            </a:solidFill>
          </a:ln>
        </p:spPr>
        <p:txBody>
          <a:bodyPr wrap="square" lIns="0" tIns="0" rIns="0" bIns="0" rtlCol="0"/>
          <a:lstStyle/>
          <a:p>
            <a:endParaRPr dirty="0"/>
          </a:p>
        </p:txBody>
      </p:sp>
      <p:sp>
        <p:nvSpPr>
          <p:cNvPr id="23" name="object 23"/>
          <p:cNvSpPr txBox="1"/>
          <p:nvPr/>
        </p:nvSpPr>
        <p:spPr>
          <a:xfrm>
            <a:off x="6955829" y="140094"/>
            <a:ext cx="3334942" cy="194990"/>
          </a:xfrm>
          <a:prstGeom prst="rect">
            <a:avLst/>
          </a:prstGeom>
          <a:ln>
            <a:noFill/>
          </a:ln>
        </p:spPr>
        <p:txBody>
          <a:bodyPr vert="horz" wrap="square" lIns="0" tIns="12700" rIns="0" bIns="0" rtlCol="0">
            <a:spAutoFit/>
          </a:bodyPr>
          <a:lstStyle/>
          <a:p>
            <a:pPr marL="12700" marR="5080">
              <a:lnSpc>
                <a:spcPct val="120700"/>
              </a:lnSpc>
              <a:spcBef>
                <a:spcPts val="100"/>
              </a:spcBef>
            </a:pPr>
            <a:r>
              <a:rPr lang="en-GB" sz="1050" b="1" dirty="0">
                <a:latin typeface="Calibri"/>
                <a:cs typeface="Calibri"/>
              </a:rPr>
              <a:t>Key Knowledge I should have by the end of this topic</a:t>
            </a:r>
            <a:endParaRPr sz="1050" dirty="0">
              <a:latin typeface="Calibri"/>
              <a:cs typeface="Calibri"/>
            </a:endParaRPr>
          </a:p>
        </p:txBody>
      </p:sp>
      <p:sp>
        <p:nvSpPr>
          <p:cNvPr id="31" name="Rectangle 30">
            <a:extLst>
              <a:ext uri="{FF2B5EF4-FFF2-40B4-BE49-F238E27FC236}">
                <a16:creationId xmlns="" xmlns:a16="http://schemas.microsoft.com/office/drawing/2014/main" id="{03F6EDA1-414B-A649-B3C3-8B54469B74C4}"/>
              </a:ext>
            </a:extLst>
          </p:cNvPr>
          <p:cNvSpPr/>
          <p:nvPr/>
        </p:nvSpPr>
        <p:spPr>
          <a:xfrm>
            <a:off x="506318" y="43188"/>
            <a:ext cx="1716182" cy="369332"/>
          </a:xfrm>
          <a:prstGeom prst="rect">
            <a:avLst/>
          </a:prstGeom>
          <a:ln>
            <a:solidFill>
              <a:srgbClr val="00B050"/>
            </a:solidFill>
          </a:ln>
        </p:spPr>
        <p:txBody>
          <a:bodyPr wrap="square">
            <a:spAutoFit/>
          </a:bodyPr>
          <a:lstStyle/>
          <a:p>
            <a:r>
              <a:rPr lang="en-GB" b="1" spc="-40" dirty="0"/>
              <a:t>Year</a:t>
            </a:r>
            <a:r>
              <a:rPr lang="en-GB" b="1" spc="-70" dirty="0"/>
              <a:t> </a:t>
            </a:r>
            <a:r>
              <a:rPr lang="en-GB" b="1" spc="-10" dirty="0"/>
              <a:t>1</a:t>
            </a:r>
            <a:r>
              <a:rPr lang="en-GB" b="1" spc="-10" dirty="0" smtClean="0"/>
              <a:t> </a:t>
            </a:r>
            <a:r>
              <a:rPr lang="en-GB" b="1" spc="-10" dirty="0"/>
              <a:t>– Autumn </a:t>
            </a:r>
            <a:endParaRPr lang="en-US" b="1" dirty="0"/>
          </a:p>
        </p:txBody>
      </p:sp>
      <p:pic>
        <p:nvPicPr>
          <p:cNvPr id="32" name="Picture 31">
            <a:extLst>
              <a:ext uri="{FF2B5EF4-FFF2-40B4-BE49-F238E27FC236}">
                <a16:creationId xmlns="" xmlns:a16="http://schemas.microsoft.com/office/drawing/2014/main" id="{A0B315EE-7A53-6C42-A5A8-DFAC03318FC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272" y="43188"/>
            <a:ext cx="323117" cy="369332"/>
          </a:xfrm>
          <a:prstGeom prst="rect">
            <a:avLst/>
          </a:prstGeom>
          <a:noFill/>
          <a:ln>
            <a:solidFill>
              <a:srgbClr val="00B050"/>
            </a:solidFill>
          </a:ln>
        </p:spPr>
      </p:pic>
      <p:graphicFrame>
        <p:nvGraphicFramePr>
          <p:cNvPr id="24" name="Table 23">
            <a:extLst>
              <a:ext uri="{FF2B5EF4-FFF2-40B4-BE49-F238E27FC236}">
                <a16:creationId xmlns="" xmlns:a16="http://schemas.microsoft.com/office/drawing/2014/main" id="{33769F6F-EA54-5A43-B143-23DDA7566E8F}"/>
              </a:ext>
            </a:extLst>
          </p:cNvPr>
          <p:cNvGraphicFramePr>
            <a:graphicFrameLocks noGrp="1"/>
          </p:cNvGraphicFramePr>
          <p:nvPr>
            <p:extLst>
              <p:ext uri="{D42A27DB-BD31-4B8C-83A1-F6EECF244321}">
                <p14:modId xmlns:p14="http://schemas.microsoft.com/office/powerpoint/2010/main" val="1363417879"/>
              </p:ext>
            </p:extLst>
          </p:nvPr>
        </p:nvGraphicFramePr>
        <p:xfrm>
          <a:off x="169385" y="733425"/>
          <a:ext cx="3767087" cy="5113997"/>
        </p:xfrm>
        <a:graphic>
          <a:graphicData uri="http://schemas.openxmlformats.org/drawingml/2006/table">
            <a:tbl>
              <a:tblPr/>
              <a:tblGrid>
                <a:gridCol w="879793">
                  <a:extLst>
                    <a:ext uri="{9D8B030D-6E8A-4147-A177-3AD203B41FA5}">
                      <a16:colId xmlns="" xmlns:a16="http://schemas.microsoft.com/office/drawing/2014/main" val="4259194817"/>
                    </a:ext>
                  </a:extLst>
                </a:gridCol>
                <a:gridCol w="2887294">
                  <a:extLst>
                    <a:ext uri="{9D8B030D-6E8A-4147-A177-3AD203B41FA5}">
                      <a16:colId xmlns="" xmlns:a16="http://schemas.microsoft.com/office/drawing/2014/main" val="3531591237"/>
                    </a:ext>
                  </a:extLst>
                </a:gridCol>
              </a:tblGrid>
              <a:tr h="401896">
                <a:tc gridSpan="2">
                  <a:txBody>
                    <a:bodyPr/>
                    <a:lstStyle/>
                    <a:p>
                      <a:pPr algn="ctr"/>
                      <a:r>
                        <a:rPr lang="en-US" b="1" dirty="0"/>
                        <a:t>KEY VOCABULARY</a:t>
                      </a:r>
                    </a:p>
                  </a:txBody>
                  <a:tcPr>
                    <a:solidFill>
                      <a:srgbClr val="FF0000"/>
                    </a:solidFill>
                  </a:tcPr>
                </a:tc>
                <a:tc hMerge="1">
                  <a:txBody>
                    <a:bodyPr/>
                    <a:lstStyle/>
                    <a:p>
                      <a:endParaRPr lang="en-US"/>
                    </a:p>
                  </a:txBody>
                  <a:tcPr/>
                </a:tc>
                <a:extLst>
                  <a:ext uri="{0D108BD9-81ED-4DB2-BD59-A6C34878D82A}">
                    <a16:rowId xmlns="" xmlns:a16="http://schemas.microsoft.com/office/drawing/2014/main" val="3424186848"/>
                  </a:ext>
                </a:extLst>
              </a:tr>
              <a:tr h="321017">
                <a:tc>
                  <a:txBody>
                    <a:bodyPr/>
                    <a:lstStyle/>
                    <a:p>
                      <a:pPr algn="l">
                        <a:lnSpc>
                          <a:spcPct val="107000"/>
                        </a:lnSpc>
                        <a:spcAft>
                          <a:spcPts val="0"/>
                        </a:spcAft>
                      </a:pPr>
                      <a:r>
                        <a:rPr lang="en-GB" sz="1050" b="1">
                          <a:effectLst/>
                          <a:latin typeface="SassoonPrimaryInfant" pitchFamily="2" charset="0"/>
                          <a:ea typeface="Calibri" panose="020F0502020204030204" pitchFamily="34" charset="0"/>
                          <a:cs typeface="Times New Roman" panose="02020603050405020304" pitchFamily="18" charset="0"/>
                        </a:rPr>
                        <a:t>Technique</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B w="10808" cap="flat" cmpd="sng" algn="ctr">
                      <a:solidFill>
                        <a:srgbClr val="000000"/>
                      </a:solidFill>
                      <a:prstDash val="solid"/>
                      <a:round/>
                      <a:headEnd type="none" w="med" len="med"/>
                      <a:tailEnd type="none" w="med" len="med"/>
                    </a:lnB>
                    <a:solidFill>
                      <a:srgbClr val="F399A1"/>
                    </a:solidFill>
                  </a:tcPr>
                </a:tc>
                <a:tc>
                  <a:txBody>
                    <a:bodyPr/>
                    <a:lstStyle/>
                    <a:p>
                      <a:pPr algn="l">
                        <a:lnSpc>
                          <a:spcPct val="107000"/>
                        </a:lnSpc>
                        <a:spcAft>
                          <a:spcPts val="0"/>
                        </a:spcAft>
                      </a:pPr>
                      <a:r>
                        <a:rPr lang="en-GB" sz="1050">
                          <a:effectLst/>
                          <a:latin typeface="SassoonPrimaryInfant" pitchFamily="2" charset="0"/>
                          <a:ea typeface="Calibri" panose="020F0502020204030204" pitchFamily="34" charset="0"/>
                          <a:cs typeface="Times New Roman" panose="02020603050405020304" pitchFamily="18" charset="0"/>
                        </a:rPr>
                        <a:t>A way of carrying out a particular task.</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3255726859"/>
                  </a:ext>
                </a:extLst>
              </a:tr>
              <a:tr h="384347">
                <a:tc>
                  <a:txBody>
                    <a:bodyPr/>
                    <a:lstStyle/>
                    <a:p>
                      <a:pPr algn="l">
                        <a:lnSpc>
                          <a:spcPct val="107000"/>
                        </a:lnSpc>
                        <a:spcAft>
                          <a:spcPts val="0"/>
                        </a:spcAft>
                      </a:pPr>
                      <a:r>
                        <a:rPr lang="en-GB" sz="1050" b="1">
                          <a:effectLst/>
                          <a:latin typeface="SassoonPrimaryInfant" pitchFamily="2" charset="0"/>
                          <a:ea typeface="Calibri" panose="020F0502020204030204" pitchFamily="34" charset="0"/>
                          <a:cs typeface="Times New Roman" panose="02020603050405020304" pitchFamily="18" charset="0"/>
                        </a:rPr>
                        <a:t>Image</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algn="l">
                        <a:lnSpc>
                          <a:spcPct val="107000"/>
                        </a:lnSpc>
                        <a:spcAft>
                          <a:spcPts val="0"/>
                        </a:spcAft>
                      </a:pPr>
                      <a:r>
                        <a:rPr lang="en-GB" sz="1050">
                          <a:effectLst/>
                          <a:latin typeface="SassoonPrimaryInfant" pitchFamily="2" charset="0"/>
                          <a:ea typeface="Calibri" panose="020F0502020204030204" pitchFamily="34" charset="0"/>
                          <a:cs typeface="Times New Roman" panose="02020603050405020304" pitchFamily="18" charset="0"/>
                        </a:rPr>
                        <a:t>A picture made to show something or someone.</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150373173"/>
                  </a:ext>
                </a:extLst>
              </a:tr>
              <a:tr h="384347">
                <a:tc>
                  <a:txBody>
                    <a:bodyPr/>
                    <a:lstStyle/>
                    <a:p>
                      <a:pPr algn="l">
                        <a:lnSpc>
                          <a:spcPct val="107000"/>
                        </a:lnSpc>
                        <a:spcAft>
                          <a:spcPts val="0"/>
                        </a:spcAft>
                      </a:pPr>
                      <a:r>
                        <a:rPr lang="en-GB" sz="1050" b="1">
                          <a:effectLst/>
                          <a:latin typeface="SassoonPrimaryInfant" pitchFamily="2" charset="0"/>
                          <a:ea typeface="Calibri" panose="020F0502020204030204" pitchFamily="34" charset="0"/>
                          <a:cs typeface="Times New Roman" panose="02020603050405020304" pitchFamily="18" charset="0"/>
                        </a:rPr>
                        <a:t>Drawing </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algn="l">
                        <a:lnSpc>
                          <a:spcPct val="107000"/>
                        </a:lnSpc>
                        <a:spcAft>
                          <a:spcPts val="0"/>
                        </a:spcAft>
                      </a:pPr>
                      <a:r>
                        <a:rPr lang="en-GB" sz="1050" dirty="0">
                          <a:effectLst/>
                          <a:latin typeface="SassoonPrimaryInfant" pitchFamily="2" charset="0"/>
                          <a:ea typeface="Calibri" panose="020F0502020204030204" pitchFamily="34" charset="0"/>
                          <a:cs typeface="Times New Roman" panose="02020603050405020304" pitchFamily="18" charset="0"/>
                        </a:rPr>
                        <a:t>A picture or diagram made with a pencil, pen or crayon.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37140920"/>
                  </a:ext>
                </a:extLst>
              </a:tr>
              <a:tr h="825505">
                <a:tc>
                  <a:txBody>
                    <a:bodyPr/>
                    <a:lstStyle/>
                    <a:p>
                      <a:pPr algn="l">
                        <a:lnSpc>
                          <a:spcPct val="107000"/>
                        </a:lnSpc>
                        <a:spcAft>
                          <a:spcPts val="0"/>
                        </a:spcAft>
                      </a:pPr>
                      <a:r>
                        <a:rPr lang="en-GB" sz="1050" b="1" dirty="0">
                          <a:effectLst/>
                          <a:latin typeface="SassoonPrimaryInfant" pitchFamily="2" charset="0"/>
                          <a:ea typeface="Calibri" panose="020F0502020204030204" pitchFamily="34" charset="0"/>
                          <a:cs typeface="Times New Roman" panose="02020603050405020304" pitchFamily="18" charset="0"/>
                        </a:rPr>
                        <a:t>Still life </a:t>
                      </a:r>
                      <a:r>
                        <a:rPr lang="en-GB" sz="900" b="1" dirty="0">
                          <a:effectLst/>
                          <a:latin typeface="SassoonPrimaryInfant" pitchFamily="2" charset="0"/>
                          <a:ea typeface="Calibri" panose="020F0502020204030204" pitchFamily="34" charset="0"/>
                          <a:cs typeface="Times New Roman" panose="02020603050405020304" pitchFamily="18" charset="0"/>
                        </a:rPr>
                        <a:t>drawing </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algn="l">
                        <a:lnSpc>
                          <a:spcPct val="107000"/>
                        </a:lnSpc>
                        <a:spcAft>
                          <a:spcPts val="0"/>
                        </a:spcAft>
                      </a:pPr>
                      <a:r>
                        <a:rPr lang="en-GB" sz="1050">
                          <a:effectLst/>
                          <a:latin typeface="SassoonPrimaryInfant" pitchFamily="2" charset="0"/>
                          <a:ea typeface="Calibri" panose="020F0502020204030204" pitchFamily="34" charset="0"/>
                          <a:cs typeface="Times New Roman" panose="02020603050405020304" pitchFamily="18" charset="0"/>
                        </a:rPr>
                        <a:t>A still life is a drawing or painting that focuses on still objects. The subject matter is inanimate and never moves, typically with a focus on household objects, flowers, or fruits. Still life work contrasts figure drawing.</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4178824490"/>
                  </a:ext>
                </a:extLst>
              </a:tr>
              <a:tr h="385666">
                <a:tc>
                  <a:txBody>
                    <a:bodyPr/>
                    <a:lstStyle/>
                    <a:p>
                      <a:pPr algn="l">
                        <a:lnSpc>
                          <a:spcPct val="107000"/>
                        </a:lnSpc>
                        <a:spcAft>
                          <a:spcPts val="0"/>
                        </a:spcAft>
                      </a:pPr>
                      <a:r>
                        <a:rPr lang="en-GB" sz="1050" b="1">
                          <a:effectLst/>
                          <a:latin typeface="SassoonPrimaryInfant" pitchFamily="2" charset="0"/>
                          <a:ea typeface="Calibri" panose="020F0502020204030204" pitchFamily="34" charset="0"/>
                          <a:cs typeface="Times New Roman" panose="02020603050405020304" pitchFamily="18" charset="0"/>
                        </a:rPr>
                        <a:t>Background</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algn="l">
                        <a:lnSpc>
                          <a:spcPct val="107000"/>
                        </a:lnSpc>
                        <a:spcAft>
                          <a:spcPts val="0"/>
                        </a:spcAft>
                      </a:pPr>
                      <a:r>
                        <a:rPr lang="en-GB" sz="1050" dirty="0">
                          <a:effectLst/>
                          <a:latin typeface="SassoonPrimaryInfant" pitchFamily="2" charset="0"/>
                          <a:ea typeface="Calibri" panose="020F0502020204030204" pitchFamily="34" charset="0"/>
                          <a:cs typeface="Times New Roman" panose="02020603050405020304" pitchFamily="18" charset="0"/>
                        </a:rPr>
                        <a:t>The ground or parts of a scene that are behind the main subject of the art work.</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868950921"/>
                  </a:ext>
                </a:extLst>
              </a:tr>
              <a:tr h="991382">
                <a:tc>
                  <a:txBody>
                    <a:bodyPr/>
                    <a:lstStyle/>
                    <a:p>
                      <a:pPr algn="l">
                        <a:lnSpc>
                          <a:spcPct val="107000"/>
                        </a:lnSpc>
                        <a:spcAft>
                          <a:spcPts val="0"/>
                        </a:spcAft>
                      </a:pPr>
                      <a:r>
                        <a:rPr lang="en-GB" sz="1050" b="1" dirty="0">
                          <a:effectLst/>
                          <a:latin typeface="SassoonPrimaryInfant" pitchFamily="2" charset="0"/>
                          <a:ea typeface="Calibri" panose="020F0502020204030204" pitchFamily="34" charset="0"/>
                          <a:cs typeface="Times New Roman" panose="02020603050405020304" pitchFamily="18" charset="0"/>
                        </a:rPr>
                        <a:t>Tone</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algn="l">
                        <a:lnSpc>
                          <a:spcPct val="107000"/>
                        </a:lnSpc>
                        <a:spcAft>
                          <a:spcPts val="0"/>
                        </a:spcAft>
                      </a:pPr>
                      <a:r>
                        <a:rPr lang="en-GB" sz="1050" dirty="0">
                          <a:effectLst/>
                          <a:latin typeface="SassoonPrimaryInfant" pitchFamily="2" charset="0"/>
                          <a:ea typeface="Calibri" panose="020F0502020204030204" pitchFamily="34" charset="0"/>
                          <a:cs typeface="Times New Roman" panose="02020603050405020304" pitchFamily="18" charset="0"/>
                        </a:rPr>
                        <a:t>Tone shows lightness and darkness of colour. Tones are created by the way light falls on a 3D object. The parts of the object on which the light is strongest are called highlights and the darker areas are called shadows. There will a range of tones in between the highlights and shadows.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3409252957"/>
                  </a:ext>
                </a:extLst>
              </a:tr>
              <a:tr h="679997">
                <a:tc>
                  <a:txBody>
                    <a:bodyPr/>
                    <a:lstStyle/>
                    <a:p>
                      <a:pPr algn="l">
                        <a:lnSpc>
                          <a:spcPct val="107000"/>
                        </a:lnSpc>
                        <a:spcAft>
                          <a:spcPts val="0"/>
                        </a:spcAft>
                      </a:pPr>
                      <a:r>
                        <a:rPr lang="en-GB" sz="1050" b="1">
                          <a:effectLst/>
                          <a:latin typeface="SassoonPrimaryInfant" pitchFamily="2" charset="0"/>
                          <a:ea typeface="Calibri" panose="020F0502020204030204" pitchFamily="34" charset="0"/>
                          <a:cs typeface="Times New Roman" panose="02020603050405020304" pitchFamily="18" charset="0"/>
                        </a:rPr>
                        <a:t>Shading </a:t>
                      </a:r>
                      <a:endParaRPr lang="en-GB" sz="10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algn="l">
                        <a:lnSpc>
                          <a:spcPct val="107000"/>
                        </a:lnSpc>
                        <a:spcAft>
                          <a:spcPts val="0"/>
                        </a:spcAft>
                      </a:pPr>
                      <a:r>
                        <a:rPr lang="en-GB" sz="1050">
                          <a:effectLst/>
                          <a:latin typeface="SassoonPrimaryInfant" pitchFamily="2" charset="0"/>
                          <a:ea typeface="Calibri" panose="020F0502020204030204" pitchFamily="34" charset="0"/>
                          <a:cs typeface="Times New Roman" panose="02020603050405020304" pitchFamily="18" charset="0"/>
                        </a:rPr>
                        <a:t>Shading is showing levels of darkness on paper by applying media more densely or with a darker shade for darker areas, and less densely or with a lighter shade for lighter areas.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160416535"/>
                  </a:ext>
                </a:extLst>
              </a:tr>
              <a:tr h="659629">
                <a:tc>
                  <a:txBody>
                    <a:bodyPr/>
                    <a:lstStyle/>
                    <a:p>
                      <a:pPr algn="l">
                        <a:lnSpc>
                          <a:spcPct val="107000"/>
                        </a:lnSpc>
                        <a:spcAft>
                          <a:spcPts val="0"/>
                        </a:spcAft>
                      </a:pPr>
                      <a:r>
                        <a:rPr lang="en-GB" sz="1050" b="1" dirty="0">
                          <a:effectLst/>
                          <a:latin typeface="SassoonPrimaryInfant" pitchFamily="2" charset="0"/>
                          <a:ea typeface="Calibri" panose="020F0502020204030204" pitchFamily="34" charset="0"/>
                          <a:cs typeface="Times New Roman" panose="02020603050405020304" pitchFamily="18" charset="0"/>
                        </a:rPr>
                        <a:t>Mark Making </a:t>
                      </a:r>
                      <a:endParaRPr lang="en-GB"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000000"/>
                      </a:solidFill>
                      <a:prstDash val="solid"/>
                      <a:round/>
                      <a:headEnd type="none" w="med" len="med"/>
                      <a:tailEnd type="none" w="med" len="med"/>
                    </a:lnL>
                    <a:lnR w="5398" cap="flat" cmpd="sng" algn="ctr">
                      <a:solidFill>
                        <a:srgbClr val="6DAA44"/>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tc>
                  <a:txBody>
                    <a:bodyPr/>
                    <a:lstStyle/>
                    <a:p>
                      <a:pPr algn="l">
                        <a:lnSpc>
                          <a:spcPct val="107000"/>
                        </a:lnSpc>
                        <a:spcAft>
                          <a:spcPts val="0"/>
                        </a:spcAft>
                      </a:pPr>
                      <a:r>
                        <a:rPr lang="en-GB" sz="1050" dirty="0">
                          <a:effectLst/>
                          <a:latin typeface="SassoonPrimaryInfant" pitchFamily="2" charset="0"/>
                          <a:ea typeface="Calibri" panose="020F0502020204030204" pitchFamily="34" charset="0"/>
                          <a:cs typeface="Times New Roman" panose="02020603050405020304" pitchFamily="18" charset="0"/>
                        </a:rPr>
                        <a:t>A term used to describe the different lines, patterns, and textures we create in a piece of art. It applies to any art material on any surface, not only paint on canvas or pencil on paper.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5398" cap="flat" cmpd="sng" algn="ctr">
                      <a:solidFill>
                        <a:srgbClr val="6DAA44"/>
                      </a:solidFill>
                      <a:prstDash val="solid"/>
                      <a:round/>
                      <a:headEnd type="none" w="med" len="med"/>
                      <a:tailEnd type="none" w="med" len="med"/>
                    </a:lnL>
                    <a:lnR w="9550" cap="flat" cmpd="sng" algn="ctr">
                      <a:solidFill>
                        <a:srgbClr val="000000"/>
                      </a:solidFill>
                      <a:prstDash val="solid"/>
                      <a:round/>
                      <a:headEnd type="none" w="med" len="med"/>
                      <a:tailEnd type="none" w="med" len="med"/>
                    </a:lnR>
                    <a:lnT w="10808" cap="flat" cmpd="sng" algn="ctr">
                      <a:solidFill>
                        <a:srgbClr val="000000"/>
                      </a:solidFill>
                      <a:prstDash val="solid"/>
                      <a:round/>
                      <a:headEnd type="none" w="med" len="med"/>
                      <a:tailEnd type="none" w="med" len="med"/>
                    </a:lnT>
                    <a:lnB w="10808" cap="flat" cmpd="sng" algn="ctr">
                      <a:solidFill>
                        <a:srgbClr val="000000"/>
                      </a:solidFill>
                      <a:prstDash val="solid"/>
                      <a:round/>
                      <a:headEnd type="none" w="med" len="med"/>
                      <a:tailEnd type="none" w="med" len="med"/>
                    </a:lnB>
                    <a:solidFill>
                      <a:srgbClr val="F399A1"/>
                    </a:solidFill>
                  </a:tcPr>
                </a:tc>
                <a:extLst>
                  <a:ext uri="{0D108BD9-81ED-4DB2-BD59-A6C34878D82A}">
                    <a16:rowId xmlns="" xmlns:a16="http://schemas.microsoft.com/office/drawing/2014/main" val="2093498784"/>
                  </a:ext>
                </a:extLst>
              </a:tr>
            </a:tbl>
          </a:graphicData>
        </a:graphic>
      </p:graphicFrame>
      <p:sp>
        <p:nvSpPr>
          <p:cNvPr id="43" name="TextBox 42">
            <a:extLst>
              <a:ext uri="{FF2B5EF4-FFF2-40B4-BE49-F238E27FC236}">
                <a16:creationId xmlns="" xmlns:a16="http://schemas.microsoft.com/office/drawing/2014/main" id="{AA37E5C9-7D33-0345-B86B-46FF36359AB3}"/>
              </a:ext>
            </a:extLst>
          </p:cNvPr>
          <p:cNvSpPr txBox="1"/>
          <p:nvPr/>
        </p:nvSpPr>
        <p:spPr>
          <a:xfrm>
            <a:off x="2224412" y="52923"/>
            <a:ext cx="2288323" cy="369332"/>
          </a:xfrm>
          <a:prstGeom prst="rect">
            <a:avLst/>
          </a:prstGeom>
          <a:noFill/>
        </p:spPr>
        <p:txBody>
          <a:bodyPr wrap="square" rtlCol="0">
            <a:spAutoFit/>
          </a:bodyPr>
          <a:lstStyle/>
          <a:p>
            <a:r>
              <a:rPr lang="en-US" b="1" dirty="0"/>
              <a:t>Art - Drawing</a:t>
            </a:r>
          </a:p>
        </p:txBody>
      </p:sp>
      <p:graphicFrame>
        <p:nvGraphicFramePr>
          <p:cNvPr id="13" name="Table 12">
            <a:extLst>
              <a:ext uri="{FF2B5EF4-FFF2-40B4-BE49-F238E27FC236}">
                <a16:creationId xmlns="" xmlns:a16="http://schemas.microsoft.com/office/drawing/2014/main" id="{93627BE9-3DEF-3144-9D49-567793AA881D}"/>
              </a:ext>
            </a:extLst>
          </p:cNvPr>
          <p:cNvGraphicFramePr>
            <a:graphicFrameLocks noGrp="1"/>
          </p:cNvGraphicFramePr>
          <p:nvPr>
            <p:extLst>
              <p:ext uri="{D42A27DB-BD31-4B8C-83A1-F6EECF244321}">
                <p14:modId xmlns:p14="http://schemas.microsoft.com/office/powerpoint/2010/main" val="3226937332"/>
              </p:ext>
            </p:extLst>
          </p:nvPr>
        </p:nvGraphicFramePr>
        <p:xfrm>
          <a:off x="5956703" y="441820"/>
          <a:ext cx="4647797" cy="1528069"/>
        </p:xfrm>
        <a:graphic>
          <a:graphicData uri="http://schemas.openxmlformats.org/drawingml/2006/table">
            <a:tbl>
              <a:tblPr firstRow="1" bandRow="1">
                <a:tableStyleId>{0505E3EF-67EA-436B-97B2-0124C06EBD24}</a:tableStyleId>
              </a:tblPr>
              <a:tblGrid>
                <a:gridCol w="841555">
                  <a:extLst>
                    <a:ext uri="{9D8B030D-6E8A-4147-A177-3AD203B41FA5}">
                      <a16:colId xmlns="" xmlns:a16="http://schemas.microsoft.com/office/drawing/2014/main" val="2811179007"/>
                    </a:ext>
                  </a:extLst>
                </a:gridCol>
                <a:gridCol w="3806242">
                  <a:extLst>
                    <a:ext uri="{9D8B030D-6E8A-4147-A177-3AD203B41FA5}">
                      <a16:colId xmlns="" xmlns:a16="http://schemas.microsoft.com/office/drawing/2014/main" val="3554674424"/>
                    </a:ext>
                  </a:extLst>
                </a:gridCol>
              </a:tblGrid>
              <a:tr h="420774">
                <a:tc>
                  <a:txBody>
                    <a:bodyPr/>
                    <a:lstStyle/>
                    <a:p>
                      <a:endParaRPr lang="en-US" sz="1100" b="0" dirty="0"/>
                    </a:p>
                  </a:txBody>
                  <a:tcPr/>
                </a:tc>
                <a:tc>
                  <a:txBody>
                    <a:bodyPr/>
                    <a:lstStyle/>
                    <a:p>
                      <a:pPr>
                        <a:spcAft>
                          <a:spcPts val="0"/>
                        </a:spcAft>
                      </a:pPr>
                      <a:r>
                        <a:rPr lang="en-GB" sz="1000" b="0" dirty="0" smtClean="0">
                          <a:effectLst/>
                          <a:latin typeface="SassoonPrimaryInfant" pitchFamily="2" charset="0"/>
                          <a:ea typeface="Times New Roman" panose="02020603050405020304" pitchFamily="18" charset="0"/>
                        </a:rPr>
                        <a:t>I</a:t>
                      </a:r>
                      <a:r>
                        <a:rPr lang="en-GB" sz="1000" b="0" baseline="0" dirty="0" smtClean="0">
                          <a:effectLst/>
                          <a:latin typeface="SassoonPrimaryInfant" pitchFamily="2" charset="0"/>
                          <a:ea typeface="Times New Roman" panose="02020603050405020304" pitchFamily="18" charset="0"/>
                        </a:rPr>
                        <a:t> can e</a:t>
                      </a:r>
                      <a:r>
                        <a:rPr lang="en-GB" sz="1000" b="0" dirty="0" smtClean="0">
                          <a:effectLst/>
                          <a:latin typeface="SassoonPrimaryInfant" pitchFamily="2" charset="0"/>
                          <a:ea typeface="Times New Roman" panose="02020603050405020304" pitchFamily="18" charset="0"/>
                        </a:rPr>
                        <a:t>xplore marks that can be made with a pencil- to include different thickness and pressure application.</a:t>
                      </a:r>
                      <a:endParaRPr lang="en-GB" sz="1600" b="0" dirty="0" smtClean="0">
                        <a:effectLst/>
                        <a:latin typeface="Times New Roman" panose="02020603050405020304" pitchFamily="18" charset="0"/>
                        <a:ea typeface="Times New Roman" panose="02020603050405020304" pitchFamily="18" charset="0"/>
                      </a:endParaRPr>
                    </a:p>
                    <a:p>
                      <a:pPr>
                        <a:spcAft>
                          <a:spcPts val="0"/>
                        </a:spcAft>
                      </a:pPr>
                      <a:r>
                        <a:rPr lang="en-GB" sz="1000" b="0" dirty="0" smtClean="0">
                          <a:effectLst/>
                          <a:latin typeface="SassoonPrimaryInfant" pitchFamily="2" charset="0"/>
                          <a:ea typeface="Times New Roman" panose="02020603050405020304" pitchFamily="18" charset="0"/>
                        </a:rPr>
                        <a:t> </a:t>
                      </a:r>
                      <a:endParaRPr lang="en-GB" sz="1600" b="0" dirty="0" smtClean="0">
                        <a:effectLst/>
                        <a:latin typeface="Times New Roman" panose="02020603050405020304" pitchFamily="18" charset="0"/>
                        <a:ea typeface="Times New Roman" panose="02020603050405020304" pitchFamily="18" charset="0"/>
                      </a:endParaRPr>
                    </a:p>
                  </a:txBody>
                  <a:tcPr/>
                </a:tc>
                <a:extLst>
                  <a:ext uri="{0D108BD9-81ED-4DB2-BD59-A6C34878D82A}">
                    <a16:rowId xmlns="" xmlns:a16="http://schemas.microsoft.com/office/drawing/2014/main" val="700413882"/>
                  </a:ext>
                </a:extLst>
              </a:tr>
              <a:tr h="380854">
                <a:tc>
                  <a:txBody>
                    <a:bodyPr/>
                    <a:lstStyle/>
                    <a:p>
                      <a:endParaRPr lang="en-US" sz="1100" b="0" dirty="0"/>
                    </a:p>
                  </a:txBody>
                  <a:tcPr/>
                </a:tc>
                <a:tc>
                  <a:txBody>
                    <a:bodyPr/>
                    <a:lstStyle/>
                    <a:p>
                      <a:pPr>
                        <a:spcAft>
                          <a:spcPts val="0"/>
                        </a:spcAft>
                      </a:pPr>
                      <a:r>
                        <a:rPr lang="en-GB" sz="1000" b="0" dirty="0" smtClean="0">
                          <a:effectLst/>
                          <a:latin typeface="SassoonPrimaryInfant" pitchFamily="2" charset="0"/>
                          <a:ea typeface="Times New Roman" panose="02020603050405020304" pitchFamily="18" charset="0"/>
                        </a:rPr>
                        <a:t>I</a:t>
                      </a:r>
                      <a:r>
                        <a:rPr lang="en-GB" sz="1000" b="0" baseline="0" dirty="0" smtClean="0">
                          <a:effectLst/>
                          <a:latin typeface="SassoonPrimaryInfant" pitchFamily="2" charset="0"/>
                          <a:ea typeface="Times New Roman" panose="02020603050405020304" pitchFamily="18" charset="0"/>
                        </a:rPr>
                        <a:t> can </a:t>
                      </a:r>
                      <a:r>
                        <a:rPr lang="en-GB" sz="1000" b="0" dirty="0" smtClean="0">
                          <a:effectLst/>
                          <a:latin typeface="SassoonPrimaryInfant" pitchFamily="2" charset="0"/>
                          <a:ea typeface="Times New Roman" panose="02020603050405020304" pitchFamily="18" charset="0"/>
                        </a:rPr>
                        <a:t>look for and use different lines and shapes when doing simple observational drawings.</a:t>
                      </a:r>
                      <a:endParaRPr lang="en-GB" sz="1600" b="0" dirty="0" smtClean="0">
                        <a:effectLst/>
                        <a:latin typeface="Times New Roman" panose="02020603050405020304" pitchFamily="18" charset="0"/>
                        <a:ea typeface="Times New Roman" panose="02020603050405020304" pitchFamily="18" charset="0"/>
                      </a:endParaRPr>
                    </a:p>
                    <a:p>
                      <a:pPr>
                        <a:spcAft>
                          <a:spcPts val="0"/>
                        </a:spcAft>
                      </a:pPr>
                      <a:r>
                        <a:rPr lang="en-GB" sz="1000" b="0" dirty="0" smtClean="0">
                          <a:effectLst/>
                          <a:latin typeface="SassoonPrimaryInfant" pitchFamily="2" charset="0"/>
                          <a:ea typeface="Times New Roman" panose="02020603050405020304" pitchFamily="18" charset="0"/>
                        </a:rPr>
                        <a:t> </a:t>
                      </a:r>
                      <a:endParaRPr lang="en-GB" sz="1600" b="0" dirty="0" smtClean="0">
                        <a:effectLst/>
                        <a:latin typeface="Times New Roman" panose="02020603050405020304" pitchFamily="18" charset="0"/>
                        <a:ea typeface="Times New Roman" panose="02020603050405020304" pitchFamily="18" charset="0"/>
                      </a:endParaRPr>
                    </a:p>
                  </a:txBody>
                  <a:tcPr/>
                </a:tc>
                <a:extLst>
                  <a:ext uri="{0D108BD9-81ED-4DB2-BD59-A6C34878D82A}">
                    <a16:rowId xmlns="" xmlns:a16="http://schemas.microsoft.com/office/drawing/2014/main" val="1649717864"/>
                  </a:ext>
                </a:extLst>
              </a:tr>
              <a:tr h="430789">
                <a:tc>
                  <a:txBody>
                    <a:bodyPr/>
                    <a:lstStyle/>
                    <a:p>
                      <a:endParaRPr lang="en-US" sz="1100" b="0" dirty="0"/>
                    </a:p>
                  </a:txBody>
                  <a:tcPr/>
                </a:tc>
                <a:tc>
                  <a:txBody>
                    <a:bodyPr/>
                    <a:lstStyle/>
                    <a:p>
                      <a:r>
                        <a:rPr lang="en-GB" sz="1000" b="0" dirty="0" smtClean="0">
                          <a:effectLst/>
                          <a:latin typeface="SassoonPrimaryInfant" pitchFamily="2" charset="0"/>
                          <a:ea typeface="Times New Roman" panose="02020603050405020304" pitchFamily="18" charset="0"/>
                          <a:cs typeface="Times New Roman" panose="02020603050405020304" pitchFamily="18" charset="0"/>
                        </a:rPr>
                        <a:t>I can use pencils</a:t>
                      </a:r>
                      <a:r>
                        <a:rPr lang="en-GB" sz="1000" b="0" baseline="0" dirty="0" smtClean="0">
                          <a:effectLst/>
                          <a:latin typeface="SassoonPrimaryInfant" pitchFamily="2" charset="0"/>
                          <a:ea typeface="Times New Roman" panose="02020603050405020304" pitchFamily="18" charset="0"/>
                          <a:cs typeface="Times New Roman" panose="02020603050405020304" pitchFamily="18" charset="0"/>
                        </a:rPr>
                        <a:t> to</a:t>
                      </a:r>
                      <a:r>
                        <a:rPr lang="en-GB" sz="1000" b="0" dirty="0" smtClean="0">
                          <a:effectLst/>
                          <a:latin typeface="SassoonPrimaryInfant" pitchFamily="2" charset="0"/>
                          <a:ea typeface="Times New Roman" panose="02020603050405020304" pitchFamily="18" charset="0"/>
                          <a:cs typeface="Times New Roman" panose="02020603050405020304" pitchFamily="18" charset="0"/>
                        </a:rPr>
                        <a:t> shade objects when doing observational drawings.</a:t>
                      </a:r>
                      <a:endParaRPr lang="en-US" sz="1100" b="0" dirty="0"/>
                    </a:p>
                  </a:txBody>
                  <a:tcPr/>
                </a:tc>
                <a:extLst>
                  <a:ext uri="{0D108BD9-81ED-4DB2-BD59-A6C34878D82A}">
                    <a16:rowId xmlns="" xmlns:a16="http://schemas.microsoft.com/office/drawing/2014/main" val="1286677360"/>
                  </a:ext>
                </a:extLst>
              </a:tr>
            </a:tbl>
          </a:graphicData>
        </a:graphic>
      </p:graphicFrame>
      <p:pic>
        <p:nvPicPr>
          <p:cNvPr id="1026" name="Picture 2" descr="Marcus Rashford - Player profile 22/23 | Transfermark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2344" y="268600"/>
            <a:ext cx="1582615" cy="2057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w to Shade for Complete Beginners | RapidFireArt"/>
          <p:cNvPicPr>
            <a:picLocks noChangeAspect="1" noChangeArrowheads="1"/>
          </p:cNvPicPr>
          <p:nvPr/>
        </p:nvPicPr>
        <p:blipFill rotWithShape="1">
          <a:blip r:embed="rId4">
            <a:extLst>
              <a:ext uri="{28A0092B-C50C-407E-A947-70E740481C1C}">
                <a14:useLocalDpi xmlns:a14="http://schemas.microsoft.com/office/drawing/2010/main" val="0"/>
              </a:ext>
            </a:extLst>
          </a:blip>
          <a:srcRect b="7407"/>
          <a:stretch/>
        </p:blipFill>
        <p:spPr bwMode="auto">
          <a:xfrm>
            <a:off x="6789834" y="2343493"/>
            <a:ext cx="3666932" cy="190986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Vincent van Gogh - Sunflowers - Van Gogh Museum"/>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52788" y="2536841"/>
            <a:ext cx="1839095" cy="241812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Vincent van Gogh - Wikipedi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0674" y="5155380"/>
            <a:ext cx="1794457" cy="226101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Zebra Stripes Pattern. Zebra Print, Animal Skin, Tiger Stripes, Abstract  Pattern, Line Background, Fabric. Amazing Hand Drawn Vector Illustration.  Poster, Banner. Black And White Artwork Monochrome Royalty Free SVG,  Cliparts, Vectors, And"/>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099170" y="5991225"/>
            <a:ext cx="2139403" cy="142517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Easy Tulip Drawing Step by Step - EasyDrawingTips"/>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37839" y="4621164"/>
            <a:ext cx="3022436" cy="274012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3F97B955DCCF4699F4A65366325CB6" ma:contentTypeVersion="16" ma:contentTypeDescription="Create a new document." ma:contentTypeScope="" ma:versionID="48ff44fa1ddde78e6ccd075a56c4c0bf">
  <xsd:schema xmlns:xsd="http://www.w3.org/2001/XMLSchema" xmlns:xs="http://www.w3.org/2001/XMLSchema" xmlns:p="http://schemas.microsoft.com/office/2006/metadata/properties" xmlns:ns2="6ac5c21e-7fa0-42c8-a3b6-b3223c658250" xmlns:ns3="81f739ff-04c6-4cd0-be59-e97ad7d6285f" targetNamespace="http://schemas.microsoft.com/office/2006/metadata/properties" ma:root="true" ma:fieldsID="b3222e6a74baddb8d5cb672569169ae0" ns2:_="" ns3:_="">
    <xsd:import namespace="6ac5c21e-7fa0-42c8-a3b6-b3223c658250"/>
    <xsd:import namespace="81f739ff-04c6-4cd0-be59-e97ad7d6285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c5c21e-7fa0-42c8-a3b6-b3223c6582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MediaServiceLocation" ma:internalName="MediaServiceLocation"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f66dd8f-94c7-437b-a7a9-ba044b499e1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1f739ff-04c6-4cd0-be59-e97ad7d6285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bc237db-af4a-4d48-a4f7-b8a00c317137}" ma:internalName="TaxCatchAll" ma:showField="CatchAllData" ma:web="81f739ff-04c6-4cd0-be59-e97ad7d628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DCBB8C-8151-491C-818D-D8ACE2121E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c5c21e-7fa0-42c8-a3b6-b3223c658250"/>
    <ds:schemaRef ds:uri="81f739ff-04c6-4cd0-be59-e97ad7d628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3AE9D8-09B2-4ACB-A650-557337D34D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31994</TotalTime>
  <Words>301</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SassoonPrimaryInfant</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Year group:</dc:title>
  <dc:creator>Christine Bulmer</dc:creator>
  <cp:lastModifiedBy>Mr Taylor</cp:lastModifiedBy>
  <cp:revision>116</cp:revision>
  <cp:lastPrinted>2023-01-24T15:45:10Z</cp:lastPrinted>
  <dcterms:created xsi:type="dcterms:W3CDTF">2021-11-29T08:55:51Z</dcterms:created>
  <dcterms:modified xsi:type="dcterms:W3CDTF">2023-01-24T15:45:14Z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2021-11-29T00:00:00Z</vt:filetime>
  </property>
  <property fmtid="{D5CDD505-2E9C-101B-9397-08002B2CF9AE}" pid="3" name="Creator">
    <vt:lpwstr>Microsoft® Publisher 2016</vt:lpwstr>
  </property>
  <property fmtid="{D5CDD505-2E9C-101B-9397-08002B2CF9AE}" pid="4" name="LastSaved">
    <vt:filetime>2021-11-29T00:00:00Z</vt:filetime>
  </property>
</Properties>
</file>