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3"/>
  </p:sldMasterIdLst>
  <p:sldIdLst>
    <p:sldId id="256" r:id="rId4"/>
  </p:sldIdLst>
  <p:sldSz cx="10693400" cy="7562850"/>
  <p:notesSz cx="9944100" cy="680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646"/>
  </p:normalViewPr>
  <p:slideViewPr>
    <p:cSldViewPr>
      <p:cViewPr varScale="1">
        <p:scale>
          <a:sx n="68" d="100"/>
          <a:sy n="68" d="100"/>
        </p:scale>
        <p:origin x="148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E0D821-FED0-AB46-B4D6-A7C45F16CDB9}"/>
              </a:ext>
            </a:extLst>
          </p:cNvPr>
          <p:cNvSpPr>
            <a:spLocks noGrp="1"/>
          </p:cNvSpPr>
          <p:nvPr>
            <p:ph type="ctrTitle"/>
          </p:nvPr>
        </p:nvSpPr>
        <p:spPr>
          <a:xfrm>
            <a:off x="1336675" y="1237717"/>
            <a:ext cx="8020050" cy="2632992"/>
          </a:xfrm>
        </p:spPr>
        <p:txBody>
          <a:bodyPr anchor="b"/>
          <a:lstStyle>
            <a:lvl1pPr algn="ctr">
              <a:defRPr sz="5263"/>
            </a:lvl1pPr>
          </a:lstStyle>
          <a:p>
            <a:r>
              <a:rPr lang="en-US"/>
              <a:t>Click to edit Master title style</a:t>
            </a:r>
          </a:p>
        </p:txBody>
      </p:sp>
      <p:sp>
        <p:nvSpPr>
          <p:cNvPr id="3" name="Subtitle 2">
            <a:extLst>
              <a:ext uri="{FF2B5EF4-FFF2-40B4-BE49-F238E27FC236}">
                <a16:creationId xmlns="" xmlns:a16="http://schemas.microsoft.com/office/drawing/2014/main" id="{E7C5FB65-1868-7140-9CCD-5CA385B0F494}"/>
              </a:ext>
            </a:extLst>
          </p:cNvPr>
          <p:cNvSpPr>
            <a:spLocks noGrp="1"/>
          </p:cNvSpPr>
          <p:nvPr>
            <p:ph type="subTitle" idx="1"/>
          </p:nvPr>
        </p:nvSpPr>
        <p:spPr>
          <a:xfrm>
            <a:off x="1336675" y="3972247"/>
            <a:ext cx="8020050" cy="1825938"/>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p>
        </p:txBody>
      </p:sp>
      <p:sp>
        <p:nvSpPr>
          <p:cNvPr id="4" name="Date Placeholder 3">
            <a:extLst>
              <a:ext uri="{FF2B5EF4-FFF2-40B4-BE49-F238E27FC236}">
                <a16:creationId xmlns="" xmlns:a16="http://schemas.microsoft.com/office/drawing/2014/main" id="{6A29C397-E12B-1D4A-B85D-F6FCFE6560F1}"/>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5" name="Footer Placeholder 4">
            <a:extLst>
              <a:ext uri="{FF2B5EF4-FFF2-40B4-BE49-F238E27FC236}">
                <a16:creationId xmlns="" xmlns:a16="http://schemas.microsoft.com/office/drawing/2014/main" id="{F6A09E55-524D-F048-8469-1AF1E1C0FD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0767770-C091-CE47-A174-C5C1400FE4BD}"/>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86691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1B3196-E231-EA41-BD41-AF67B901F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7D26176-B354-A940-9B93-1D28AA0D5E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EBAF67-62CE-BD4D-9625-2FF4BCF0D4B5}"/>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5" name="Footer Placeholder 4">
            <a:extLst>
              <a:ext uri="{FF2B5EF4-FFF2-40B4-BE49-F238E27FC236}">
                <a16:creationId xmlns="" xmlns:a16="http://schemas.microsoft.com/office/drawing/2014/main" id="{E627A992-98BD-B545-925B-B92B5CFCDE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C5BD2B7-00BF-4B4C-9AF6-EBAEE475BB55}"/>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97893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9F9027E-942E-D74F-BFEA-79A6137A3153}"/>
              </a:ext>
            </a:extLst>
          </p:cNvPr>
          <p:cNvSpPr>
            <a:spLocks noGrp="1"/>
          </p:cNvSpPr>
          <p:nvPr>
            <p:ph type="title" orient="vert"/>
          </p:nvPr>
        </p:nvSpPr>
        <p:spPr>
          <a:xfrm>
            <a:off x="7652465" y="402652"/>
            <a:ext cx="2305764" cy="6409166"/>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1237E1A-E0F3-534A-BD03-1D562AF2A6DE}"/>
              </a:ext>
            </a:extLst>
          </p:cNvPr>
          <p:cNvSpPr>
            <a:spLocks noGrp="1"/>
          </p:cNvSpPr>
          <p:nvPr>
            <p:ph type="body" orient="vert" idx="1"/>
          </p:nvPr>
        </p:nvSpPr>
        <p:spPr>
          <a:xfrm>
            <a:off x="735171" y="402652"/>
            <a:ext cx="6783626"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0B355E-D62A-F348-B2E3-8122589335B2}"/>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5" name="Footer Placeholder 4">
            <a:extLst>
              <a:ext uri="{FF2B5EF4-FFF2-40B4-BE49-F238E27FC236}">
                <a16:creationId xmlns="" xmlns:a16="http://schemas.microsoft.com/office/drawing/2014/main" id="{0CF3A822-286B-0547-815D-E077663CC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E0A92D5D-7CF1-F04B-A715-02B1AD586206}"/>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413400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18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F50BA9-5373-444E-90C5-C0BA4E832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081668-932E-D846-80CE-A02FA03AAE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3F5AFA7-C75A-7D42-A29F-1F5B6665B7B0}"/>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5" name="Footer Placeholder 4">
            <a:extLst>
              <a:ext uri="{FF2B5EF4-FFF2-40B4-BE49-F238E27FC236}">
                <a16:creationId xmlns="" xmlns:a16="http://schemas.microsoft.com/office/drawing/2014/main" id="{26EEDAE6-AF62-9447-B718-40F90D9604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FB18163-CCC5-A24C-879B-5AA7E063927D}"/>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706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764E0F-DC21-CA47-B60E-F3A99B7BBC45}"/>
              </a:ext>
            </a:extLst>
          </p:cNvPr>
          <p:cNvSpPr>
            <a:spLocks noGrp="1"/>
          </p:cNvSpPr>
          <p:nvPr>
            <p:ph type="title"/>
          </p:nvPr>
        </p:nvSpPr>
        <p:spPr>
          <a:xfrm>
            <a:off x="729602" y="1885462"/>
            <a:ext cx="9223058" cy="3145935"/>
          </a:xfrm>
        </p:spPr>
        <p:txBody>
          <a:bodyPr anchor="b"/>
          <a:lstStyle>
            <a:lvl1pPr>
              <a:defRPr sz="5263"/>
            </a:lvl1pPr>
          </a:lstStyle>
          <a:p>
            <a:r>
              <a:rPr lang="en-US"/>
              <a:t>Click to edit Master title style</a:t>
            </a:r>
          </a:p>
        </p:txBody>
      </p:sp>
      <p:sp>
        <p:nvSpPr>
          <p:cNvPr id="3" name="Text Placeholder 2">
            <a:extLst>
              <a:ext uri="{FF2B5EF4-FFF2-40B4-BE49-F238E27FC236}">
                <a16:creationId xmlns="" xmlns:a16="http://schemas.microsoft.com/office/drawing/2014/main" id="{D36E3BC4-9408-8248-994C-7336B8648660}"/>
              </a:ext>
            </a:extLst>
          </p:cNvPr>
          <p:cNvSpPr>
            <a:spLocks noGrp="1"/>
          </p:cNvSpPr>
          <p:nvPr>
            <p:ph type="body" idx="1"/>
          </p:nvPr>
        </p:nvSpPr>
        <p:spPr>
          <a:xfrm>
            <a:off x="729602" y="5061158"/>
            <a:ext cx="9223058" cy="1654373"/>
          </a:xfrm>
        </p:spPr>
        <p:txBody>
          <a:bodyPr/>
          <a:lstStyle>
            <a:lvl1pPr marL="0" indent="0">
              <a:buNone/>
              <a:defRPr sz="2105">
                <a:solidFill>
                  <a:schemeClr val="tx1">
                    <a:tint val="75000"/>
                  </a:schemeClr>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2BFE14C-EFA5-0440-9728-F0417FF52C34}"/>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5" name="Footer Placeholder 4">
            <a:extLst>
              <a:ext uri="{FF2B5EF4-FFF2-40B4-BE49-F238E27FC236}">
                <a16:creationId xmlns="" xmlns:a16="http://schemas.microsoft.com/office/drawing/2014/main" id="{A46973A5-14AA-5844-B403-D7A2C3BBB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A6D8848-411E-9948-B79E-C10E8339C653}"/>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50554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F1F93-2315-084E-AE4A-B6AAFAC1F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FF1AF5A-3A9B-5C40-A670-60F8FA7AA04B}"/>
              </a:ext>
            </a:extLst>
          </p:cNvPr>
          <p:cNvSpPr>
            <a:spLocks noGrp="1"/>
          </p:cNvSpPr>
          <p:nvPr>
            <p:ph sz="half" idx="1"/>
          </p:nvPr>
        </p:nvSpPr>
        <p:spPr>
          <a:xfrm>
            <a:off x="735171"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0E51A2-C0E5-924F-AA74-4369F97C855D}"/>
              </a:ext>
            </a:extLst>
          </p:cNvPr>
          <p:cNvSpPr>
            <a:spLocks noGrp="1"/>
          </p:cNvSpPr>
          <p:nvPr>
            <p:ph sz="half" idx="2"/>
          </p:nvPr>
        </p:nvSpPr>
        <p:spPr>
          <a:xfrm>
            <a:off x="5413534"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411E2FE-8DCC-BB49-BE88-925A8EA613B0}"/>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6" name="Footer Placeholder 5">
            <a:extLst>
              <a:ext uri="{FF2B5EF4-FFF2-40B4-BE49-F238E27FC236}">
                <a16:creationId xmlns="" xmlns:a16="http://schemas.microsoft.com/office/drawing/2014/main" id="{CB70C603-6D0A-914F-9194-D061CDA50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6082CAF-941E-7A42-9439-BD5A8B5742DB}"/>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51684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377666-B6DF-7B42-A4D6-BB52960E6850}"/>
              </a:ext>
            </a:extLst>
          </p:cNvPr>
          <p:cNvSpPr>
            <a:spLocks noGrp="1"/>
          </p:cNvSpPr>
          <p:nvPr>
            <p:ph type="title"/>
          </p:nvPr>
        </p:nvSpPr>
        <p:spPr>
          <a:xfrm>
            <a:off x="736564" y="402652"/>
            <a:ext cx="9223058" cy="1461801"/>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2AF614-74A1-A34E-BF8D-EE3BEBD17639}"/>
              </a:ext>
            </a:extLst>
          </p:cNvPr>
          <p:cNvSpPr>
            <a:spLocks noGrp="1"/>
          </p:cNvSpPr>
          <p:nvPr>
            <p:ph type="body" idx="1"/>
          </p:nvPr>
        </p:nvSpPr>
        <p:spPr>
          <a:xfrm>
            <a:off x="736565" y="1853949"/>
            <a:ext cx="4523809"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4" name="Content Placeholder 3">
            <a:extLst>
              <a:ext uri="{FF2B5EF4-FFF2-40B4-BE49-F238E27FC236}">
                <a16:creationId xmlns="" xmlns:a16="http://schemas.microsoft.com/office/drawing/2014/main" id="{78278CE7-DCCC-8A40-B728-389B1C9B93AA}"/>
              </a:ext>
            </a:extLst>
          </p:cNvPr>
          <p:cNvSpPr>
            <a:spLocks noGrp="1"/>
          </p:cNvSpPr>
          <p:nvPr>
            <p:ph sz="half" idx="2"/>
          </p:nvPr>
        </p:nvSpPr>
        <p:spPr>
          <a:xfrm>
            <a:off x="736565" y="2762541"/>
            <a:ext cx="4523809"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0CF9621-0EB8-1B43-B2B2-9F633789C398}"/>
              </a:ext>
            </a:extLst>
          </p:cNvPr>
          <p:cNvSpPr>
            <a:spLocks noGrp="1"/>
          </p:cNvSpPr>
          <p:nvPr>
            <p:ph type="body" sz="quarter" idx="3"/>
          </p:nvPr>
        </p:nvSpPr>
        <p:spPr>
          <a:xfrm>
            <a:off x="5413534" y="1853949"/>
            <a:ext cx="4546088"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6" name="Content Placeholder 5">
            <a:extLst>
              <a:ext uri="{FF2B5EF4-FFF2-40B4-BE49-F238E27FC236}">
                <a16:creationId xmlns="" xmlns:a16="http://schemas.microsoft.com/office/drawing/2014/main" id="{BC16F303-67B1-7848-A316-5DC923AC51FE}"/>
              </a:ext>
            </a:extLst>
          </p:cNvPr>
          <p:cNvSpPr>
            <a:spLocks noGrp="1"/>
          </p:cNvSpPr>
          <p:nvPr>
            <p:ph sz="quarter" idx="4"/>
          </p:nvPr>
        </p:nvSpPr>
        <p:spPr>
          <a:xfrm>
            <a:off x="5413534" y="2762541"/>
            <a:ext cx="4546088"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89E6313-3555-1349-9502-0DE1679D0808}"/>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8" name="Footer Placeholder 7">
            <a:extLst>
              <a:ext uri="{FF2B5EF4-FFF2-40B4-BE49-F238E27FC236}">
                <a16:creationId xmlns="" xmlns:a16="http://schemas.microsoft.com/office/drawing/2014/main" id="{2BD3071B-6AD4-B849-AE6B-6E82D35157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817FB7C0-6181-FD4F-BCD0-7E7728C7C43F}"/>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9885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5493-203A-F74C-9F12-3CD1A05C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D09E219-E59D-B342-A6B2-9BE72FFC9346}"/>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4" name="Footer Placeholder 3">
            <a:extLst>
              <a:ext uri="{FF2B5EF4-FFF2-40B4-BE49-F238E27FC236}">
                <a16:creationId xmlns="" xmlns:a16="http://schemas.microsoft.com/office/drawing/2014/main" id="{18EC982C-E9BD-6649-A840-EC65A06EB6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04AE3FAF-E59F-6845-8EC4-C1E4187BD5E5}"/>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15730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0DD20B2-BACB-3041-9BD6-564857CBD7C6}"/>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3" name="Footer Placeholder 2">
            <a:extLst>
              <a:ext uri="{FF2B5EF4-FFF2-40B4-BE49-F238E27FC236}">
                <a16:creationId xmlns="" xmlns:a16="http://schemas.microsoft.com/office/drawing/2014/main" id="{86AD5528-1CCF-294F-A1E3-1923158ACC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2934E5C8-90EE-B347-9301-A2210FF023FF}"/>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300572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D9812E-2917-BD49-9C2B-A75663B3B262}"/>
              </a:ext>
            </a:extLst>
          </p:cNvPr>
          <p:cNvSpPr>
            <a:spLocks noGrp="1"/>
          </p:cNvSpPr>
          <p:nvPr>
            <p:ph type="title"/>
          </p:nvPr>
        </p:nvSpPr>
        <p:spPr>
          <a:xfrm>
            <a:off x="736564" y="504190"/>
            <a:ext cx="3448900" cy="1764665"/>
          </a:xfrm>
        </p:spPr>
        <p:txBody>
          <a:bodyPr anchor="b"/>
          <a:lstStyle>
            <a:lvl1pPr>
              <a:defRPr sz="2807"/>
            </a:lvl1pPr>
          </a:lstStyle>
          <a:p>
            <a:r>
              <a:rPr lang="en-US"/>
              <a:t>Click to edit Master title style</a:t>
            </a:r>
          </a:p>
        </p:txBody>
      </p:sp>
      <p:sp>
        <p:nvSpPr>
          <p:cNvPr id="3" name="Content Placeholder 2">
            <a:extLst>
              <a:ext uri="{FF2B5EF4-FFF2-40B4-BE49-F238E27FC236}">
                <a16:creationId xmlns="" xmlns:a16="http://schemas.microsoft.com/office/drawing/2014/main" id="{2AD44438-42CB-9046-9F8F-E72B865D19DF}"/>
              </a:ext>
            </a:extLst>
          </p:cNvPr>
          <p:cNvSpPr>
            <a:spLocks noGrp="1"/>
          </p:cNvSpPr>
          <p:nvPr>
            <p:ph idx="1"/>
          </p:nvPr>
        </p:nvSpPr>
        <p:spPr>
          <a:xfrm>
            <a:off x="4546088" y="1088911"/>
            <a:ext cx="5413534" cy="5374525"/>
          </a:xfrm>
        </p:spPr>
        <p:txBody>
          <a:bodyPr/>
          <a:lstStyle>
            <a:lvl1pPr>
              <a:defRPr sz="2807"/>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28E99A8-DFEE-8547-A9CA-58BDEA4001E2}"/>
              </a:ext>
            </a:extLst>
          </p:cNvPr>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 xmlns:a16="http://schemas.microsoft.com/office/drawing/2014/main" id="{378B45E7-3CA1-AA48-B2F9-EE11BB0912A3}"/>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6" name="Footer Placeholder 5">
            <a:extLst>
              <a:ext uri="{FF2B5EF4-FFF2-40B4-BE49-F238E27FC236}">
                <a16:creationId xmlns="" xmlns:a16="http://schemas.microsoft.com/office/drawing/2014/main" id="{C37582DB-4684-FA4E-AE35-BFE2711100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7A88243-8644-B64D-84EB-5507390C3847}"/>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6033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FEE1C2-0690-6D44-8284-08DD3E21B265}"/>
              </a:ext>
            </a:extLst>
          </p:cNvPr>
          <p:cNvSpPr>
            <a:spLocks noGrp="1"/>
          </p:cNvSpPr>
          <p:nvPr>
            <p:ph type="title"/>
          </p:nvPr>
        </p:nvSpPr>
        <p:spPr>
          <a:xfrm>
            <a:off x="736564" y="504190"/>
            <a:ext cx="3448900" cy="1764665"/>
          </a:xfrm>
        </p:spPr>
        <p:txBody>
          <a:bodyPr anchor="b"/>
          <a:lstStyle>
            <a:lvl1pPr>
              <a:defRPr sz="2807"/>
            </a:lvl1pPr>
          </a:lstStyle>
          <a:p>
            <a:r>
              <a:rPr lang="en-US"/>
              <a:t>Click to edit Master title style</a:t>
            </a:r>
          </a:p>
        </p:txBody>
      </p:sp>
      <p:sp>
        <p:nvSpPr>
          <p:cNvPr id="3" name="Picture Placeholder 2">
            <a:extLst>
              <a:ext uri="{FF2B5EF4-FFF2-40B4-BE49-F238E27FC236}">
                <a16:creationId xmlns="" xmlns:a16="http://schemas.microsoft.com/office/drawing/2014/main" id="{9D027C73-61B6-8E4F-B6EF-54204A6097F7}"/>
              </a:ext>
            </a:extLst>
          </p:cNvPr>
          <p:cNvSpPr>
            <a:spLocks noGrp="1"/>
          </p:cNvSpPr>
          <p:nvPr>
            <p:ph type="pic" idx="1"/>
          </p:nvPr>
        </p:nvSpPr>
        <p:spPr>
          <a:xfrm>
            <a:off x="4546088" y="1088911"/>
            <a:ext cx="5413534" cy="5374525"/>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endParaRPr lang="en-US"/>
          </a:p>
        </p:txBody>
      </p:sp>
      <p:sp>
        <p:nvSpPr>
          <p:cNvPr id="4" name="Text Placeholder 3">
            <a:extLst>
              <a:ext uri="{FF2B5EF4-FFF2-40B4-BE49-F238E27FC236}">
                <a16:creationId xmlns="" xmlns:a16="http://schemas.microsoft.com/office/drawing/2014/main" id="{D3F2C5AD-82D3-E144-BDAC-6242FF8F12B3}"/>
              </a:ext>
            </a:extLst>
          </p:cNvPr>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 xmlns:a16="http://schemas.microsoft.com/office/drawing/2014/main" id="{9C528D0F-A0F9-9C49-B169-92D9DD692186}"/>
              </a:ext>
            </a:extLst>
          </p:cNvPr>
          <p:cNvSpPr>
            <a:spLocks noGrp="1"/>
          </p:cNvSpPr>
          <p:nvPr>
            <p:ph type="dt" sz="half" idx="10"/>
          </p:nvPr>
        </p:nvSpPr>
        <p:spPr/>
        <p:txBody>
          <a:bodyPr/>
          <a:lstStyle/>
          <a:p>
            <a:fld id="{1D8BD707-D9CF-40AE-B4C6-C98DA3205C09}" type="datetimeFigureOut">
              <a:rPr lang="en-US" smtClean="0"/>
              <a:t>1/24/2023</a:t>
            </a:fld>
            <a:endParaRPr lang="en-US"/>
          </a:p>
        </p:txBody>
      </p:sp>
      <p:sp>
        <p:nvSpPr>
          <p:cNvPr id="6" name="Footer Placeholder 5">
            <a:extLst>
              <a:ext uri="{FF2B5EF4-FFF2-40B4-BE49-F238E27FC236}">
                <a16:creationId xmlns="" xmlns:a16="http://schemas.microsoft.com/office/drawing/2014/main" id="{5138604D-3AFE-6C48-9BD8-C1F937D57E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629E12D9-C6AB-9848-8EE2-15F16E634CE9}"/>
              </a:ext>
            </a:extLst>
          </p:cNvPr>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68445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FEAD17D-A16D-FB4D-96BC-421B3E1F4B66}"/>
              </a:ext>
            </a:extLst>
          </p:cNvPr>
          <p:cNvSpPr>
            <a:spLocks noGrp="1"/>
          </p:cNvSpPr>
          <p:nvPr>
            <p:ph type="title"/>
          </p:nvPr>
        </p:nvSpPr>
        <p:spPr>
          <a:xfrm>
            <a:off x="735171" y="402652"/>
            <a:ext cx="9223058" cy="146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8CE9B58-7354-6244-ADEC-B8AD61123040}"/>
              </a:ext>
            </a:extLst>
          </p:cNvPr>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3F6F1F-7CA9-934A-998C-C1EC1C3669ED}"/>
              </a:ext>
            </a:extLst>
          </p:cNvPr>
          <p:cNvSpPr>
            <a:spLocks noGrp="1"/>
          </p:cNvSpPr>
          <p:nvPr>
            <p:ph type="dt" sz="half" idx="2"/>
          </p:nvPr>
        </p:nvSpPr>
        <p:spPr>
          <a:xfrm>
            <a:off x="735171" y="7009642"/>
            <a:ext cx="2406015" cy="402652"/>
          </a:xfrm>
          <a:prstGeom prst="rect">
            <a:avLst/>
          </a:prstGeom>
        </p:spPr>
        <p:txBody>
          <a:bodyPr vert="horz" lIns="91440" tIns="45720" rIns="91440" bIns="45720" rtlCol="0" anchor="ctr"/>
          <a:lstStyle>
            <a:lvl1pPr algn="l">
              <a:defRPr sz="1053">
                <a:solidFill>
                  <a:schemeClr val="tx1">
                    <a:tint val="75000"/>
                  </a:schemeClr>
                </a:solidFill>
              </a:defRPr>
            </a:lvl1pPr>
          </a:lstStyle>
          <a:p>
            <a:fld id="{1D8BD707-D9CF-40AE-B4C6-C98DA3205C09}" type="datetimeFigureOut">
              <a:rPr lang="en-US" smtClean="0"/>
              <a:t>1/24/2023</a:t>
            </a:fld>
            <a:endParaRPr lang="en-US"/>
          </a:p>
        </p:txBody>
      </p:sp>
      <p:sp>
        <p:nvSpPr>
          <p:cNvPr id="5" name="Footer Placeholder 4">
            <a:extLst>
              <a:ext uri="{FF2B5EF4-FFF2-40B4-BE49-F238E27FC236}">
                <a16:creationId xmlns="" xmlns:a16="http://schemas.microsoft.com/office/drawing/2014/main" id="{E7011E37-6474-5647-A5B3-CF235CC1EDD3}"/>
              </a:ext>
            </a:extLst>
          </p:cNvPr>
          <p:cNvSpPr>
            <a:spLocks noGrp="1"/>
          </p:cNvSpPr>
          <p:nvPr>
            <p:ph type="ftr" sz="quarter" idx="3"/>
          </p:nvPr>
        </p:nvSpPr>
        <p:spPr>
          <a:xfrm>
            <a:off x="3542189" y="7009642"/>
            <a:ext cx="3609023" cy="402652"/>
          </a:xfrm>
          <a:prstGeom prst="rect">
            <a:avLst/>
          </a:prstGeom>
        </p:spPr>
        <p:txBody>
          <a:bodyPr vert="horz" lIns="91440" tIns="45720" rIns="91440" bIns="45720" rtlCol="0" anchor="ctr"/>
          <a:lstStyle>
            <a:lvl1pPr algn="ctr">
              <a:defRPr sz="1053">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F62DA4E-4A7A-2345-8CE1-D745EFD43FC9}"/>
              </a:ext>
            </a:extLst>
          </p:cNvPr>
          <p:cNvSpPr>
            <a:spLocks noGrp="1"/>
          </p:cNvSpPr>
          <p:nvPr>
            <p:ph type="sldNum" sz="quarter" idx="4"/>
          </p:nvPr>
        </p:nvSpPr>
        <p:spPr>
          <a:xfrm>
            <a:off x="7552214" y="7009642"/>
            <a:ext cx="2406015" cy="402652"/>
          </a:xfrm>
          <a:prstGeom prst="rect">
            <a:avLst/>
          </a:prstGeom>
        </p:spPr>
        <p:txBody>
          <a:bodyPr vert="horz" lIns="91440" tIns="45720" rIns="91440" bIns="45720" rtlCol="0" anchor="ctr"/>
          <a:lstStyle>
            <a:lvl1pPr algn="r">
              <a:defRPr sz="1053">
                <a:solidFill>
                  <a:schemeClr val="tx1">
                    <a:tint val="75000"/>
                  </a:schemeClr>
                </a:solidFill>
              </a:defRPr>
            </a:lvl1pPr>
          </a:lstStyle>
          <a:p>
            <a:fld id="{B6F15528-21DE-4FAA-801E-634DDDAF4B2B}" type="slidenum">
              <a:rPr lang="en-GB" smtClean="0"/>
              <a:t>‹#›</a:t>
            </a:fld>
            <a:endParaRPr lang="en-GB"/>
          </a:p>
        </p:txBody>
      </p:sp>
    </p:spTree>
    <p:extLst>
      <p:ext uri="{BB962C8B-B14F-4D97-AF65-F5344CB8AC3E}">
        <p14:creationId xmlns:p14="http://schemas.microsoft.com/office/powerpoint/2010/main" val="5885664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5956703" y="124682"/>
            <a:ext cx="4647797" cy="287837"/>
          </a:xfrm>
          <a:custGeom>
            <a:avLst/>
            <a:gdLst/>
            <a:ahLst/>
            <a:cxnLst/>
            <a:rect l="l" t="t" r="r" b="b"/>
            <a:pathLst>
              <a:path w="3002279" h="635635">
                <a:moveTo>
                  <a:pt x="0" y="635431"/>
                </a:moveTo>
                <a:lnTo>
                  <a:pt x="3002153" y="635431"/>
                </a:lnTo>
                <a:lnTo>
                  <a:pt x="3002153" y="0"/>
                </a:lnTo>
                <a:lnTo>
                  <a:pt x="0" y="0"/>
                </a:lnTo>
                <a:lnTo>
                  <a:pt x="0" y="635431"/>
                </a:lnTo>
                <a:close/>
              </a:path>
            </a:pathLst>
          </a:custGeom>
          <a:solidFill>
            <a:schemeClr val="bg1">
              <a:lumMod val="95000"/>
            </a:schemeClr>
          </a:solidFill>
          <a:ln w="25399">
            <a:solidFill>
              <a:schemeClr val="tx1"/>
            </a:solidFill>
          </a:ln>
        </p:spPr>
        <p:txBody>
          <a:bodyPr wrap="square" lIns="0" tIns="0" rIns="0" bIns="0" rtlCol="0"/>
          <a:lstStyle/>
          <a:p>
            <a:endParaRPr dirty="0"/>
          </a:p>
        </p:txBody>
      </p:sp>
      <p:sp>
        <p:nvSpPr>
          <p:cNvPr id="23" name="object 23"/>
          <p:cNvSpPr txBox="1"/>
          <p:nvPr/>
        </p:nvSpPr>
        <p:spPr>
          <a:xfrm>
            <a:off x="6955829" y="140094"/>
            <a:ext cx="3334942" cy="194990"/>
          </a:xfrm>
          <a:prstGeom prst="rect">
            <a:avLst/>
          </a:prstGeom>
          <a:ln>
            <a:noFill/>
          </a:ln>
        </p:spPr>
        <p:txBody>
          <a:bodyPr vert="horz" wrap="square" lIns="0" tIns="12700" rIns="0" bIns="0" rtlCol="0">
            <a:spAutoFit/>
          </a:bodyPr>
          <a:lstStyle/>
          <a:p>
            <a:pPr marL="12700" marR="5080">
              <a:lnSpc>
                <a:spcPct val="120700"/>
              </a:lnSpc>
              <a:spcBef>
                <a:spcPts val="100"/>
              </a:spcBef>
            </a:pPr>
            <a:r>
              <a:rPr lang="en-GB" sz="1050" b="1" dirty="0">
                <a:latin typeface="Calibri"/>
                <a:cs typeface="Calibri"/>
              </a:rPr>
              <a:t>Key Knowledge I should have by the end of this topic</a:t>
            </a:r>
            <a:endParaRPr sz="1050" dirty="0">
              <a:latin typeface="Calibri"/>
              <a:cs typeface="Calibri"/>
            </a:endParaRPr>
          </a:p>
        </p:txBody>
      </p:sp>
      <p:sp>
        <p:nvSpPr>
          <p:cNvPr id="31" name="Rectangle 30">
            <a:extLst>
              <a:ext uri="{FF2B5EF4-FFF2-40B4-BE49-F238E27FC236}">
                <a16:creationId xmlns="" xmlns:a16="http://schemas.microsoft.com/office/drawing/2014/main" id="{03F6EDA1-414B-A649-B3C3-8B54469B74C4}"/>
              </a:ext>
            </a:extLst>
          </p:cNvPr>
          <p:cNvSpPr/>
          <p:nvPr/>
        </p:nvSpPr>
        <p:spPr>
          <a:xfrm>
            <a:off x="506318" y="43188"/>
            <a:ext cx="1716182" cy="369332"/>
          </a:xfrm>
          <a:prstGeom prst="rect">
            <a:avLst/>
          </a:prstGeom>
          <a:ln>
            <a:solidFill>
              <a:srgbClr val="00B050"/>
            </a:solidFill>
          </a:ln>
        </p:spPr>
        <p:txBody>
          <a:bodyPr wrap="square">
            <a:spAutoFit/>
          </a:bodyPr>
          <a:lstStyle/>
          <a:p>
            <a:r>
              <a:rPr lang="en-GB" b="1" spc="-40" dirty="0"/>
              <a:t>Year</a:t>
            </a:r>
            <a:r>
              <a:rPr lang="en-GB" b="1" spc="-70" dirty="0"/>
              <a:t> </a:t>
            </a:r>
            <a:r>
              <a:rPr lang="en-GB" b="1" spc="-10" dirty="0"/>
              <a:t>3 – Autumn </a:t>
            </a:r>
            <a:endParaRPr lang="en-US" b="1" dirty="0"/>
          </a:p>
        </p:txBody>
      </p:sp>
      <p:pic>
        <p:nvPicPr>
          <p:cNvPr id="32" name="Picture 31">
            <a:extLst>
              <a:ext uri="{FF2B5EF4-FFF2-40B4-BE49-F238E27FC236}">
                <a16:creationId xmlns="" xmlns:a16="http://schemas.microsoft.com/office/drawing/2014/main" id="{A0B315EE-7A53-6C42-A5A8-DFAC03318FC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72" y="43188"/>
            <a:ext cx="323117" cy="369332"/>
          </a:xfrm>
          <a:prstGeom prst="rect">
            <a:avLst/>
          </a:prstGeom>
          <a:noFill/>
          <a:ln>
            <a:solidFill>
              <a:srgbClr val="00B050"/>
            </a:solidFill>
          </a:ln>
        </p:spPr>
      </p:pic>
      <p:graphicFrame>
        <p:nvGraphicFramePr>
          <p:cNvPr id="24" name="Table 23">
            <a:extLst>
              <a:ext uri="{FF2B5EF4-FFF2-40B4-BE49-F238E27FC236}">
                <a16:creationId xmlns="" xmlns:a16="http://schemas.microsoft.com/office/drawing/2014/main" id="{33769F6F-EA54-5A43-B143-23DDA7566E8F}"/>
              </a:ext>
            </a:extLst>
          </p:cNvPr>
          <p:cNvGraphicFramePr>
            <a:graphicFrameLocks noGrp="1"/>
          </p:cNvGraphicFramePr>
          <p:nvPr>
            <p:extLst>
              <p:ext uri="{D42A27DB-BD31-4B8C-83A1-F6EECF244321}">
                <p14:modId xmlns:p14="http://schemas.microsoft.com/office/powerpoint/2010/main" val="1557251549"/>
              </p:ext>
            </p:extLst>
          </p:nvPr>
        </p:nvGraphicFramePr>
        <p:xfrm>
          <a:off x="171272" y="457801"/>
          <a:ext cx="3767087" cy="6983635"/>
        </p:xfrm>
        <a:graphic>
          <a:graphicData uri="http://schemas.openxmlformats.org/drawingml/2006/table">
            <a:tbl>
              <a:tblPr/>
              <a:tblGrid>
                <a:gridCol w="879793">
                  <a:extLst>
                    <a:ext uri="{9D8B030D-6E8A-4147-A177-3AD203B41FA5}">
                      <a16:colId xmlns="" xmlns:a16="http://schemas.microsoft.com/office/drawing/2014/main" val="4259194817"/>
                    </a:ext>
                  </a:extLst>
                </a:gridCol>
                <a:gridCol w="2887294">
                  <a:extLst>
                    <a:ext uri="{9D8B030D-6E8A-4147-A177-3AD203B41FA5}">
                      <a16:colId xmlns="" xmlns:a16="http://schemas.microsoft.com/office/drawing/2014/main" val="3531591237"/>
                    </a:ext>
                  </a:extLst>
                </a:gridCol>
              </a:tblGrid>
              <a:tr h="477712">
                <a:tc gridSpan="2">
                  <a:txBody>
                    <a:bodyPr/>
                    <a:lstStyle/>
                    <a:p>
                      <a:pPr algn="ctr"/>
                      <a:r>
                        <a:rPr lang="en-US" b="1" dirty="0"/>
                        <a:t>KEY VOCABULARY</a:t>
                      </a:r>
                    </a:p>
                  </a:txBody>
                  <a:tcPr>
                    <a:solidFill>
                      <a:srgbClr val="FF0000"/>
                    </a:solidFill>
                  </a:tcPr>
                </a:tc>
                <a:tc hMerge="1">
                  <a:txBody>
                    <a:bodyPr/>
                    <a:lstStyle/>
                    <a:p>
                      <a:endParaRPr lang="en-US"/>
                    </a:p>
                  </a:txBody>
                  <a:tcPr/>
                </a:tc>
                <a:extLst>
                  <a:ext uri="{0D108BD9-81ED-4DB2-BD59-A6C34878D82A}">
                    <a16:rowId xmlns="" xmlns:a16="http://schemas.microsoft.com/office/drawing/2014/main" val="3424186848"/>
                  </a:ext>
                </a:extLst>
              </a:tr>
              <a:tr h="29857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rPr>
                        <a:t>Technique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rPr>
                        <a:t>-The way of carrying out a particular task.</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3255726859"/>
                  </a:ext>
                </a:extLst>
              </a:tr>
              <a:tr h="396673">
                <a:tc>
                  <a:txBody>
                    <a:bodyPr/>
                    <a:lstStyle/>
                    <a:p>
                      <a:r>
                        <a:rPr lang="en-GB" sz="1000" b="1" dirty="0">
                          <a:solidFill>
                            <a:schemeClr val="tx1"/>
                          </a:solidFill>
                          <a:effectLst/>
                          <a:latin typeface="+mn-lt"/>
                        </a:rPr>
                        <a:t>Sketch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r>
                        <a:rPr lang="en-GB" sz="1000" b="0" dirty="0">
                          <a:solidFill>
                            <a:schemeClr val="tx1"/>
                          </a:solidFill>
                          <a:effectLst/>
                          <a:latin typeface="+mn-lt"/>
                        </a:rPr>
                        <a:t>-A quick, freehand drawing that is usually not intended as a finished piece of work.</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150373173"/>
                  </a:ext>
                </a:extLst>
              </a:tr>
              <a:tr h="396673">
                <a:tc>
                  <a:txBody>
                    <a:bodyPr/>
                    <a:lstStyle/>
                    <a:p>
                      <a:r>
                        <a:rPr lang="en-GB" sz="1000" b="1" dirty="0">
                          <a:solidFill>
                            <a:schemeClr val="tx1"/>
                          </a:solidFill>
                          <a:effectLst/>
                          <a:latin typeface="+mn-lt"/>
                        </a:rPr>
                        <a:t>Sketch lightly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r>
                        <a:rPr lang="en-GB" sz="1000" dirty="0"/>
                        <a:t>-Drawing with a pencil using it very lightly.</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37140920"/>
                  </a:ext>
                </a:extLst>
              </a:tr>
              <a:tr h="549239">
                <a:tc>
                  <a:txBody>
                    <a:bodyPr/>
                    <a:lstStyle/>
                    <a:p>
                      <a:r>
                        <a:rPr lang="en-GB" sz="1000" b="1" dirty="0">
                          <a:solidFill>
                            <a:schemeClr val="tx1"/>
                          </a:solidFill>
                          <a:effectLst/>
                          <a:latin typeface="+mn-lt"/>
                        </a:rPr>
                        <a:t>Line weight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802020" rtl="0" eaLnBrk="0" fontAlgn="base" latinLnBrk="0" hangingPunct="0">
                        <a:lnSpc>
                          <a:spcPct val="100000"/>
                        </a:lnSpc>
                        <a:spcBef>
                          <a:spcPct val="0"/>
                        </a:spcBef>
                        <a:spcAft>
                          <a:spcPct val="0"/>
                        </a:spcAft>
                        <a:buClrTx/>
                        <a:buSzTx/>
                        <a:buFontTx/>
                        <a:buNone/>
                        <a:tabLst/>
                        <a:defRPr/>
                      </a:pPr>
                      <a:r>
                        <a:rPr lang="en-GB" sz="1000" dirty="0"/>
                        <a:t>-The heaviness/darkness of a line that is created by the pressure you are applying to a drawing when creating lines.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4178824490"/>
                  </a:ext>
                </a:extLst>
              </a:tr>
              <a:tr h="1006938">
                <a:tc>
                  <a:txBody>
                    <a:bodyPr/>
                    <a:lstStyle/>
                    <a:p>
                      <a:r>
                        <a:rPr lang="en-GB" sz="1000" b="1" dirty="0">
                          <a:solidFill>
                            <a:schemeClr val="tx1"/>
                          </a:solidFill>
                          <a:effectLst/>
                          <a:latin typeface="+mn-lt"/>
                        </a:rPr>
                        <a:t>Tone</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r>
                        <a:rPr lang="en-GB" sz="1000" dirty="0">
                          <a:latin typeface="Calibri" panose="020F0502020204030204" pitchFamily="34" charset="0"/>
                        </a:rPr>
                        <a:t>-Tone reflects lightness and darkness of colour. A tone is created by the way light falls on 3D objects. Where the light is strongest on an object this is called the highlights and the area of an object that is darker is called shadows. In between the highlights and shadows there is a range of tones.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868950921"/>
                  </a:ext>
                </a:extLst>
              </a:tr>
              <a:tr h="1006938">
                <a:tc>
                  <a:txBody>
                    <a:bodyPr/>
                    <a:lstStyle/>
                    <a:p>
                      <a:r>
                        <a:rPr lang="en-GB" sz="1000" b="1" dirty="0">
                          <a:solidFill>
                            <a:schemeClr val="tx1"/>
                          </a:solidFill>
                          <a:effectLst/>
                          <a:latin typeface="+mn-lt"/>
                        </a:rPr>
                        <a:t>Shading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lvl="0" algn="l" eaLnBrk="0" fontAlgn="base" hangingPunct="0">
                        <a:spcBef>
                          <a:spcPct val="0"/>
                        </a:spcBef>
                        <a:spcAft>
                          <a:spcPct val="0"/>
                        </a:spcAft>
                      </a:pPr>
                      <a:r>
                        <a:rPr lang="en-US" sz="1000" b="0" dirty="0">
                          <a:solidFill>
                            <a:schemeClr val="tx1"/>
                          </a:solidFill>
                          <a:latin typeface="+mn-lt"/>
                        </a:rPr>
                        <a:t>-This is used to capture the different tones in drawing. Shading is creating different levels of darkness by applying media more densely or by using darker shades to create a darker area. Also applying media less densely or using a lighter shade for lighter areas.</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4085034766"/>
                  </a:ext>
                </a:extLst>
              </a:tr>
              <a:tr h="541279">
                <a:tc>
                  <a:txBody>
                    <a:bodyPr/>
                    <a:lstStyle/>
                    <a:p>
                      <a:r>
                        <a:rPr lang="en-GB" sz="1000" b="1" dirty="0">
                          <a:solidFill>
                            <a:schemeClr val="tx1"/>
                          </a:solidFill>
                          <a:effectLst/>
                          <a:latin typeface="+mn-lt"/>
                        </a:rPr>
                        <a:t>Texture</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lvl="0" algn="l" eaLnBrk="0" fontAlgn="base" hangingPunct="0">
                        <a:spcBef>
                          <a:spcPct val="0"/>
                        </a:spcBef>
                        <a:spcAft>
                          <a:spcPct val="0"/>
                        </a:spcAft>
                      </a:pPr>
                      <a:r>
                        <a:rPr lang="en-US" sz="1000" b="0" dirty="0">
                          <a:solidFill>
                            <a:schemeClr val="tx1"/>
                          </a:solidFill>
                          <a:latin typeface="+mn-lt"/>
                        </a:rPr>
                        <a:t>-In drawing and two dimensional work, texture is used to describe the visual feel of work.</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3409252957"/>
                  </a:ext>
                </a:extLst>
              </a:tr>
              <a:tr h="701805">
                <a:tc>
                  <a:txBody>
                    <a:bodyPr/>
                    <a:lstStyle/>
                    <a:p>
                      <a:r>
                        <a:rPr lang="en-GB" sz="1000" b="1" dirty="0">
                          <a:solidFill>
                            <a:schemeClr val="tx1"/>
                          </a:solidFill>
                          <a:effectLst/>
                          <a:latin typeface="+mn-lt"/>
                        </a:rPr>
                        <a:t>Graphite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rPr>
                        <a:t>-This leaves a shiny metallic grey colour on surfaces as it is moved across. This can be removed using erasers. We use graphite as artists via the ‘lead’ that pencils contain.</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160416535"/>
                  </a:ext>
                </a:extLst>
              </a:tr>
              <a:tr h="509929">
                <a:tc>
                  <a:txBody>
                    <a:bodyPr/>
                    <a:lstStyle/>
                    <a:p>
                      <a:r>
                        <a:rPr lang="en-GB" sz="1000" b="1" dirty="0">
                          <a:solidFill>
                            <a:schemeClr val="tx1"/>
                          </a:solidFill>
                          <a:effectLst/>
                          <a:latin typeface="+mn-lt"/>
                        </a:rPr>
                        <a:t>Over drawing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rPr>
                        <a:t>-Drawing over a background or picture that has been created by any form of media.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081858513"/>
                  </a:ext>
                </a:extLst>
              </a:tr>
              <a:tr h="549239">
                <a:tc>
                  <a:txBody>
                    <a:bodyPr/>
                    <a:lstStyle/>
                    <a:p>
                      <a:r>
                        <a:rPr lang="en-GB" sz="1000" b="1" dirty="0">
                          <a:solidFill>
                            <a:schemeClr val="tx1"/>
                          </a:solidFill>
                          <a:effectLst/>
                          <a:latin typeface="+mn-lt"/>
                        </a:rPr>
                        <a:t>Cave drawing</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rPr>
                        <a:t>-A painting or drawing that has been created on the wall of a cave dwelling by human beings that often shows scenes of hunting.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1080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2093498784"/>
                  </a:ext>
                </a:extLst>
              </a:tr>
              <a:tr h="528992">
                <a:tc>
                  <a:txBody>
                    <a:bodyPr/>
                    <a:lstStyle/>
                    <a:p>
                      <a:r>
                        <a:rPr lang="en-GB" sz="1000" b="1" dirty="0">
                          <a:solidFill>
                            <a:schemeClr val="tx1"/>
                          </a:solidFill>
                          <a:effectLst/>
                          <a:latin typeface="+mn-lt"/>
                        </a:rPr>
                        <a:t>Grotte Chauvet </a:t>
                      </a:r>
                    </a:p>
                  </a:txBody>
                  <a:tcPr anchor="ctr">
                    <a:lnL w="5398" cap="flat" cmpd="sng" algn="ctr">
                      <a:solidFill>
                        <a:srgbClr val="000000"/>
                      </a:solidFill>
                      <a:prstDash val="solid"/>
                      <a:round/>
                      <a:headEnd type="none" w="med" len="med"/>
                      <a:tailEnd type="none" w="med" len="med"/>
                    </a:lnL>
                    <a:lnR w="5398" cap="flat" cmpd="sng" algn="ctr">
                      <a:solidFill>
                        <a:srgbClr val="6DAA44"/>
                      </a:solidFill>
                      <a:prstDash val="solid"/>
                      <a:round/>
                      <a:headEnd type="none" w="med" len="med"/>
                      <a:tailEnd type="none" w="med" len="med"/>
                    </a:lnR>
                    <a:lnT w="10808" cap="flat" cmpd="sng" algn="ctr">
                      <a:solidFill>
                        <a:srgbClr val="000000"/>
                      </a:solidFill>
                      <a:prstDash val="solid"/>
                      <a:round/>
                      <a:headEnd type="none" w="med" len="med"/>
                      <a:tailEnd type="none" w="med" len="med"/>
                    </a:lnT>
                    <a:lnB w="5398" cap="flat" cmpd="sng" algn="ctr">
                      <a:solidFill>
                        <a:srgbClr val="000000"/>
                      </a:solidFill>
                      <a:prstDash val="solid"/>
                      <a:round/>
                      <a:headEnd type="none" w="med" len="med"/>
                      <a:tailEnd type="none" w="med" len="med"/>
                    </a:lnB>
                    <a:solidFill>
                      <a:srgbClr val="F399A1"/>
                    </a:solidFill>
                  </a:tcPr>
                </a:tc>
                <a:tc>
                  <a:txBody>
                    <a:bodyPr/>
                    <a:lstStyle/>
                    <a:p>
                      <a:r>
                        <a:rPr lang="en-GB" sz="1000" dirty="0">
                          <a:effectLst/>
                          <a:latin typeface="+mn-lt"/>
                        </a:rPr>
                        <a:t>A cave in southern France that contains some well preserved cave paintings , as well as prints and markings from a variety of animals. </a:t>
                      </a:r>
                    </a:p>
                  </a:txBody>
                  <a:tcPr anchor="ctr">
                    <a:lnL w="5398" cap="flat" cmpd="sng" algn="ctr">
                      <a:solidFill>
                        <a:srgbClr val="6DAA44"/>
                      </a:solidFill>
                      <a:prstDash val="solid"/>
                      <a:round/>
                      <a:headEnd type="none" w="med" len="med"/>
                      <a:tailEnd type="none" w="med" len="med"/>
                    </a:lnL>
                    <a:lnR w="9550" cap="flat" cmpd="sng" algn="ctr">
                      <a:solidFill>
                        <a:srgbClr val="000000"/>
                      </a:solidFill>
                      <a:prstDash val="solid"/>
                      <a:round/>
                      <a:headEnd type="none" w="med" len="med"/>
                      <a:tailEnd type="none" w="med" len="med"/>
                    </a:lnR>
                    <a:lnT w="10808" cap="flat" cmpd="sng" algn="ctr">
                      <a:solidFill>
                        <a:srgbClr val="000000"/>
                      </a:solidFill>
                      <a:prstDash val="solid"/>
                      <a:round/>
                      <a:headEnd type="none" w="med" len="med"/>
                      <a:tailEnd type="none" w="med" len="med"/>
                    </a:lnT>
                    <a:lnB w="5398" cap="flat" cmpd="sng" algn="ctr">
                      <a:solidFill>
                        <a:srgbClr val="000000"/>
                      </a:solidFill>
                      <a:prstDash val="solid"/>
                      <a:round/>
                      <a:headEnd type="none" w="med" len="med"/>
                      <a:tailEnd type="none" w="med" len="med"/>
                    </a:lnB>
                    <a:solidFill>
                      <a:srgbClr val="F399A1"/>
                    </a:solidFill>
                  </a:tcPr>
                </a:tc>
                <a:extLst>
                  <a:ext uri="{0D108BD9-81ED-4DB2-BD59-A6C34878D82A}">
                    <a16:rowId xmlns="" xmlns:a16="http://schemas.microsoft.com/office/drawing/2014/main" val="1182912200"/>
                  </a:ext>
                </a:extLst>
              </a:tr>
            </a:tbl>
          </a:graphicData>
        </a:graphic>
      </p:graphicFrame>
      <p:sp>
        <p:nvSpPr>
          <p:cNvPr id="43" name="TextBox 42">
            <a:extLst>
              <a:ext uri="{FF2B5EF4-FFF2-40B4-BE49-F238E27FC236}">
                <a16:creationId xmlns="" xmlns:a16="http://schemas.microsoft.com/office/drawing/2014/main" id="{AA37E5C9-7D33-0345-B86B-46FF36359AB3}"/>
              </a:ext>
            </a:extLst>
          </p:cNvPr>
          <p:cNvSpPr txBox="1"/>
          <p:nvPr/>
        </p:nvSpPr>
        <p:spPr>
          <a:xfrm>
            <a:off x="2224412" y="52923"/>
            <a:ext cx="2288323" cy="369332"/>
          </a:xfrm>
          <a:prstGeom prst="rect">
            <a:avLst/>
          </a:prstGeom>
          <a:noFill/>
        </p:spPr>
        <p:txBody>
          <a:bodyPr wrap="square" rtlCol="0">
            <a:spAutoFit/>
          </a:bodyPr>
          <a:lstStyle/>
          <a:p>
            <a:r>
              <a:rPr lang="en-US" b="1" dirty="0"/>
              <a:t>Art - Drawing</a:t>
            </a:r>
          </a:p>
        </p:txBody>
      </p:sp>
      <p:graphicFrame>
        <p:nvGraphicFramePr>
          <p:cNvPr id="13" name="Table 12">
            <a:extLst>
              <a:ext uri="{FF2B5EF4-FFF2-40B4-BE49-F238E27FC236}">
                <a16:creationId xmlns="" xmlns:a16="http://schemas.microsoft.com/office/drawing/2014/main" id="{93627BE9-3DEF-3144-9D49-567793AA881D}"/>
              </a:ext>
            </a:extLst>
          </p:cNvPr>
          <p:cNvGraphicFramePr>
            <a:graphicFrameLocks noGrp="1"/>
          </p:cNvGraphicFramePr>
          <p:nvPr>
            <p:extLst>
              <p:ext uri="{D42A27DB-BD31-4B8C-83A1-F6EECF244321}">
                <p14:modId xmlns:p14="http://schemas.microsoft.com/office/powerpoint/2010/main" val="3405731030"/>
              </p:ext>
            </p:extLst>
          </p:nvPr>
        </p:nvGraphicFramePr>
        <p:xfrm>
          <a:off x="5956703" y="441820"/>
          <a:ext cx="4647797" cy="1678592"/>
        </p:xfrm>
        <a:graphic>
          <a:graphicData uri="http://schemas.openxmlformats.org/drawingml/2006/table">
            <a:tbl>
              <a:tblPr firstRow="1" bandRow="1">
                <a:tableStyleId>{0505E3EF-67EA-436B-97B2-0124C06EBD24}</a:tableStyleId>
              </a:tblPr>
              <a:tblGrid>
                <a:gridCol w="841555">
                  <a:extLst>
                    <a:ext uri="{9D8B030D-6E8A-4147-A177-3AD203B41FA5}">
                      <a16:colId xmlns="" xmlns:a16="http://schemas.microsoft.com/office/drawing/2014/main" val="2811179007"/>
                    </a:ext>
                  </a:extLst>
                </a:gridCol>
                <a:gridCol w="3806242">
                  <a:extLst>
                    <a:ext uri="{9D8B030D-6E8A-4147-A177-3AD203B41FA5}">
                      <a16:colId xmlns="" xmlns:a16="http://schemas.microsoft.com/office/drawing/2014/main" val="3554674424"/>
                    </a:ext>
                  </a:extLst>
                </a:gridCol>
              </a:tblGrid>
              <a:tr h="420774">
                <a:tc>
                  <a:txBody>
                    <a:bodyPr/>
                    <a:lstStyle/>
                    <a:p>
                      <a:endParaRPr lang="en-US" sz="1000" dirty="0"/>
                    </a:p>
                  </a:txBody>
                  <a:tcPr/>
                </a:tc>
                <a:tc>
                  <a:txBody>
                    <a:bodyPr/>
                    <a:lstStyle/>
                    <a:p>
                      <a:r>
                        <a:rPr lang="en-US" sz="1050" b="1" dirty="0"/>
                        <a:t>Be able to represent tones by creating a tonal scale.</a:t>
                      </a:r>
                    </a:p>
                  </a:txBody>
                  <a:tcPr/>
                </a:tc>
                <a:extLst>
                  <a:ext uri="{0D108BD9-81ED-4DB2-BD59-A6C34878D82A}">
                    <a16:rowId xmlns="" xmlns:a16="http://schemas.microsoft.com/office/drawing/2014/main" val="700413882"/>
                  </a:ext>
                </a:extLst>
              </a:tr>
              <a:tr h="380854">
                <a:tc>
                  <a:txBody>
                    <a:bodyPr/>
                    <a:lstStyle/>
                    <a:p>
                      <a:endParaRPr lang="en-US" sz="1000" dirty="0"/>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en-US" sz="1000" b="1" dirty="0"/>
                        <a:t>Be able to show the effect of light on an object by using appropriate pencils and shading techniques in an observational drawing.</a:t>
                      </a:r>
                    </a:p>
                  </a:txBody>
                  <a:tcPr/>
                </a:tc>
                <a:extLst>
                  <a:ext uri="{0D108BD9-81ED-4DB2-BD59-A6C34878D82A}">
                    <a16:rowId xmlns="" xmlns:a16="http://schemas.microsoft.com/office/drawing/2014/main" val="1649717864"/>
                  </a:ext>
                </a:extLst>
              </a:tr>
              <a:tr h="430789">
                <a:tc>
                  <a:txBody>
                    <a:bodyPr/>
                    <a:lstStyle/>
                    <a:p>
                      <a:endParaRPr lang="en-US" sz="1000" dirty="0"/>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en-US" sz="1000" b="1" dirty="0"/>
                        <a:t>Be able to discuss and represent different textures of manmade and natural patterns.</a:t>
                      </a:r>
                    </a:p>
                  </a:txBody>
                  <a:tcPr/>
                </a:tc>
                <a:extLst>
                  <a:ext uri="{0D108BD9-81ED-4DB2-BD59-A6C34878D82A}">
                    <a16:rowId xmlns="" xmlns:a16="http://schemas.microsoft.com/office/drawing/2014/main" val="1286677360"/>
                  </a:ext>
                </a:extLst>
              </a:tr>
              <a:tr h="430789">
                <a:tc>
                  <a:txBody>
                    <a:bodyPr/>
                    <a:lstStyle/>
                    <a:p>
                      <a:endParaRPr lang="en-US" sz="1000" dirty="0"/>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en-US" sz="1000" b="1" dirty="0"/>
                        <a:t>Be able to create a cave drawing, using over drawing.</a:t>
                      </a:r>
                    </a:p>
                  </a:txBody>
                  <a:tcPr/>
                </a:tc>
                <a:extLst>
                  <a:ext uri="{0D108BD9-81ED-4DB2-BD59-A6C34878D82A}">
                    <a16:rowId xmlns="" xmlns:a16="http://schemas.microsoft.com/office/drawing/2014/main" val="2156807017"/>
                  </a:ext>
                </a:extLst>
              </a:tr>
            </a:tbl>
          </a:graphicData>
        </a:graphic>
      </p:graphicFrame>
      <p:graphicFrame>
        <p:nvGraphicFramePr>
          <p:cNvPr id="3" name="Table 2">
            <a:extLst>
              <a:ext uri="{FF2B5EF4-FFF2-40B4-BE49-F238E27FC236}">
                <a16:creationId xmlns="" xmlns:a16="http://schemas.microsoft.com/office/drawing/2014/main" id="{8D9FD072-5D62-1C46-B012-8C7673F80F28}"/>
              </a:ext>
            </a:extLst>
          </p:cNvPr>
          <p:cNvGraphicFramePr>
            <a:graphicFrameLocks noGrp="1"/>
          </p:cNvGraphicFramePr>
          <p:nvPr>
            <p:extLst>
              <p:ext uri="{D42A27DB-BD31-4B8C-83A1-F6EECF244321}">
                <p14:modId xmlns:p14="http://schemas.microsoft.com/office/powerpoint/2010/main" val="4091849439"/>
              </p:ext>
            </p:extLst>
          </p:nvPr>
        </p:nvGraphicFramePr>
        <p:xfrm>
          <a:off x="4000277" y="5000625"/>
          <a:ext cx="6581754" cy="2422917"/>
        </p:xfrm>
        <a:graphic>
          <a:graphicData uri="http://schemas.openxmlformats.org/drawingml/2006/table">
            <a:tbl>
              <a:tblPr firstRow="1" bandRow="1">
                <a:tableStyleId>{5C22544A-7EE6-4342-B048-85BDC9FD1C3A}</a:tableStyleId>
              </a:tblPr>
              <a:tblGrid>
                <a:gridCol w="3290877">
                  <a:extLst>
                    <a:ext uri="{9D8B030D-6E8A-4147-A177-3AD203B41FA5}">
                      <a16:colId xmlns="" xmlns:a16="http://schemas.microsoft.com/office/drawing/2014/main" val="815850706"/>
                    </a:ext>
                  </a:extLst>
                </a:gridCol>
                <a:gridCol w="3290877">
                  <a:extLst>
                    <a:ext uri="{9D8B030D-6E8A-4147-A177-3AD203B41FA5}">
                      <a16:colId xmlns="" xmlns:a16="http://schemas.microsoft.com/office/drawing/2014/main" val="2302181801"/>
                    </a:ext>
                  </a:extLst>
                </a:gridCol>
              </a:tblGrid>
              <a:tr h="316305">
                <a:tc gridSpan="2">
                  <a:txBody>
                    <a:bodyPr/>
                    <a:lstStyle/>
                    <a:p>
                      <a:pPr algn="ctr"/>
                      <a:r>
                        <a:rPr lang="en-US" dirty="0"/>
                        <a:t>Useful Drawing Tips</a:t>
                      </a:r>
                    </a:p>
                  </a:txBody>
                  <a:tcPr/>
                </a:tc>
                <a:tc hMerge="1">
                  <a:txBody>
                    <a:bodyPr/>
                    <a:lstStyle/>
                    <a:p>
                      <a:endParaRPr lang="en-US" dirty="0"/>
                    </a:p>
                  </a:txBody>
                  <a:tcPr/>
                </a:tc>
                <a:extLst>
                  <a:ext uri="{0D108BD9-81ED-4DB2-BD59-A6C34878D82A}">
                    <a16:rowId xmlns="" xmlns:a16="http://schemas.microsoft.com/office/drawing/2014/main" val="784544658"/>
                  </a:ext>
                </a:extLst>
              </a:tr>
              <a:tr h="348176">
                <a:tc>
                  <a:txBody>
                    <a:bodyPr/>
                    <a:lstStyle/>
                    <a:p>
                      <a:r>
                        <a:rPr lang="en-US" dirty="0"/>
                        <a:t>Observe</a:t>
                      </a:r>
                    </a:p>
                  </a:txBody>
                  <a:tcPr/>
                </a:tc>
                <a:tc>
                  <a:txBody>
                    <a:bodyPr/>
                    <a:lstStyle/>
                    <a:p>
                      <a:r>
                        <a:rPr lang="en-US" sz="1050" dirty="0"/>
                        <a:t>Looking closely at the subject being drawn. What shapes can you see? How do they relate to one another? What length lines will you need to draw the subjects?</a:t>
                      </a:r>
                    </a:p>
                  </a:txBody>
                  <a:tcPr/>
                </a:tc>
                <a:extLst>
                  <a:ext uri="{0D108BD9-81ED-4DB2-BD59-A6C34878D82A}">
                    <a16:rowId xmlns="" xmlns:a16="http://schemas.microsoft.com/office/drawing/2014/main" val="2137259266"/>
                  </a:ext>
                </a:extLst>
              </a:tr>
              <a:tr h="348176">
                <a:tc>
                  <a:txBody>
                    <a:bodyPr/>
                    <a:lstStyle/>
                    <a:p>
                      <a:r>
                        <a:rPr lang="en-US" dirty="0"/>
                        <a:t>Use of shading</a:t>
                      </a:r>
                    </a:p>
                  </a:txBody>
                  <a:tcPr/>
                </a:tc>
                <a:tc>
                  <a:txBody>
                    <a:bodyPr/>
                    <a:lstStyle/>
                    <a:p>
                      <a:r>
                        <a:rPr lang="en-US" sz="1050" dirty="0"/>
                        <a:t>Which areas have highlights or shadows? How can you represent these? </a:t>
                      </a:r>
                    </a:p>
                  </a:txBody>
                  <a:tcPr/>
                </a:tc>
                <a:extLst>
                  <a:ext uri="{0D108BD9-81ED-4DB2-BD59-A6C34878D82A}">
                    <a16:rowId xmlns="" xmlns:a16="http://schemas.microsoft.com/office/drawing/2014/main" val="3634796675"/>
                  </a:ext>
                </a:extLst>
              </a:tr>
              <a:tr h="348176">
                <a:tc>
                  <a:txBody>
                    <a:bodyPr/>
                    <a:lstStyle/>
                    <a:p>
                      <a:r>
                        <a:rPr lang="en-US" dirty="0"/>
                        <a:t>Pencil grip</a:t>
                      </a:r>
                    </a:p>
                  </a:txBody>
                  <a:tcPr/>
                </a:tc>
                <a:tc>
                  <a:txBody>
                    <a:bodyPr/>
                    <a:lstStyle/>
                    <a:p>
                      <a:r>
                        <a:rPr lang="en-US" sz="1050" dirty="0"/>
                        <a:t>Think about how you hold your pencil and the pressure you are placing on it.</a:t>
                      </a:r>
                    </a:p>
                  </a:txBody>
                  <a:tcPr/>
                </a:tc>
                <a:extLst>
                  <a:ext uri="{0D108BD9-81ED-4DB2-BD59-A6C34878D82A}">
                    <a16:rowId xmlns="" xmlns:a16="http://schemas.microsoft.com/office/drawing/2014/main" val="4186686739"/>
                  </a:ext>
                </a:extLst>
              </a:tr>
              <a:tr h="348176">
                <a:tc>
                  <a:txBody>
                    <a:bodyPr/>
                    <a:lstStyle/>
                    <a:p>
                      <a:r>
                        <a:rPr lang="en-US" dirty="0"/>
                        <a:t>Smudging </a:t>
                      </a:r>
                    </a:p>
                  </a:txBody>
                  <a:tcPr/>
                </a:tc>
                <a:tc>
                  <a:txBody>
                    <a:bodyPr/>
                    <a:lstStyle/>
                    <a:p>
                      <a:r>
                        <a:rPr lang="en-US" sz="1050" dirty="0"/>
                        <a:t>How does work smudge and how can you avoid it?</a:t>
                      </a:r>
                    </a:p>
                  </a:txBody>
                  <a:tcPr/>
                </a:tc>
                <a:extLst>
                  <a:ext uri="{0D108BD9-81ED-4DB2-BD59-A6C34878D82A}">
                    <a16:rowId xmlns="" xmlns:a16="http://schemas.microsoft.com/office/drawing/2014/main" val="701477700"/>
                  </a:ext>
                </a:extLst>
              </a:tr>
              <a:tr h="348176">
                <a:tc>
                  <a:txBody>
                    <a:bodyPr/>
                    <a:lstStyle/>
                    <a:p>
                      <a:r>
                        <a:rPr lang="en-US" dirty="0"/>
                        <a:t>Lines</a:t>
                      </a:r>
                    </a:p>
                  </a:txBody>
                  <a:tcPr/>
                </a:tc>
                <a:tc>
                  <a:txBody>
                    <a:bodyPr/>
                    <a:lstStyle/>
                    <a:p>
                      <a:r>
                        <a:rPr lang="en-US" sz="1050" dirty="0"/>
                        <a:t>Vary the length of your lines, shorter </a:t>
                      </a:r>
                      <a:r>
                        <a:rPr lang="en-US" sz="1050"/>
                        <a:t>and longer lines.</a:t>
                      </a:r>
                      <a:endParaRPr lang="en-US" sz="1050" dirty="0"/>
                    </a:p>
                  </a:txBody>
                  <a:tcPr/>
                </a:tc>
                <a:extLst>
                  <a:ext uri="{0D108BD9-81ED-4DB2-BD59-A6C34878D82A}">
                    <a16:rowId xmlns="" xmlns:a16="http://schemas.microsoft.com/office/drawing/2014/main" val="482039160"/>
                  </a:ext>
                </a:extLst>
              </a:tr>
            </a:tbl>
          </a:graphicData>
        </a:graphic>
      </p:graphicFrame>
      <p:pic>
        <p:nvPicPr>
          <p:cNvPr id="14" name="Picture 13">
            <a:extLst>
              <a:ext uri="{FF2B5EF4-FFF2-40B4-BE49-F238E27FC236}">
                <a16:creationId xmlns="" xmlns:a16="http://schemas.microsoft.com/office/drawing/2014/main" id="{AE9C9602-E4B7-0C48-9C72-976665B94728}"/>
              </a:ext>
            </a:extLst>
          </p:cNvPr>
          <p:cNvPicPr/>
          <p:nvPr/>
        </p:nvPicPr>
        <p:blipFill rotWithShape="1">
          <a:blip r:embed="rId3">
            <a:extLst>
              <a:ext uri="{28A0092B-C50C-407E-A947-70E740481C1C}">
                <a14:useLocalDpi xmlns:a14="http://schemas.microsoft.com/office/drawing/2010/main" val="0"/>
              </a:ext>
            </a:extLst>
          </a:blip>
          <a:srcRect t="18125" r="17917" b="26250"/>
          <a:stretch/>
        </p:blipFill>
        <p:spPr bwMode="auto">
          <a:xfrm>
            <a:off x="9018953" y="2253760"/>
            <a:ext cx="1542211" cy="140877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 xmlns:a16="http://schemas.microsoft.com/office/drawing/2014/main" id="{D4C56E69-53A5-5749-B1B9-38AD11BC23E5}"/>
              </a:ext>
            </a:extLst>
          </p:cNvPr>
          <p:cNvPicPr>
            <a:picLocks noChangeAspect="1"/>
          </p:cNvPicPr>
          <p:nvPr/>
        </p:nvPicPr>
        <p:blipFill rotWithShape="1">
          <a:blip r:embed="rId4"/>
          <a:srcRect t="25695" r="3765" b="11734"/>
          <a:stretch/>
        </p:blipFill>
        <p:spPr>
          <a:xfrm>
            <a:off x="6209221" y="2369820"/>
            <a:ext cx="2755165" cy="1052319"/>
          </a:xfrm>
          <a:prstGeom prst="rect">
            <a:avLst/>
          </a:prstGeom>
        </p:spPr>
      </p:pic>
      <p:pic>
        <p:nvPicPr>
          <p:cNvPr id="5" name="Picture 4">
            <a:extLst>
              <a:ext uri="{FF2B5EF4-FFF2-40B4-BE49-F238E27FC236}">
                <a16:creationId xmlns="" xmlns:a16="http://schemas.microsoft.com/office/drawing/2014/main" id="{FA4DEF96-5337-7643-8217-38167439D44E}"/>
              </a:ext>
            </a:extLst>
          </p:cNvPr>
          <p:cNvPicPr>
            <a:picLocks noChangeAspect="1"/>
          </p:cNvPicPr>
          <p:nvPr/>
        </p:nvPicPr>
        <p:blipFill>
          <a:blip r:embed="rId5"/>
          <a:stretch>
            <a:fillRect/>
          </a:stretch>
        </p:blipFill>
        <p:spPr>
          <a:xfrm>
            <a:off x="4185813" y="3729380"/>
            <a:ext cx="4978400" cy="1244600"/>
          </a:xfrm>
          <a:prstGeom prst="rect">
            <a:avLst/>
          </a:prstGeom>
        </p:spPr>
      </p:pic>
      <p:pic>
        <p:nvPicPr>
          <p:cNvPr id="6" name="Picture 5">
            <a:extLst>
              <a:ext uri="{FF2B5EF4-FFF2-40B4-BE49-F238E27FC236}">
                <a16:creationId xmlns="" xmlns:a16="http://schemas.microsoft.com/office/drawing/2014/main" id="{2C826244-9611-A04A-92FB-3CBC260A7BA9}"/>
              </a:ext>
            </a:extLst>
          </p:cNvPr>
          <p:cNvPicPr>
            <a:picLocks noChangeAspect="1"/>
          </p:cNvPicPr>
          <p:nvPr/>
        </p:nvPicPr>
        <p:blipFill>
          <a:blip r:embed="rId6"/>
          <a:stretch>
            <a:fillRect/>
          </a:stretch>
        </p:blipFill>
        <p:spPr>
          <a:xfrm>
            <a:off x="4060013" y="2200789"/>
            <a:ext cx="2000064" cy="1390379"/>
          </a:xfrm>
          <a:prstGeom prst="rect">
            <a:avLst/>
          </a:prstGeom>
        </p:spPr>
      </p:pic>
      <p:pic>
        <p:nvPicPr>
          <p:cNvPr id="7" name="Picture 6">
            <a:extLst>
              <a:ext uri="{FF2B5EF4-FFF2-40B4-BE49-F238E27FC236}">
                <a16:creationId xmlns="" xmlns:a16="http://schemas.microsoft.com/office/drawing/2014/main" id="{DA6A2776-6932-5F44-B753-B1496FD77EF4}"/>
              </a:ext>
            </a:extLst>
          </p:cNvPr>
          <p:cNvPicPr>
            <a:picLocks noChangeAspect="1"/>
          </p:cNvPicPr>
          <p:nvPr/>
        </p:nvPicPr>
        <p:blipFill>
          <a:blip r:embed="rId7"/>
          <a:stretch>
            <a:fillRect/>
          </a:stretch>
        </p:blipFill>
        <p:spPr>
          <a:xfrm>
            <a:off x="4115227" y="304726"/>
            <a:ext cx="1644515" cy="164451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3F97B955DCCF4699F4A65366325CB6" ma:contentTypeVersion="16" ma:contentTypeDescription="Create a new document." ma:contentTypeScope="" ma:versionID="48ff44fa1ddde78e6ccd075a56c4c0bf">
  <xsd:schema xmlns:xsd="http://www.w3.org/2001/XMLSchema" xmlns:xs="http://www.w3.org/2001/XMLSchema" xmlns:p="http://schemas.microsoft.com/office/2006/metadata/properties" xmlns:ns2="6ac5c21e-7fa0-42c8-a3b6-b3223c658250" xmlns:ns3="81f739ff-04c6-4cd0-be59-e97ad7d6285f" targetNamespace="http://schemas.microsoft.com/office/2006/metadata/properties" ma:root="true" ma:fieldsID="b3222e6a74baddb8d5cb672569169ae0" ns2:_="" ns3:_="">
    <xsd:import namespace="6ac5c21e-7fa0-42c8-a3b6-b3223c658250"/>
    <xsd:import namespace="81f739ff-04c6-4cd0-be59-e97ad7d628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5c21e-7fa0-42c8-a3b6-b3223c658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f66dd8f-94c7-437b-a7a9-ba044b499e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f739ff-04c6-4cd0-be59-e97ad7d6285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bc237db-af4a-4d48-a4f7-b8a00c317137}" ma:internalName="TaxCatchAll" ma:showField="CatchAllData" ma:web="81f739ff-04c6-4cd0-be59-e97ad7d628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DCBB8C-8151-491C-818D-D8ACE2121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5c21e-7fa0-42c8-a3b6-b3223c658250"/>
    <ds:schemaRef ds:uri="81f739ff-04c6-4cd0-be59-e97ad7d628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3AE9D8-09B2-4ACB-A650-557337D34D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30753</TotalTime>
  <Words>486</Words>
  <Application>Microsoft Office PowerPoint</Application>
  <PresentationFormat>Custom</PresentationFormat>
  <Paragraphs>41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Year group:</dc:title>
  <dc:creator>Christine Bulmer</dc:creator>
  <cp:lastModifiedBy>Mr Taylor</cp:lastModifiedBy>
  <cp:revision>109</cp:revision>
  <cp:lastPrinted>2023-01-24T15:46:20Z</cp:lastPrinted>
  <dcterms:created xsi:type="dcterms:W3CDTF">2021-11-29T08:55:51Z</dcterms:created>
  <dcterms:modified xsi:type="dcterms:W3CDTF">2023-01-24T15:46:22Z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2021-11-29T00:00:00Z</vt:filetime>
  </property>
  <property fmtid="{D5CDD505-2E9C-101B-9397-08002B2CF9AE}" pid="3" name="Creator">
    <vt:lpwstr>Microsoft® Publisher 2016</vt:lpwstr>
  </property>
  <property fmtid="{D5CDD505-2E9C-101B-9397-08002B2CF9AE}" pid="4" name="LastSaved">
    <vt:filetime>2021-11-29T00:00:00Z</vt:filetime>
  </property>
</Properties>
</file>