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08AD-02F8-4104-9336-6DA8DA8A6FDC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CCD6-454C-4010-955F-B1E39FF58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634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08AD-02F8-4104-9336-6DA8DA8A6FDC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CCD6-454C-4010-955F-B1E39FF58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2890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08AD-02F8-4104-9336-6DA8DA8A6FDC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CCD6-454C-4010-955F-B1E39FF58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254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08AD-02F8-4104-9336-6DA8DA8A6FDC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CCD6-454C-4010-955F-B1E39FF58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869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08AD-02F8-4104-9336-6DA8DA8A6FDC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CCD6-454C-4010-955F-B1E39FF58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261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08AD-02F8-4104-9336-6DA8DA8A6FDC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CCD6-454C-4010-955F-B1E39FF58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3638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08AD-02F8-4104-9336-6DA8DA8A6FDC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CCD6-454C-4010-955F-B1E39FF58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746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08AD-02F8-4104-9336-6DA8DA8A6FDC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CCD6-454C-4010-955F-B1E39FF58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874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08AD-02F8-4104-9336-6DA8DA8A6FDC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CCD6-454C-4010-955F-B1E39FF58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2940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08AD-02F8-4104-9336-6DA8DA8A6FDC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CCD6-454C-4010-955F-B1E39FF58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387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08AD-02F8-4104-9336-6DA8DA8A6FDC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CCCD6-454C-4010-955F-B1E39FF58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253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508AD-02F8-4104-9336-6DA8DA8A6FDC}" type="datetimeFigureOut">
              <a:rPr lang="en-GB" smtClean="0"/>
              <a:t>26/01/2023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CCCD6-454C-4010-955F-B1E39FF58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430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160" y="0"/>
            <a:ext cx="9646276" cy="692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053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Taylor</dc:creator>
  <cp:lastModifiedBy>Mr Taylor</cp:lastModifiedBy>
  <cp:revision>1</cp:revision>
  <dcterms:created xsi:type="dcterms:W3CDTF">2023-01-26T17:37:05Z</dcterms:created>
  <dcterms:modified xsi:type="dcterms:W3CDTF">2023-01-26T17:37:23Z</dcterms:modified>
</cp:coreProperties>
</file>