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66" r:id="rId3"/>
  </p:sldMasterIdLst>
  <p:sldIdLst>
    <p:sldId id="256" r:id="rId4"/>
  </p:sldIdLst>
  <p:sldSz cx="10693400" cy="7562850"/>
  <p:notesSz cx="10693400" cy="75628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99A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624" autoAdjust="0"/>
    <p:restoredTop sz="94646"/>
  </p:normalViewPr>
  <p:slideViewPr>
    <p:cSldViewPr>
      <p:cViewPr varScale="1">
        <p:scale>
          <a:sx n="68" d="100"/>
          <a:sy n="68" d="100"/>
        </p:scale>
        <p:origin x="1398" y="60"/>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Master" Target="slideMasters/slideMaster1.xml"/><Relationship Id="rId7"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DE0D821-FED0-AB46-B4D6-A7C45F16CDB9}"/>
              </a:ext>
            </a:extLst>
          </p:cNvPr>
          <p:cNvSpPr>
            <a:spLocks noGrp="1"/>
          </p:cNvSpPr>
          <p:nvPr>
            <p:ph type="ctrTitle"/>
          </p:nvPr>
        </p:nvSpPr>
        <p:spPr>
          <a:xfrm>
            <a:off x="1336675" y="1237717"/>
            <a:ext cx="8020050" cy="2632992"/>
          </a:xfrm>
        </p:spPr>
        <p:txBody>
          <a:bodyPr anchor="b"/>
          <a:lstStyle>
            <a:lvl1pPr algn="ctr">
              <a:defRPr sz="5263"/>
            </a:lvl1pPr>
          </a:lstStyle>
          <a:p>
            <a:r>
              <a:rPr lang="en-US"/>
              <a:t>Click to edit Master title style</a:t>
            </a:r>
          </a:p>
        </p:txBody>
      </p:sp>
      <p:sp>
        <p:nvSpPr>
          <p:cNvPr id="3" name="Subtitle 2">
            <a:extLst>
              <a:ext uri="{FF2B5EF4-FFF2-40B4-BE49-F238E27FC236}">
                <a16:creationId xmlns="" xmlns:a16="http://schemas.microsoft.com/office/drawing/2014/main" id="{E7C5FB65-1868-7140-9CCD-5CA385B0F494}"/>
              </a:ext>
            </a:extLst>
          </p:cNvPr>
          <p:cNvSpPr>
            <a:spLocks noGrp="1"/>
          </p:cNvSpPr>
          <p:nvPr>
            <p:ph type="subTitle" idx="1"/>
          </p:nvPr>
        </p:nvSpPr>
        <p:spPr>
          <a:xfrm>
            <a:off x="1336675" y="3972247"/>
            <a:ext cx="8020050" cy="1825938"/>
          </a:xfrm>
        </p:spPr>
        <p:txBody>
          <a:bodyPr/>
          <a:lstStyle>
            <a:lvl1pPr marL="0" indent="0" algn="ctr">
              <a:buNone/>
              <a:defRPr sz="2105"/>
            </a:lvl1pPr>
            <a:lvl2pPr marL="401010" indent="0" algn="ctr">
              <a:buNone/>
              <a:defRPr sz="1754"/>
            </a:lvl2pPr>
            <a:lvl3pPr marL="802020" indent="0" algn="ctr">
              <a:buNone/>
              <a:defRPr sz="1579"/>
            </a:lvl3pPr>
            <a:lvl4pPr marL="1203030" indent="0" algn="ctr">
              <a:buNone/>
              <a:defRPr sz="1403"/>
            </a:lvl4pPr>
            <a:lvl5pPr marL="1604040" indent="0" algn="ctr">
              <a:buNone/>
              <a:defRPr sz="1403"/>
            </a:lvl5pPr>
            <a:lvl6pPr marL="2005051" indent="0" algn="ctr">
              <a:buNone/>
              <a:defRPr sz="1403"/>
            </a:lvl6pPr>
            <a:lvl7pPr marL="2406061" indent="0" algn="ctr">
              <a:buNone/>
              <a:defRPr sz="1403"/>
            </a:lvl7pPr>
            <a:lvl8pPr marL="2807071" indent="0" algn="ctr">
              <a:buNone/>
              <a:defRPr sz="1403"/>
            </a:lvl8pPr>
            <a:lvl9pPr marL="3208081" indent="0" algn="ctr">
              <a:buNone/>
              <a:defRPr sz="1403"/>
            </a:lvl9pPr>
          </a:lstStyle>
          <a:p>
            <a:r>
              <a:rPr lang="en-US"/>
              <a:t>Click to edit Master subtitle style</a:t>
            </a:r>
          </a:p>
        </p:txBody>
      </p:sp>
      <p:sp>
        <p:nvSpPr>
          <p:cNvPr id="4" name="Date Placeholder 3">
            <a:extLst>
              <a:ext uri="{FF2B5EF4-FFF2-40B4-BE49-F238E27FC236}">
                <a16:creationId xmlns="" xmlns:a16="http://schemas.microsoft.com/office/drawing/2014/main" id="{6A29C397-E12B-1D4A-B85D-F6FCFE6560F1}"/>
              </a:ext>
            </a:extLst>
          </p:cNvPr>
          <p:cNvSpPr>
            <a:spLocks noGrp="1"/>
          </p:cNvSpPr>
          <p:nvPr>
            <p:ph type="dt" sz="half" idx="10"/>
          </p:nvPr>
        </p:nvSpPr>
        <p:spPr/>
        <p:txBody>
          <a:bodyPr/>
          <a:lstStyle/>
          <a:p>
            <a:fld id="{1D8BD707-D9CF-40AE-B4C6-C98DA3205C09}" type="datetimeFigureOut">
              <a:rPr lang="en-US" smtClean="0"/>
              <a:t>1/2/2023</a:t>
            </a:fld>
            <a:endParaRPr lang="en-US" dirty="0"/>
          </a:p>
        </p:txBody>
      </p:sp>
      <p:sp>
        <p:nvSpPr>
          <p:cNvPr id="5" name="Footer Placeholder 4">
            <a:extLst>
              <a:ext uri="{FF2B5EF4-FFF2-40B4-BE49-F238E27FC236}">
                <a16:creationId xmlns="" xmlns:a16="http://schemas.microsoft.com/office/drawing/2014/main" id="{F6A09E55-524D-F048-8469-1AF1E1C0FD8F}"/>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 xmlns:a16="http://schemas.microsoft.com/office/drawing/2014/main" id="{F0767770-C091-CE47-A174-C5C1400FE4BD}"/>
              </a:ext>
            </a:extLst>
          </p:cNvPr>
          <p:cNvSpPr>
            <a:spLocks noGrp="1"/>
          </p:cNvSpPr>
          <p:nvPr>
            <p:ph type="sldNum" sz="quarter" idx="12"/>
          </p:nvPr>
        </p:nvSpPr>
        <p:spPr/>
        <p:txBody>
          <a:bodyPr/>
          <a:lstStyle/>
          <a:p>
            <a:fld id="{B6F15528-21DE-4FAA-801E-634DDDAF4B2B}" type="slidenum">
              <a:rPr lang="en-GB" smtClean="0"/>
              <a:t>‹#›</a:t>
            </a:fld>
            <a:endParaRPr lang="en-GB" dirty="0"/>
          </a:p>
        </p:txBody>
      </p:sp>
    </p:spTree>
    <p:extLst>
      <p:ext uri="{BB962C8B-B14F-4D97-AF65-F5344CB8AC3E}">
        <p14:creationId xmlns:p14="http://schemas.microsoft.com/office/powerpoint/2010/main" val="2866912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F1B3196-E231-EA41-BD41-AF67B901F50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 xmlns:a16="http://schemas.microsoft.com/office/drawing/2014/main" id="{F7D26176-B354-A940-9B93-1D28AA0D5EA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64EBAF67-62CE-BD4D-9625-2FF4BCF0D4B5}"/>
              </a:ext>
            </a:extLst>
          </p:cNvPr>
          <p:cNvSpPr>
            <a:spLocks noGrp="1"/>
          </p:cNvSpPr>
          <p:nvPr>
            <p:ph type="dt" sz="half" idx="10"/>
          </p:nvPr>
        </p:nvSpPr>
        <p:spPr/>
        <p:txBody>
          <a:bodyPr/>
          <a:lstStyle/>
          <a:p>
            <a:fld id="{1D8BD707-D9CF-40AE-B4C6-C98DA3205C09}" type="datetimeFigureOut">
              <a:rPr lang="en-US" smtClean="0"/>
              <a:t>1/2/2023</a:t>
            </a:fld>
            <a:endParaRPr lang="en-US" dirty="0"/>
          </a:p>
        </p:txBody>
      </p:sp>
      <p:sp>
        <p:nvSpPr>
          <p:cNvPr id="5" name="Footer Placeholder 4">
            <a:extLst>
              <a:ext uri="{FF2B5EF4-FFF2-40B4-BE49-F238E27FC236}">
                <a16:creationId xmlns="" xmlns:a16="http://schemas.microsoft.com/office/drawing/2014/main" id="{E627A992-98BD-B545-925B-B92B5CFCDEC4}"/>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 xmlns:a16="http://schemas.microsoft.com/office/drawing/2014/main" id="{7C5BD2B7-00BF-4B4C-9AF6-EBAEE475BB55}"/>
              </a:ext>
            </a:extLst>
          </p:cNvPr>
          <p:cNvSpPr>
            <a:spLocks noGrp="1"/>
          </p:cNvSpPr>
          <p:nvPr>
            <p:ph type="sldNum" sz="quarter" idx="12"/>
          </p:nvPr>
        </p:nvSpPr>
        <p:spPr/>
        <p:txBody>
          <a:bodyPr/>
          <a:lstStyle/>
          <a:p>
            <a:fld id="{B6F15528-21DE-4FAA-801E-634DDDAF4B2B}" type="slidenum">
              <a:rPr lang="en-GB" smtClean="0"/>
              <a:t>‹#›</a:t>
            </a:fld>
            <a:endParaRPr lang="en-GB" dirty="0"/>
          </a:p>
        </p:txBody>
      </p:sp>
    </p:spTree>
    <p:extLst>
      <p:ext uri="{BB962C8B-B14F-4D97-AF65-F5344CB8AC3E}">
        <p14:creationId xmlns:p14="http://schemas.microsoft.com/office/powerpoint/2010/main" val="2978935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F9F9027E-942E-D74F-BFEA-79A6137A3153}"/>
              </a:ext>
            </a:extLst>
          </p:cNvPr>
          <p:cNvSpPr>
            <a:spLocks noGrp="1"/>
          </p:cNvSpPr>
          <p:nvPr>
            <p:ph type="title" orient="vert"/>
          </p:nvPr>
        </p:nvSpPr>
        <p:spPr>
          <a:xfrm>
            <a:off x="7652465" y="402652"/>
            <a:ext cx="2305764" cy="6409166"/>
          </a:xfrm>
        </p:spPr>
        <p:txBody>
          <a:bodyPr vert="eaVert"/>
          <a:lstStyle/>
          <a:p>
            <a:r>
              <a:rPr lang="en-US"/>
              <a:t>Click to edit Master title style</a:t>
            </a:r>
          </a:p>
        </p:txBody>
      </p:sp>
      <p:sp>
        <p:nvSpPr>
          <p:cNvPr id="3" name="Vertical Text Placeholder 2">
            <a:extLst>
              <a:ext uri="{FF2B5EF4-FFF2-40B4-BE49-F238E27FC236}">
                <a16:creationId xmlns="" xmlns:a16="http://schemas.microsoft.com/office/drawing/2014/main" id="{81237E1A-E0F3-534A-BD03-1D562AF2A6DE}"/>
              </a:ext>
            </a:extLst>
          </p:cNvPr>
          <p:cNvSpPr>
            <a:spLocks noGrp="1"/>
          </p:cNvSpPr>
          <p:nvPr>
            <p:ph type="body" orient="vert" idx="1"/>
          </p:nvPr>
        </p:nvSpPr>
        <p:spPr>
          <a:xfrm>
            <a:off x="735171" y="402652"/>
            <a:ext cx="6783626" cy="6409166"/>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FC0B355E-D62A-F348-B2E3-8122589335B2}"/>
              </a:ext>
            </a:extLst>
          </p:cNvPr>
          <p:cNvSpPr>
            <a:spLocks noGrp="1"/>
          </p:cNvSpPr>
          <p:nvPr>
            <p:ph type="dt" sz="half" idx="10"/>
          </p:nvPr>
        </p:nvSpPr>
        <p:spPr/>
        <p:txBody>
          <a:bodyPr/>
          <a:lstStyle/>
          <a:p>
            <a:fld id="{1D8BD707-D9CF-40AE-B4C6-C98DA3205C09}" type="datetimeFigureOut">
              <a:rPr lang="en-US" smtClean="0"/>
              <a:t>1/2/2023</a:t>
            </a:fld>
            <a:endParaRPr lang="en-US" dirty="0"/>
          </a:p>
        </p:txBody>
      </p:sp>
      <p:sp>
        <p:nvSpPr>
          <p:cNvPr id="5" name="Footer Placeholder 4">
            <a:extLst>
              <a:ext uri="{FF2B5EF4-FFF2-40B4-BE49-F238E27FC236}">
                <a16:creationId xmlns="" xmlns:a16="http://schemas.microsoft.com/office/drawing/2014/main" id="{0CF3A822-286B-0547-815D-E077663CCF06}"/>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 xmlns:a16="http://schemas.microsoft.com/office/drawing/2014/main" id="{E0A92D5D-7CF1-F04B-A715-02B1AD586206}"/>
              </a:ext>
            </a:extLst>
          </p:cNvPr>
          <p:cNvSpPr>
            <a:spLocks noGrp="1"/>
          </p:cNvSpPr>
          <p:nvPr>
            <p:ph type="sldNum" sz="quarter" idx="12"/>
          </p:nvPr>
        </p:nvSpPr>
        <p:spPr/>
        <p:txBody>
          <a:bodyPr/>
          <a:lstStyle/>
          <a:p>
            <a:fld id="{B6F15528-21DE-4FAA-801E-634DDDAF4B2B}" type="slidenum">
              <a:rPr lang="en-GB" smtClean="0"/>
              <a:t>‹#›</a:t>
            </a:fld>
            <a:endParaRPr lang="en-GB" dirty="0"/>
          </a:p>
        </p:txBody>
      </p:sp>
    </p:spTree>
    <p:extLst>
      <p:ext uri="{BB962C8B-B14F-4D97-AF65-F5344CB8AC3E}">
        <p14:creationId xmlns:p14="http://schemas.microsoft.com/office/powerpoint/2010/main" val="14134002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00" b="1" i="0">
                <a:solidFill>
                  <a:schemeClr val="tx1"/>
                </a:solidFill>
                <a:latin typeface="Calibri"/>
                <a:cs typeface="Calibri"/>
              </a:defRPr>
            </a:lvl1pPr>
          </a:lstStyle>
          <a:p>
            <a:endParaRPr/>
          </a:p>
        </p:txBody>
      </p:sp>
      <p:sp>
        <p:nvSpPr>
          <p:cNvPr id="3" name="Holder 3"/>
          <p:cNvSpPr>
            <a:spLocks noGrp="1"/>
          </p:cNvSpPr>
          <p:nvPr>
            <p:ph sz="half" idx="2"/>
          </p:nvPr>
        </p:nvSpPr>
        <p:spPr>
          <a:xfrm>
            <a:off x="534670" y="1739455"/>
            <a:ext cx="4651629" cy="4991481"/>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507101" y="1739455"/>
            <a:ext cx="4651629" cy="4991481"/>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1/2/2023</a:t>
            </a:fld>
            <a:endParaRPr lang="en-US" dirty="0"/>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t>‹#›</a:t>
            </a:fld>
            <a:endParaRPr dirty="0"/>
          </a:p>
        </p:txBody>
      </p:sp>
    </p:spTree>
    <p:extLst>
      <p:ext uri="{BB962C8B-B14F-4D97-AF65-F5344CB8AC3E}">
        <p14:creationId xmlns:p14="http://schemas.microsoft.com/office/powerpoint/2010/main" val="114182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4F50BA9-5373-444E-90C5-C0BA4E8326B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87081668-932E-D846-80CE-A02FA03AAEC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43F5AFA7-C75A-7D42-A29F-1F5B6665B7B0}"/>
              </a:ext>
            </a:extLst>
          </p:cNvPr>
          <p:cNvSpPr>
            <a:spLocks noGrp="1"/>
          </p:cNvSpPr>
          <p:nvPr>
            <p:ph type="dt" sz="half" idx="10"/>
          </p:nvPr>
        </p:nvSpPr>
        <p:spPr/>
        <p:txBody>
          <a:bodyPr/>
          <a:lstStyle/>
          <a:p>
            <a:fld id="{1D8BD707-D9CF-40AE-B4C6-C98DA3205C09}" type="datetimeFigureOut">
              <a:rPr lang="en-US" smtClean="0"/>
              <a:t>1/2/2023</a:t>
            </a:fld>
            <a:endParaRPr lang="en-US" dirty="0"/>
          </a:p>
        </p:txBody>
      </p:sp>
      <p:sp>
        <p:nvSpPr>
          <p:cNvPr id="5" name="Footer Placeholder 4">
            <a:extLst>
              <a:ext uri="{FF2B5EF4-FFF2-40B4-BE49-F238E27FC236}">
                <a16:creationId xmlns="" xmlns:a16="http://schemas.microsoft.com/office/drawing/2014/main" id="{26EEDAE6-AF62-9447-B718-40F90D9604C0}"/>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 xmlns:a16="http://schemas.microsoft.com/office/drawing/2014/main" id="{2FB18163-CCC5-A24C-879B-5AA7E063927D}"/>
              </a:ext>
            </a:extLst>
          </p:cNvPr>
          <p:cNvSpPr>
            <a:spLocks noGrp="1"/>
          </p:cNvSpPr>
          <p:nvPr>
            <p:ph type="sldNum" sz="quarter" idx="12"/>
          </p:nvPr>
        </p:nvSpPr>
        <p:spPr/>
        <p:txBody>
          <a:bodyPr/>
          <a:lstStyle/>
          <a:p>
            <a:fld id="{B6F15528-21DE-4FAA-801E-634DDDAF4B2B}" type="slidenum">
              <a:rPr lang="en-GB" smtClean="0"/>
              <a:t>‹#›</a:t>
            </a:fld>
            <a:endParaRPr lang="en-GB" dirty="0"/>
          </a:p>
        </p:txBody>
      </p:sp>
    </p:spTree>
    <p:extLst>
      <p:ext uri="{BB962C8B-B14F-4D97-AF65-F5344CB8AC3E}">
        <p14:creationId xmlns:p14="http://schemas.microsoft.com/office/powerpoint/2010/main" val="706718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7764E0F-DC21-CA47-B60E-F3A99B7BBC45}"/>
              </a:ext>
            </a:extLst>
          </p:cNvPr>
          <p:cNvSpPr>
            <a:spLocks noGrp="1"/>
          </p:cNvSpPr>
          <p:nvPr>
            <p:ph type="title"/>
          </p:nvPr>
        </p:nvSpPr>
        <p:spPr>
          <a:xfrm>
            <a:off x="729602" y="1885462"/>
            <a:ext cx="9223058" cy="3145935"/>
          </a:xfrm>
        </p:spPr>
        <p:txBody>
          <a:bodyPr anchor="b"/>
          <a:lstStyle>
            <a:lvl1pPr>
              <a:defRPr sz="5263"/>
            </a:lvl1pPr>
          </a:lstStyle>
          <a:p>
            <a:r>
              <a:rPr lang="en-US"/>
              <a:t>Click to edit Master title style</a:t>
            </a:r>
          </a:p>
        </p:txBody>
      </p:sp>
      <p:sp>
        <p:nvSpPr>
          <p:cNvPr id="3" name="Text Placeholder 2">
            <a:extLst>
              <a:ext uri="{FF2B5EF4-FFF2-40B4-BE49-F238E27FC236}">
                <a16:creationId xmlns="" xmlns:a16="http://schemas.microsoft.com/office/drawing/2014/main" id="{D36E3BC4-9408-8248-994C-7336B8648660}"/>
              </a:ext>
            </a:extLst>
          </p:cNvPr>
          <p:cNvSpPr>
            <a:spLocks noGrp="1"/>
          </p:cNvSpPr>
          <p:nvPr>
            <p:ph type="body" idx="1"/>
          </p:nvPr>
        </p:nvSpPr>
        <p:spPr>
          <a:xfrm>
            <a:off x="729602" y="5061158"/>
            <a:ext cx="9223058" cy="1654373"/>
          </a:xfrm>
        </p:spPr>
        <p:txBody>
          <a:bodyPr/>
          <a:lstStyle>
            <a:lvl1pPr marL="0" indent="0">
              <a:buNone/>
              <a:defRPr sz="2105">
                <a:solidFill>
                  <a:schemeClr val="tx1">
                    <a:tint val="75000"/>
                  </a:schemeClr>
                </a:solidFill>
              </a:defRPr>
            </a:lvl1pPr>
            <a:lvl2pPr marL="401010" indent="0">
              <a:buNone/>
              <a:defRPr sz="1754">
                <a:solidFill>
                  <a:schemeClr val="tx1">
                    <a:tint val="75000"/>
                  </a:schemeClr>
                </a:solidFill>
              </a:defRPr>
            </a:lvl2pPr>
            <a:lvl3pPr marL="802020" indent="0">
              <a:buNone/>
              <a:defRPr sz="1579">
                <a:solidFill>
                  <a:schemeClr val="tx1">
                    <a:tint val="75000"/>
                  </a:schemeClr>
                </a:solidFill>
              </a:defRPr>
            </a:lvl3pPr>
            <a:lvl4pPr marL="1203030" indent="0">
              <a:buNone/>
              <a:defRPr sz="1403">
                <a:solidFill>
                  <a:schemeClr val="tx1">
                    <a:tint val="75000"/>
                  </a:schemeClr>
                </a:solidFill>
              </a:defRPr>
            </a:lvl4pPr>
            <a:lvl5pPr marL="1604040" indent="0">
              <a:buNone/>
              <a:defRPr sz="1403">
                <a:solidFill>
                  <a:schemeClr val="tx1">
                    <a:tint val="75000"/>
                  </a:schemeClr>
                </a:solidFill>
              </a:defRPr>
            </a:lvl5pPr>
            <a:lvl6pPr marL="2005051" indent="0">
              <a:buNone/>
              <a:defRPr sz="1403">
                <a:solidFill>
                  <a:schemeClr val="tx1">
                    <a:tint val="75000"/>
                  </a:schemeClr>
                </a:solidFill>
              </a:defRPr>
            </a:lvl6pPr>
            <a:lvl7pPr marL="2406061" indent="0">
              <a:buNone/>
              <a:defRPr sz="1403">
                <a:solidFill>
                  <a:schemeClr val="tx1">
                    <a:tint val="75000"/>
                  </a:schemeClr>
                </a:solidFill>
              </a:defRPr>
            </a:lvl7pPr>
            <a:lvl8pPr marL="2807071" indent="0">
              <a:buNone/>
              <a:defRPr sz="1403">
                <a:solidFill>
                  <a:schemeClr val="tx1">
                    <a:tint val="75000"/>
                  </a:schemeClr>
                </a:solidFill>
              </a:defRPr>
            </a:lvl8pPr>
            <a:lvl9pPr marL="3208081" indent="0">
              <a:buNone/>
              <a:defRPr sz="1403">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 xmlns:a16="http://schemas.microsoft.com/office/drawing/2014/main" id="{32BFE14C-EFA5-0440-9728-F0417FF52C34}"/>
              </a:ext>
            </a:extLst>
          </p:cNvPr>
          <p:cNvSpPr>
            <a:spLocks noGrp="1"/>
          </p:cNvSpPr>
          <p:nvPr>
            <p:ph type="dt" sz="half" idx="10"/>
          </p:nvPr>
        </p:nvSpPr>
        <p:spPr/>
        <p:txBody>
          <a:bodyPr/>
          <a:lstStyle/>
          <a:p>
            <a:fld id="{1D8BD707-D9CF-40AE-B4C6-C98DA3205C09}" type="datetimeFigureOut">
              <a:rPr lang="en-US" smtClean="0"/>
              <a:t>1/2/2023</a:t>
            </a:fld>
            <a:endParaRPr lang="en-US" dirty="0"/>
          </a:p>
        </p:txBody>
      </p:sp>
      <p:sp>
        <p:nvSpPr>
          <p:cNvPr id="5" name="Footer Placeholder 4">
            <a:extLst>
              <a:ext uri="{FF2B5EF4-FFF2-40B4-BE49-F238E27FC236}">
                <a16:creationId xmlns="" xmlns:a16="http://schemas.microsoft.com/office/drawing/2014/main" id="{A46973A5-14AA-5844-B403-D7A2C3BBB9E3}"/>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 xmlns:a16="http://schemas.microsoft.com/office/drawing/2014/main" id="{5A6D8848-411E-9948-B79E-C10E8339C653}"/>
              </a:ext>
            </a:extLst>
          </p:cNvPr>
          <p:cNvSpPr>
            <a:spLocks noGrp="1"/>
          </p:cNvSpPr>
          <p:nvPr>
            <p:ph type="sldNum" sz="quarter" idx="12"/>
          </p:nvPr>
        </p:nvSpPr>
        <p:spPr/>
        <p:txBody>
          <a:bodyPr/>
          <a:lstStyle/>
          <a:p>
            <a:fld id="{B6F15528-21DE-4FAA-801E-634DDDAF4B2B}" type="slidenum">
              <a:rPr lang="en-GB" smtClean="0"/>
              <a:t>‹#›</a:t>
            </a:fld>
            <a:endParaRPr lang="en-GB" dirty="0"/>
          </a:p>
        </p:txBody>
      </p:sp>
    </p:spTree>
    <p:extLst>
      <p:ext uri="{BB962C8B-B14F-4D97-AF65-F5344CB8AC3E}">
        <p14:creationId xmlns:p14="http://schemas.microsoft.com/office/powerpoint/2010/main" val="25055429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3EF1F93-2315-084E-AE4A-B6AAFAC1F73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3FF1AF5A-3A9B-5C40-A670-60F8FA7AA04B}"/>
              </a:ext>
            </a:extLst>
          </p:cNvPr>
          <p:cNvSpPr>
            <a:spLocks noGrp="1"/>
          </p:cNvSpPr>
          <p:nvPr>
            <p:ph sz="half" idx="1"/>
          </p:nvPr>
        </p:nvSpPr>
        <p:spPr>
          <a:xfrm>
            <a:off x="735171" y="2013259"/>
            <a:ext cx="4544695" cy="479855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 xmlns:a16="http://schemas.microsoft.com/office/drawing/2014/main" id="{F30E51A2-C0E5-924F-AA74-4369F97C855D}"/>
              </a:ext>
            </a:extLst>
          </p:cNvPr>
          <p:cNvSpPr>
            <a:spLocks noGrp="1"/>
          </p:cNvSpPr>
          <p:nvPr>
            <p:ph sz="half" idx="2"/>
          </p:nvPr>
        </p:nvSpPr>
        <p:spPr>
          <a:xfrm>
            <a:off x="5413534" y="2013259"/>
            <a:ext cx="4544695" cy="479855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C411E2FE-8DCC-BB49-BE88-925A8EA613B0}"/>
              </a:ext>
            </a:extLst>
          </p:cNvPr>
          <p:cNvSpPr>
            <a:spLocks noGrp="1"/>
          </p:cNvSpPr>
          <p:nvPr>
            <p:ph type="dt" sz="half" idx="10"/>
          </p:nvPr>
        </p:nvSpPr>
        <p:spPr/>
        <p:txBody>
          <a:bodyPr/>
          <a:lstStyle/>
          <a:p>
            <a:fld id="{1D8BD707-D9CF-40AE-B4C6-C98DA3205C09}" type="datetimeFigureOut">
              <a:rPr lang="en-US" smtClean="0"/>
              <a:t>1/2/2023</a:t>
            </a:fld>
            <a:endParaRPr lang="en-US" dirty="0"/>
          </a:p>
        </p:txBody>
      </p:sp>
      <p:sp>
        <p:nvSpPr>
          <p:cNvPr id="6" name="Footer Placeholder 5">
            <a:extLst>
              <a:ext uri="{FF2B5EF4-FFF2-40B4-BE49-F238E27FC236}">
                <a16:creationId xmlns="" xmlns:a16="http://schemas.microsoft.com/office/drawing/2014/main" id="{CB70C603-6D0A-914F-9194-D061CDA505E8}"/>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 xmlns:a16="http://schemas.microsoft.com/office/drawing/2014/main" id="{D6082CAF-941E-7A42-9439-BD5A8B5742DB}"/>
              </a:ext>
            </a:extLst>
          </p:cNvPr>
          <p:cNvSpPr>
            <a:spLocks noGrp="1"/>
          </p:cNvSpPr>
          <p:nvPr>
            <p:ph type="sldNum" sz="quarter" idx="12"/>
          </p:nvPr>
        </p:nvSpPr>
        <p:spPr/>
        <p:txBody>
          <a:bodyPr/>
          <a:lstStyle/>
          <a:p>
            <a:fld id="{B6F15528-21DE-4FAA-801E-634DDDAF4B2B}" type="slidenum">
              <a:rPr lang="en-GB" smtClean="0"/>
              <a:t>‹#›</a:t>
            </a:fld>
            <a:endParaRPr lang="en-GB" dirty="0"/>
          </a:p>
        </p:txBody>
      </p:sp>
    </p:spTree>
    <p:extLst>
      <p:ext uri="{BB962C8B-B14F-4D97-AF65-F5344CB8AC3E}">
        <p14:creationId xmlns:p14="http://schemas.microsoft.com/office/powerpoint/2010/main" val="5168447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9377666-B6DF-7B42-A4D6-BB52960E6850}"/>
              </a:ext>
            </a:extLst>
          </p:cNvPr>
          <p:cNvSpPr>
            <a:spLocks noGrp="1"/>
          </p:cNvSpPr>
          <p:nvPr>
            <p:ph type="title"/>
          </p:nvPr>
        </p:nvSpPr>
        <p:spPr>
          <a:xfrm>
            <a:off x="736564" y="402652"/>
            <a:ext cx="9223058" cy="1461801"/>
          </a:xfrm>
        </p:spPr>
        <p:txBody>
          <a:bodyPr/>
          <a:lstStyle/>
          <a:p>
            <a:r>
              <a:rPr lang="en-US"/>
              <a:t>Click to edit Master title style</a:t>
            </a:r>
          </a:p>
        </p:txBody>
      </p:sp>
      <p:sp>
        <p:nvSpPr>
          <p:cNvPr id="3" name="Text Placeholder 2">
            <a:extLst>
              <a:ext uri="{FF2B5EF4-FFF2-40B4-BE49-F238E27FC236}">
                <a16:creationId xmlns="" xmlns:a16="http://schemas.microsoft.com/office/drawing/2014/main" id="{AF2AF614-74A1-A34E-BF8D-EE3BEBD17639}"/>
              </a:ext>
            </a:extLst>
          </p:cNvPr>
          <p:cNvSpPr>
            <a:spLocks noGrp="1"/>
          </p:cNvSpPr>
          <p:nvPr>
            <p:ph type="body" idx="1"/>
          </p:nvPr>
        </p:nvSpPr>
        <p:spPr>
          <a:xfrm>
            <a:off x="736565" y="1853949"/>
            <a:ext cx="4523809" cy="908592"/>
          </a:xfrm>
        </p:spPr>
        <p:txBody>
          <a:bodyPr anchor="b"/>
          <a:lstStyle>
            <a:lvl1pPr marL="0" indent="0">
              <a:buNone/>
              <a:defRPr sz="2105" b="1"/>
            </a:lvl1pPr>
            <a:lvl2pPr marL="401010" indent="0">
              <a:buNone/>
              <a:defRPr sz="1754" b="1"/>
            </a:lvl2pPr>
            <a:lvl3pPr marL="802020" indent="0">
              <a:buNone/>
              <a:defRPr sz="1579" b="1"/>
            </a:lvl3pPr>
            <a:lvl4pPr marL="1203030" indent="0">
              <a:buNone/>
              <a:defRPr sz="1403" b="1"/>
            </a:lvl4pPr>
            <a:lvl5pPr marL="1604040" indent="0">
              <a:buNone/>
              <a:defRPr sz="1403" b="1"/>
            </a:lvl5pPr>
            <a:lvl6pPr marL="2005051" indent="0">
              <a:buNone/>
              <a:defRPr sz="1403" b="1"/>
            </a:lvl6pPr>
            <a:lvl7pPr marL="2406061" indent="0">
              <a:buNone/>
              <a:defRPr sz="1403" b="1"/>
            </a:lvl7pPr>
            <a:lvl8pPr marL="2807071" indent="0">
              <a:buNone/>
              <a:defRPr sz="1403" b="1"/>
            </a:lvl8pPr>
            <a:lvl9pPr marL="3208081" indent="0">
              <a:buNone/>
              <a:defRPr sz="1403" b="1"/>
            </a:lvl9pPr>
          </a:lstStyle>
          <a:p>
            <a:pPr lvl="0"/>
            <a:r>
              <a:rPr lang="en-US"/>
              <a:t>Edit Master text styles</a:t>
            </a:r>
          </a:p>
        </p:txBody>
      </p:sp>
      <p:sp>
        <p:nvSpPr>
          <p:cNvPr id="4" name="Content Placeholder 3">
            <a:extLst>
              <a:ext uri="{FF2B5EF4-FFF2-40B4-BE49-F238E27FC236}">
                <a16:creationId xmlns="" xmlns:a16="http://schemas.microsoft.com/office/drawing/2014/main" id="{78278CE7-DCCC-8A40-B728-389B1C9B93AA}"/>
              </a:ext>
            </a:extLst>
          </p:cNvPr>
          <p:cNvSpPr>
            <a:spLocks noGrp="1"/>
          </p:cNvSpPr>
          <p:nvPr>
            <p:ph sz="half" idx="2"/>
          </p:nvPr>
        </p:nvSpPr>
        <p:spPr>
          <a:xfrm>
            <a:off x="736565" y="2762541"/>
            <a:ext cx="4523809" cy="40632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 xmlns:a16="http://schemas.microsoft.com/office/drawing/2014/main" id="{B0CF9621-0EB8-1B43-B2B2-9F633789C398}"/>
              </a:ext>
            </a:extLst>
          </p:cNvPr>
          <p:cNvSpPr>
            <a:spLocks noGrp="1"/>
          </p:cNvSpPr>
          <p:nvPr>
            <p:ph type="body" sz="quarter" idx="3"/>
          </p:nvPr>
        </p:nvSpPr>
        <p:spPr>
          <a:xfrm>
            <a:off x="5413534" y="1853949"/>
            <a:ext cx="4546088" cy="908592"/>
          </a:xfrm>
        </p:spPr>
        <p:txBody>
          <a:bodyPr anchor="b"/>
          <a:lstStyle>
            <a:lvl1pPr marL="0" indent="0">
              <a:buNone/>
              <a:defRPr sz="2105" b="1"/>
            </a:lvl1pPr>
            <a:lvl2pPr marL="401010" indent="0">
              <a:buNone/>
              <a:defRPr sz="1754" b="1"/>
            </a:lvl2pPr>
            <a:lvl3pPr marL="802020" indent="0">
              <a:buNone/>
              <a:defRPr sz="1579" b="1"/>
            </a:lvl3pPr>
            <a:lvl4pPr marL="1203030" indent="0">
              <a:buNone/>
              <a:defRPr sz="1403" b="1"/>
            </a:lvl4pPr>
            <a:lvl5pPr marL="1604040" indent="0">
              <a:buNone/>
              <a:defRPr sz="1403" b="1"/>
            </a:lvl5pPr>
            <a:lvl6pPr marL="2005051" indent="0">
              <a:buNone/>
              <a:defRPr sz="1403" b="1"/>
            </a:lvl6pPr>
            <a:lvl7pPr marL="2406061" indent="0">
              <a:buNone/>
              <a:defRPr sz="1403" b="1"/>
            </a:lvl7pPr>
            <a:lvl8pPr marL="2807071" indent="0">
              <a:buNone/>
              <a:defRPr sz="1403" b="1"/>
            </a:lvl8pPr>
            <a:lvl9pPr marL="3208081" indent="0">
              <a:buNone/>
              <a:defRPr sz="1403" b="1"/>
            </a:lvl9pPr>
          </a:lstStyle>
          <a:p>
            <a:pPr lvl="0"/>
            <a:r>
              <a:rPr lang="en-US"/>
              <a:t>Edit Master text styles</a:t>
            </a:r>
          </a:p>
        </p:txBody>
      </p:sp>
      <p:sp>
        <p:nvSpPr>
          <p:cNvPr id="6" name="Content Placeholder 5">
            <a:extLst>
              <a:ext uri="{FF2B5EF4-FFF2-40B4-BE49-F238E27FC236}">
                <a16:creationId xmlns="" xmlns:a16="http://schemas.microsoft.com/office/drawing/2014/main" id="{BC16F303-67B1-7848-A316-5DC923AC51FE}"/>
              </a:ext>
            </a:extLst>
          </p:cNvPr>
          <p:cNvSpPr>
            <a:spLocks noGrp="1"/>
          </p:cNvSpPr>
          <p:nvPr>
            <p:ph sz="quarter" idx="4"/>
          </p:nvPr>
        </p:nvSpPr>
        <p:spPr>
          <a:xfrm>
            <a:off x="5413534" y="2762541"/>
            <a:ext cx="4546088" cy="40632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 xmlns:a16="http://schemas.microsoft.com/office/drawing/2014/main" id="{389E6313-3555-1349-9502-0DE1679D0808}"/>
              </a:ext>
            </a:extLst>
          </p:cNvPr>
          <p:cNvSpPr>
            <a:spLocks noGrp="1"/>
          </p:cNvSpPr>
          <p:nvPr>
            <p:ph type="dt" sz="half" idx="10"/>
          </p:nvPr>
        </p:nvSpPr>
        <p:spPr/>
        <p:txBody>
          <a:bodyPr/>
          <a:lstStyle/>
          <a:p>
            <a:fld id="{1D8BD707-D9CF-40AE-B4C6-C98DA3205C09}" type="datetimeFigureOut">
              <a:rPr lang="en-US" smtClean="0"/>
              <a:t>1/2/2023</a:t>
            </a:fld>
            <a:endParaRPr lang="en-US" dirty="0"/>
          </a:p>
        </p:txBody>
      </p:sp>
      <p:sp>
        <p:nvSpPr>
          <p:cNvPr id="8" name="Footer Placeholder 7">
            <a:extLst>
              <a:ext uri="{FF2B5EF4-FFF2-40B4-BE49-F238E27FC236}">
                <a16:creationId xmlns="" xmlns:a16="http://schemas.microsoft.com/office/drawing/2014/main" id="{2BD3071B-6AD4-B849-AE6B-6E82D351570C}"/>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 xmlns:a16="http://schemas.microsoft.com/office/drawing/2014/main" id="{817FB7C0-6181-FD4F-BCD0-7E7728C7C43F}"/>
              </a:ext>
            </a:extLst>
          </p:cNvPr>
          <p:cNvSpPr>
            <a:spLocks noGrp="1"/>
          </p:cNvSpPr>
          <p:nvPr>
            <p:ph type="sldNum" sz="quarter" idx="12"/>
          </p:nvPr>
        </p:nvSpPr>
        <p:spPr/>
        <p:txBody>
          <a:bodyPr/>
          <a:lstStyle/>
          <a:p>
            <a:fld id="{B6F15528-21DE-4FAA-801E-634DDDAF4B2B}" type="slidenum">
              <a:rPr lang="en-GB" smtClean="0"/>
              <a:t>‹#›</a:t>
            </a:fld>
            <a:endParaRPr lang="en-GB" dirty="0"/>
          </a:p>
        </p:txBody>
      </p:sp>
    </p:spTree>
    <p:extLst>
      <p:ext uri="{BB962C8B-B14F-4D97-AF65-F5344CB8AC3E}">
        <p14:creationId xmlns:p14="http://schemas.microsoft.com/office/powerpoint/2010/main" val="16988527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7CE5493-203A-F74C-9F12-3CD1A05CD52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5D09E219-E59D-B342-A6B2-9BE72FFC9346}"/>
              </a:ext>
            </a:extLst>
          </p:cNvPr>
          <p:cNvSpPr>
            <a:spLocks noGrp="1"/>
          </p:cNvSpPr>
          <p:nvPr>
            <p:ph type="dt" sz="half" idx="10"/>
          </p:nvPr>
        </p:nvSpPr>
        <p:spPr/>
        <p:txBody>
          <a:bodyPr/>
          <a:lstStyle/>
          <a:p>
            <a:fld id="{1D8BD707-D9CF-40AE-B4C6-C98DA3205C09}" type="datetimeFigureOut">
              <a:rPr lang="en-US" smtClean="0"/>
              <a:t>1/2/2023</a:t>
            </a:fld>
            <a:endParaRPr lang="en-US" dirty="0"/>
          </a:p>
        </p:txBody>
      </p:sp>
      <p:sp>
        <p:nvSpPr>
          <p:cNvPr id="4" name="Footer Placeholder 3">
            <a:extLst>
              <a:ext uri="{FF2B5EF4-FFF2-40B4-BE49-F238E27FC236}">
                <a16:creationId xmlns="" xmlns:a16="http://schemas.microsoft.com/office/drawing/2014/main" id="{18EC982C-E9BD-6649-A840-EC65A06EB635}"/>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 xmlns:a16="http://schemas.microsoft.com/office/drawing/2014/main" id="{04AE3FAF-E59F-6845-8EC4-C1E4187BD5E5}"/>
              </a:ext>
            </a:extLst>
          </p:cNvPr>
          <p:cNvSpPr>
            <a:spLocks noGrp="1"/>
          </p:cNvSpPr>
          <p:nvPr>
            <p:ph type="sldNum" sz="quarter" idx="12"/>
          </p:nvPr>
        </p:nvSpPr>
        <p:spPr/>
        <p:txBody>
          <a:bodyPr/>
          <a:lstStyle/>
          <a:p>
            <a:fld id="{B6F15528-21DE-4FAA-801E-634DDDAF4B2B}" type="slidenum">
              <a:rPr lang="en-GB" smtClean="0"/>
              <a:t>‹#›</a:t>
            </a:fld>
            <a:endParaRPr lang="en-GB" dirty="0"/>
          </a:p>
        </p:txBody>
      </p:sp>
    </p:spTree>
    <p:extLst>
      <p:ext uri="{BB962C8B-B14F-4D97-AF65-F5344CB8AC3E}">
        <p14:creationId xmlns:p14="http://schemas.microsoft.com/office/powerpoint/2010/main" val="21573021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80DD20B2-BACB-3041-9BD6-564857CBD7C6}"/>
              </a:ext>
            </a:extLst>
          </p:cNvPr>
          <p:cNvSpPr>
            <a:spLocks noGrp="1"/>
          </p:cNvSpPr>
          <p:nvPr>
            <p:ph type="dt" sz="half" idx="10"/>
          </p:nvPr>
        </p:nvSpPr>
        <p:spPr/>
        <p:txBody>
          <a:bodyPr/>
          <a:lstStyle/>
          <a:p>
            <a:fld id="{1D8BD707-D9CF-40AE-B4C6-C98DA3205C09}" type="datetimeFigureOut">
              <a:rPr lang="en-US" smtClean="0"/>
              <a:t>1/2/2023</a:t>
            </a:fld>
            <a:endParaRPr lang="en-US" dirty="0"/>
          </a:p>
        </p:txBody>
      </p:sp>
      <p:sp>
        <p:nvSpPr>
          <p:cNvPr id="3" name="Footer Placeholder 2">
            <a:extLst>
              <a:ext uri="{FF2B5EF4-FFF2-40B4-BE49-F238E27FC236}">
                <a16:creationId xmlns="" xmlns:a16="http://schemas.microsoft.com/office/drawing/2014/main" id="{86AD5528-1CCF-294F-A1E3-1923158ACCA4}"/>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 xmlns:a16="http://schemas.microsoft.com/office/drawing/2014/main" id="{2934E5C8-90EE-B347-9301-A2210FF023FF}"/>
              </a:ext>
            </a:extLst>
          </p:cNvPr>
          <p:cNvSpPr>
            <a:spLocks noGrp="1"/>
          </p:cNvSpPr>
          <p:nvPr>
            <p:ph type="sldNum" sz="quarter" idx="12"/>
          </p:nvPr>
        </p:nvSpPr>
        <p:spPr/>
        <p:txBody>
          <a:bodyPr/>
          <a:lstStyle/>
          <a:p>
            <a:fld id="{B6F15528-21DE-4FAA-801E-634DDDAF4B2B}" type="slidenum">
              <a:rPr lang="en-GB" smtClean="0"/>
              <a:t>‹#›</a:t>
            </a:fld>
            <a:endParaRPr lang="en-GB" dirty="0"/>
          </a:p>
        </p:txBody>
      </p:sp>
    </p:spTree>
    <p:extLst>
      <p:ext uri="{BB962C8B-B14F-4D97-AF65-F5344CB8AC3E}">
        <p14:creationId xmlns:p14="http://schemas.microsoft.com/office/powerpoint/2010/main" val="30057243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DD9812E-2917-BD49-9C2B-A75663B3B262}"/>
              </a:ext>
            </a:extLst>
          </p:cNvPr>
          <p:cNvSpPr>
            <a:spLocks noGrp="1"/>
          </p:cNvSpPr>
          <p:nvPr>
            <p:ph type="title"/>
          </p:nvPr>
        </p:nvSpPr>
        <p:spPr>
          <a:xfrm>
            <a:off x="736564" y="504190"/>
            <a:ext cx="3448900" cy="1764665"/>
          </a:xfrm>
        </p:spPr>
        <p:txBody>
          <a:bodyPr anchor="b"/>
          <a:lstStyle>
            <a:lvl1pPr>
              <a:defRPr sz="2807"/>
            </a:lvl1pPr>
          </a:lstStyle>
          <a:p>
            <a:r>
              <a:rPr lang="en-US"/>
              <a:t>Click to edit Master title style</a:t>
            </a:r>
          </a:p>
        </p:txBody>
      </p:sp>
      <p:sp>
        <p:nvSpPr>
          <p:cNvPr id="3" name="Content Placeholder 2">
            <a:extLst>
              <a:ext uri="{FF2B5EF4-FFF2-40B4-BE49-F238E27FC236}">
                <a16:creationId xmlns="" xmlns:a16="http://schemas.microsoft.com/office/drawing/2014/main" id="{2AD44438-42CB-9046-9F8F-E72B865D19DF}"/>
              </a:ext>
            </a:extLst>
          </p:cNvPr>
          <p:cNvSpPr>
            <a:spLocks noGrp="1"/>
          </p:cNvSpPr>
          <p:nvPr>
            <p:ph idx="1"/>
          </p:nvPr>
        </p:nvSpPr>
        <p:spPr>
          <a:xfrm>
            <a:off x="4546088" y="1088911"/>
            <a:ext cx="5413534" cy="5374525"/>
          </a:xfrm>
        </p:spPr>
        <p:txBody>
          <a:bodyPr/>
          <a:lstStyle>
            <a:lvl1pPr>
              <a:defRPr sz="2807"/>
            </a:lvl1pPr>
            <a:lvl2pPr>
              <a:defRPr sz="2456"/>
            </a:lvl2pPr>
            <a:lvl3pPr>
              <a:defRPr sz="2105"/>
            </a:lvl3pPr>
            <a:lvl4pPr>
              <a:defRPr sz="1754"/>
            </a:lvl4pPr>
            <a:lvl5pPr>
              <a:defRPr sz="1754"/>
            </a:lvl5pPr>
            <a:lvl6pPr>
              <a:defRPr sz="1754"/>
            </a:lvl6pPr>
            <a:lvl7pPr>
              <a:defRPr sz="1754"/>
            </a:lvl7pPr>
            <a:lvl8pPr>
              <a:defRPr sz="1754"/>
            </a:lvl8pPr>
            <a:lvl9pPr>
              <a:defRPr sz="1754"/>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028E99A8-DFEE-8547-A9CA-58BDEA4001E2}"/>
              </a:ext>
            </a:extLst>
          </p:cNvPr>
          <p:cNvSpPr>
            <a:spLocks noGrp="1"/>
          </p:cNvSpPr>
          <p:nvPr>
            <p:ph type="body" sz="half" idx="2"/>
          </p:nvPr>
        </p:nvSpPr>
        <p:spPr>
          <a:xfrm>
            <a:off x="736564" y="2268855"/>
            <a:ext cx="3448900" cy="4203335"/>
          </a:xfrm>
        </p:spPr>
        <p:txBody>
          <a:bodyPr/>
          <a:lstStyle>
            <a:lvl1pPr marL="0" indent="0">
              <a:buNone/>
              <a:defRPr sz="1403"/>
            </a:lvl1pPr>
            <a:lvl2pPr marL="401010" indent="0">
              <a:buNone/>
              <a:defRPr sz="1228"/>
            </a:lvl2pPr>
            <a:lvl3pPr marL="802020" indent="0">
              <a:buNone/>
              <a:defRPr sz="1053"/>
            </a:lvl3pPr>
            <a:lvl4pPr marL="1203030" indent="0">
              <a:buNone/>
              <a:defRPr sz="877"/>
            </a:lvl4pPr>
            <a:lvl5pPr marL="1604040" indent="0">
              <a:buNone/>
              <a:defRPr sz="877"/>
            </a:lvl5pPr>
            <a:lvl6pPr marL="2005051" indent="0">
              <a:buNone/>
              <a:defRPr sz="877"/>
            </a:lvl6pPr>
            <a:lvl7pPr marL="2406061" indent="0">
              <a:buNone/>
              <a:defRPr sz="877"/>
            </a:lvl7pPr>
            <a:lvl8pPr marL="2807071" indent="0">
              <a:buNone/>
              <a:defRPr sz="877"/>
            </a:lvl8pPr>
            <a:lvl9pPr marL="3208081" indent="0">
              <a:buNone/>
              <a:defRPr sz="877"/>
            </a:lvl9pPr>
          </a:lstStyle>
          <a:p>
            <a:pPr lvl="0"/>
            <a:r>
              <a:rPr lang="en-US"/>
              <a:t>Edit Master text styles</a:t>
            </a:r>
          </a:p>
        </p:txBody>
      </p:sp>
      <p:sp>
        <p:nvSpPr>
          <p:cNvPr id="5" name="Date Placeholder 4">
            <a:extLst>
              <a:ext uri="{FF2B5EF4-FFF2-40B4-BE49-F238E27FC236}">
                <a16:creationId xmlns="" xmlns:a16="http://schemas.microsoft.com/office/drawing/2014/main" id="{378B45E7-3CA1-AA48-B2F9-EE11BB0912A3}"/>
              </a:ext>
            </a:extLst>
          </p:cNvPr>
          <p:cNvSpPr>
            <a:spLocks noGrp="1"/>
          </p:cNvSpPr>
          <p:nvPr>
            <p:ph type="dt" sz="half" idx="10"/>
          </p:nvPr>
        </p:nvSpPr>
        <p:spPr/>
        <p:txBody>
          <a:bodyPr/>
          <a:lstStyle/>
          <a:p>
            <a:fld id="{1D8BD707-D9CF-40AE-B4C6-C98DA3205C09}" type="datetimeFigureOut">
              <a:rPr lang="en-US" smtClean="0"/>
              <a:t>1/2/2023</a:t>
            </a:fld>
            <a:endParaRPr lang="en-US" dirty="0"/>
          </a:p>
        </p:txBody>
      </p:sp>
      <p:sp>
        <p:nvSpPr>
          <p:cNvPr id="6" name="Footer Placeholder 5">
            <a:extLst>
              <a:ext uri="{FF2B5EF4-FFF2-40B4-BE49-F238E27FC236}">
                <a16:creationId xmlns="" xmlns:a16="http://schemas.microsoft.com/office/drawing/2014/main" id="{C37582DB-4684-FA4E-AE35-BFE27111001A}"/>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 xmlns:a16="http://schemas.microsoft.com/office/drawing/2014/main" id="{17A88243-8644-B64D-84EB-5507390C3847}"/>
              </a:ext>
            </a:extLst>
          </p:cNvPr>
          <p:cNvSpPr>
            <a:spLocks noGrp="1"/>
          </p:cNvSpPr>
          <p:nvPr>
            <p:ph type="sldNum" sz="quarter" idx="12"/>
          </p:nvPr>
        </p:nvSpPr>
        <p:spPr/>
        <p:txBody>
          <a:bodyPr/>
          <a:lstStyle/>
          <a:p>
            <a:fld id="{B6F15528-21DE-4FAA-801E-634DDDAF4B2B}" type="slidenum">
              <a:rPr lang="en-GB" smtClean="0"/>
              <a:t>‹#›</a:t>
            </a:fld>
            <a:endParaRPr lang="en-GB" dirty="0"/>
          </a:p>
        </p:txBody>
      </p:sp>
    </p:spTree>
    <p:extLst>
      <p:ext uri="{BB962C8B-B14F-4D97-AF65-F5344CB8AC3E}">
        <p14:creationId xmlns:p14="http://schemas.microsoft.com/office/powerpoint/2010/main" val="16603310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4FEE1C2-0690-6D44-8284-08DD3E21B265}"/>
              </a:ext>
            </a:extLst>
          </p:cNvPr>
          <p:cNvSpPr>
            <a:spLocks noGrp="1"/>
          </p:cNvSpPr>
          <p:nvPr>
            <p:ph type="title"/>
          </p:nvPr>
        </p:nvSpPr>
        <p:spPr>
          <a:xfrm>
            <a:off x="736564" y="504190"/>
            <a:ext cx="3448900" cy="1764665"/>
          </a:xfrm>
        </p:spPr>
        <p:txBody>
          <a:bodyPr anchor="b"/>
          <a:lstStyle>
            <a:lvl1pPr>
              <a:defRPr sz="2807"/>
            </a:lvl1pPr>
          </a:lstStyle>
          <a:p>
            <a:r>
              <a:rPr lang="en-US"/>
              <a:t>Click to edit Master title style</a:t>
            </a:r>
          </a:p>
        </p:txBody>
      </p:sp>
      <p:sp>
        <p:nvSpPr>
          <p:cNvPr id="3" name="Picture Placeholder 2">
            <a:extLst>
              <a:ext uri="{FF2B5EF4-FFF2-40B4-BE49-F238E27FC236}">
                <a16:creationId xmlns="" xmlns:a16="http://schemas.microsoft.com/office/drawing/2014/main" id="{9D027C73-61B6-8E4F-B6EF-54204A6097F7}"/>
              </a:ext>
            </a:extLst>
          </p:cNvPr>
          <p:cNvSpPr>
            <a:spLocks noGrp="1"/>
          </p:cNvSpPr>
          <p:nvPr>
            <p:ph type="pic" idx="1"/>
          </p:nvPr>
        </p:nvSpPr>
        <p:spPr>
          <a:xfrm>
            <a:off x="4546088" y="1088911"/>
            <a:ext cx="5413534" cy="5374525"/>
          </a:xfrm>
        </p:spPr>
        <p:txBody>
          <a:bodyPr/>
          <a:lstStyle>
            <a:lvl1pPr marL="0" indent="0">
              <a:buNone/>
              <a:defRPr sz="2807"/>
            </a:lvl1pPr>
            <a:lvl2pPr marL="401010" indent="0">
              <a:buNone/>
              <a:defRPr sz="2456"/>
            </a:lvl2pPr>
            <a:lvl3pPr marL="802020" indent="0">
              <a:buNone/>
              <a:defRPr sz="2105"/>
            </a:lvl3pPr>
            <a:lvl4pPr marL="1203030" indent="0">
              <a:buNone/>
              <a:defRPr sz="1754"/>
            </a:lvl4pPr>
            <a:lvl5pPr marL="1604040" indent="0">
              <a:buNone/>
              <a:defRPr sz="1754"/>
            </a:lvl5pPr>
            <a:lvl6pPr marL="2005051" indent="0">
              <a:buNone/>
              <a:defRPr sz="1754"/>
            </a:lvl6pPr>
            <a:lvl7pPr marL="2406061" indent="0">
              <a:buNone/>
              <a:defRPr sz="1754"/>
            </a:lvl7pPr>
            <a:lvl8pPr marL="2807071" indent="0">
              <a:buNone/>
              <a:defRPr sz="1754"/>
            </a:lvl8pPr>
            <a:lvl9pPr marL="3208081" indent="0">
              <a:buNone/>
              <a:defRPr sz="1754"/>
            </a:lvl9pPr>
          </a:lstStyle>
          <a:p>
            <a:endParaRPr lang="en-US" dirty="0"/>
          </a:p>
        </p:txBody>
      </p:sp>
      <p:sp>
        <p:nvSpPr>
          <p:cNvPr id="4" name="Text Placeholder 3">
            <a:extLst>
              <a:ext uri="{FF2B5EF4-FFF2-40B4-BE49-F238E27FC236}">
                <a16:creationId xmlns="" xmlns:a16="http://schemas.microsoft.com/office/drawing/2014/main" id="{D3F2C5AD-82D3-E144-BDAC-6242FF8F12B3}"/>
              </a:ext>
            </a:extLst>
          </p:cNvPr>
          <p:cNvSpPr>
            <a:spLocks noGrp="1"/>
          </p:cNvSpPr>
          <p:nvPr>
            <p:ph type="body" sz="half" idx="2"/>
          </p:nvPr>
        </p:nvSpPr>
        <p:spPr>
          <a:xfrm>
            <a:off x="736564" y="2268855"/>
            <a:ext cx="3448900" cy="4203335"/>
          </a:xfrm>
        </p:spPr>
        <p:txBody>
          <a:bodyPr/>
          <a:lstStyle>
            <a:lvl1pPr marL="0" indent="0">
              <a:buNone/>
              <a:defRPr sz="1403"/>
            </a:lvl1pPr>
            <a:lvl2pPr marL="401010" indent="0">
              <a:buNone/>
              <a:defRPr sz="1228"/>
            </a:lvl2pPr>
            <a:lvl3pPr marL="802020" indent="0">
              <a:buNone/>
              <a:defRPr sz="1053"/>
            </a:lvl3pPr>
            <a:lvl4pPr marL="1203030" indent="0">
              <a:buNone/>
              <a:defRPr sz="877"/>
            </a:lvl4pPr>
            <a:lvl5pPr marL="1604040" indent="0">
              <a:buNone/>
              <a:defRPr sz="877"/>
            </a:lvl5pPr>
            <a:lvl6pPr marL="2005051" indent="0">
              <a:buNone/>
              <a:defRPr sz="877"/>
            </a:lvl6pPr>
            <a:lvl7pPr marL="2406061" indent="0">
              <a:buNone/>
              <a:defRPr sz="877"/>
            </a:lvl7pPr>
            <a:lvl8pPr marL="2807071" indent="0">
              <a:buNone/>
              <a:defRPr sz="877"/>
            </a:lvl8pPr>
            <a:lvl9pPr marL="3208081" indent="0">
              <a:buNone/>
              <a:defRPr sz="877"/>
            </a:lvl9pPr>
          </a:lstStyle>
          <a:p>
            <a:pPr lvl="0"/>
            <a:r>
              <a:rPr lang="en-US"/>
              <a:t>Edit Master text styles</a:t>
            </a:r>
          </a:p>
        </p:txBody>
      </p:sp>
      <p:sp>
        <p:nvSpPr>
          <p:cNvPr id="5" name="Date Placeholder 4">
            <a:extLst>
              <a:ext uri="{FF2B5EF4-FFF2-40B4-BE49-F238E27FC236}">
                <a16:creationId xmlns="" xmlns:a16="http://schemas.microsoft.com/office/drawing/2014/main" id="{9C528D0F-A0F9-9C49-B169-92D9DD692186}"/>
              </a:ext>
            </a:extLst>
          </p:cNvPr>
          <p:cNvSpPr>
            <a:spLocks noGrp="1"/>
          </p:cNvSpPr>
          <p:nvPr>
            <p:ph type="dt" sz="half" idx="10"/>
          </p:nvPr>
        </p:nvSpPr>
        <p:spPr/>
        <p:txBody>
          <a:bodyPr/>
          <a:lstStyle/>
          <a:p>
            <a:fld id="{1D8BD707-D9CF-40AE-B4C6-C98DA3205C09}" type="datetimeFigureOut">
              <a:rPr lang="en-US" smtClean="0"/>
              <a:t>1/2/2023</a:t>
            </a:fld>
            <a:endParaRPr lang="en-US" dirty="0"/>
          </a:p>
        </p:txBody>
      </p:sp>
      <p:sp>
        <p:nvSpPr>
          <p:cNvPr id="6" name="Footer Placeholder 5">
            <a:extLst>
              <a:ext uri="{FF2B5EF4-FFF2-40B4-BE49-F238E27FC236}">
                <a16:creationId xmlns="" xmlns:a16="http://schemas.microsoft.com/office/drawing/2014/main" id="{5138604D-3AFE-6C48-9BD8-C1F937D57E90}"/>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 xmlns:a16="http://schemas.microsoft.com/office/drawing/2014/main" id="{629E12D9-C6AB-9848-8EE2-15F16E634CE9}"/>
              </a:ext>
            </a:extLst>
          </p:cNvPr>
          <p:cNvSpPr>
            <a:spLocks noGrp="1"/>
          </p:cNvSpPr>
          <p:nvPr>
            <p:ph type="sldNum" sz="quarter" idx="12"/>
          </p:nvPr>
        </p:nvSpPr>
        <p:spPr/>
        <p:txBody>
          <a:bodyPr/>
          <a:lstStyle/>
          <a:p>
            <a:fld id="{B6F15528-21DE-4FAA-801E-634DDDAF4B2B}" type="slidenum">
              <a:rPr lang="en-GB" smtClean="0"/>
              <a:t>‹#›</a:t>
            </a:fld>
            <a:endParaRPr lang="en-GB" dirty="0"/>
          </a:p>
        </p:txBody>
      </p:sp>
    </p:spTree>
    <p:extLst>
      <p:ext uri="{BB962C8B-B14F-4D97-AF65-F5344CB8AC3E}">
        <p14:creationId xmlns:p14="http://schemas.microsoft.com/office/powerpoint/2010/main" val="16844594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7FEAD17D-A16D-FB4D-96BC-421B3E1F4B66}"/>
              </a:ext>
            </a:extLst>
          </p:cNvPr>
          <p:cNvSpPr>
            <a:spLocks noGrp="1"/>
          </p:cNvSpPr>
          <p:nvPr>
            <p:ph type="title"/>
          </p:nvPr>
        </p:nvSpPr>
        <p:spPr>
          <a:xfrm>
            <a:off x="735171" y="402652"/>
            <a:ext cx="9223058" cy="1461801"/>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 xmlns:a16="http://schemas.microsoft.com/office/drawing/2014/main" id="{D8CE9B58-7354-6244-ADEC-B8AD61123040}"/>
              </a:ext>
            </a:extLst>
          </p:cNvPr>
          <p:cNvSpPr>
            <a:spLocks noGrp="1"/>
          </p:cNvSpPr>
          <p:nvPr>
            <p:ph type="body" idx="1"/>
          </p:nvPr>
        </p:nvSpPr>
        <p:spPr>
          <a:xfrm>
            <a:off x="735171" y="2013259"/>
            <a:ext cx="9223058" cy="4798559"/>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4B3F6F1F-7CA9-934A-998C-C1EC1C3669ED}"/>
              </a:ext>
            </a:extLst>
          </p:cNvPr>
          <p:cNvSpPr>
            <a:spLocks noGrp="1"/>
          </p:cNvSpPr>
          <p:nvPr>
            <p:ph type="dt" sz="half" idx="2"/>
          </p:nvPr>
        </p:nvSpPr>
        <p:spPr>
          <a:xfrm>
            <a:off x="735171" y="7009642"/>
            <a:ext cx="2406015" cy="402652"/>
          </a:xfrm>
          <a:prstGeom prst="rect">
            <a:avLst/>
          </a:prstGeom>
        </p:spPr>
        <p:txBody>
          <a:bodyPr vert="horz" lIns="91440" tIns="45720" rIns="91440" bIns="45720" rtlCol="0" anchor="ctr"/>
          <a:lstStyle>
            <a:lvl1pPr algn="l">
              <a:defRPr sz="1053">
                <a:solidFill>
                  <a:schemeClr val="tx1">
                    <a:tint val="75000"/>
                  </a:schemeClr>
                </a:solidFill>
              </a:defRPr>
            </a:lvl1pPr>
          </a:lstStyle>
          <a:p>
            <a:fld id="{1D8BD707-D9CF-40AE-B4C6-C98DA3205C09}" type="datetimeFigureOut">
              <a:rPr lang="en-US" smtClean="0"/>
              <a:t>1/2/2023</a:t>
            </a:fld>
            <a:endParaRPr lang="en-US" dirty="0"/>
          </a:p>
        </p:txBody>
      </p:sp>
      <p:sp>
        <p:nvSpPr>
          <p:cNvPr id="5" name="Footer Placeholder 4">
            <a:extLst>
              <a:ext uri="{FF2B5EF4-FFF2-40B4-BE49-F238E27FC236}">
                <a16:creationId xmlns="" xmlns:a16="http://schemas.microsoft.com/office/drawing/2014/main" id="{E7011E37-6474-5647-A5B3-CF235CC1EDD3}"/>
              </a:ext>
            </a:extLst>
          </p:cNvPr>
          <p:cNvSpPr>
            <a:spLocks noGrp="1"/>
          </p:cNvSpPr>
          <p:nvPr>
            <p:ph type="ftr" sz="quarter" idx="3"/>
          </p:nvPr>
        </p:nvSpPr>
        <p:spPr>
          <a:xfrm>
            <a:off x="3542189" y="7009642"/>
            <a:ext cx="3609023" cy="402652"/>
          </a:xfrm>
          <a:prstGeom prst="rect">
            <a:avLst/>
          </a:prstGeom>
        </p:spPr>
        <p:txBody>
          <a:bodyPr vert="horz" lIns="91440" tIns="45720" rIns="91440" bIns="45720" rtlCol="0" anchor="ctr"/>
          <a:lstStyle>
            <a:lvl1pPr algn="ctr">
              <a:defRPr sz="1053">
                <a:solidFill>
                  <a:schemeClr val="tx1">
                    <a:tint val="75000"/>
                  </a:schemeClr>
                </a:solidFill>
              </a:defRPr>
            </a:lvl1pPr>
          </a:lstStyle>
          <a:p>
            <a:endParaRPr lang="en-GB" dirty="0"/>
          </a:p>
        </p:txBody>
      </p:sp>
      <p:sp>
        <p:nvSpPr>
          <p:cNvPr id="6" name="Slide Number Placeholder 5">
            <a:extLst>
              <a:ext uri="{FF2B5EF4-FFF2-40B4-BE49-F238E27FC236}">
                <a16:creationId xmlns="" xmlns:a16="http://schemas.microsoft.com/office/drawing/2014/main" id="{9F62DA4E-4A7A-2345-8CE1-D745EFD43FC9}"/>
              </a:ext>
            </a:extLst>
          </p:cNvPr>
          <p:cNvSpPr>
            <a:spLocks noGrp="1"/>
          </p:cNvSpPr>
          <p:nvPr>
            <p:ph type="sldNum" sz="quarter" idx="4"/>
          </p:nvPr>
        </p:nvSpPr>
        <p:spPr>
          <a:xfrm>
            <a:off x="7552214" y="7009642"/>
            <a:ext cx="2406015" cy="402652"/>
          </a:xfrm>
          <a:prstGeom prst="rect">
            <a:avLst/>
          </a:prstGeom>
        </p:spPr>
        <p:txBody>
          <a:bodyPr vert="horz" lIns="91440" tIns="45720" rIns="91440" bIns="45720" rtlCol="0" anchor="ctr"/>
          <a:lstStyle>
            <a:lvl1pPr algn="r">
              <a:defRPr sz="1053">
                <a:solidFill>
                  <a:schemeClr val="tx1">
                    <a:tint val="75000"/>
                  </a:schemeClr>
                </a:solidFill>
              </a:defRPr>
            </a:lvl1pPr>
          </a:lstStyle>
          <a:p>
            <a:fld id="{B6F15528-21DE-4FAA-801E-634DDDAF4B2B}" type="slidenum">
              <a:rPr lang="en-GB" smtClean="0"/>
              <a:t>‹#›</a:t>
            </a:fld>
            <a:endParaRPr lang="en-GB" dirty="0"/>
          </a:p>
        </p:txBody>
      </p:sp>
    </p:spTree>
    <p:extLst>
      <p:ext uri="{BB962C8B-B14F-4D97-AF65-F5344CB8AC3E}">
        <p14:creationId xmlns:p14="http://schemas.microsoft.com/office/powerpoint/2010/main" val="588566432"/>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 id="2147483678" r:id="rId12"/>
  </p:sldLayoutIdLst>
  <p:txStyles>
    <p:titleStyle>
      <a:lvl1pPr algn="l" defTabSz="802020" rtl="0" eaLnBrk="1" latinLnBrk="0" hangingPunct="1">
        <a:lnSpc>
          <a:spcPct val="90000"/>
        </a:lnSpc>
        <a:spcBef>
          <a:spcPct val="0"/>
        </a:spcBef>
        <a:buNone/>
        <a:defRPr sz="3859" kern="1200">
          <a:solidFill>
            <a:schemeClr val="tx1"/>
          </a:solidFill>
          <a:latin typeface="+mj-lt"/>
          <a:ea typeface="+mj-ea"/>
          <a:cs typeface="+mj-cs"/>
        </a:defRPr>
      </a:lvl1pPr>
    </p:titleStyle>
    <p:bodyStyle>
      <a:lvl1pPr marL="200505" indent="-200505" algn="l" defTabSz="802020" rtl="0" eaLnBrk="1" latinLnBrk="0" hangingPunct="1">
        <a:lnSpc>
          <a:spcPct val="90000"/>
        </a:lnSpc>
        <a:spcBef>
          <a:spcPts val="877"/>
        </a:spcBef>
        <a:buFont typeface="Arial" panose="020B0604020202020204" pitchFamily="34" charset="0"/>
        <a:buChar char="•"/>
        <a:defRPr sz="2456" kern="1200">
          <a:solidFill>
            <a:schemeClr val="tx1"/>
          </a:solidFill>
          <a:latin typeface="+mn-lt"/>
          <a:ea typeface="+mn-ea"/>
          <a:cs typeface="+mn-cs"/>
        </a:defRPr>
      </a:lvl1pPr>
      <a:lvl2pPr marL="601515" indent="-200505" algn="l" defTabSz="802020" rtl="0" eaLnBrk="1" latinLnBrk="0" hangingPunct="1">
        <a:lnSpc>
          <a:spcPct val="90000"/>
        </a:lnSpc>
        <a:spcBef>
          <a:spcPts val="439"/>
        </a:spcBef>
        <a:buFont typeface="Arial" panose="020B0604020202020204" pitchFamily="34" charset="0"/>
        <a:buChar char="•"/>
        <a:defRPr sz="2105" kern="1200">
          <a:solidFill>
            <a:schemeClr val="tx1"/>
          </a:solidFill>
          <a:latin typeface="+mn-lt"/>
          <a:ea typeface="+mn-ea"/>
          <a:cs typeface="+mn-cs"/>
        </a:defRPr>
      </a:lvl2pPr>
      <a:lvl3pPr marL="1002525" indent="-200505" algn="l" defTabSz="802020" rtl="0" eaLnBrk="1" latinLnBrk="0" hangingPunct="1">
        <a:lnSpc>
          <a:spcPct val="90000"/>
        </a:lnSpc>
        <a:spcBef>
          <a:spcPts val="439"/>
        </a:spcBef>
        <a:buFont typeface="Arial" panose="020B0604020202020204" pitchFamily="34" charset="0"/>
        <a:buChar char="•"/>
        <a:defRPr sz="1754" kern="1200">
          <a:solidFill>
            <a:schemeClr val="tx1"/>
          </a:solidFill>
          <a:latin typeface="+mn-lt"/>
          <a:ea typeface="+mn-ea"/>
          <a:cs typeface="+mn-cs"/>
        </a:defRPr>
      </a:lvl3pPr>
      <a:lvl4pPr marL="1403535" indent="-200505" algn="l" defTabSz="802020"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4pPr>
      <a:lvl5pPr marL="1804546" indent="-200505" algn="l" defTabSz="802020"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5pPr>
      <a:lvl6pPr marL="2205556" indent="-200505" algn="l" defTabSz="802020"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6pPr>
      <a:lvl7pPr marL="2606566" indent="-200505" algn="l" defTabSz="802020"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7pPr>
      <a:lvl8pPr marL="3007576" indent="-200505" algn="l" defTabSz="802020"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8pPr>
      <a:lvl9pPr marL="3408586" indent="-200505" algn="l" defTabSz="802020"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9pPr>
    </p:bodyStyle>
    <p:otherStyle>
      <a:defPPr>
        <a:defRPr lang="en-US"/>
      </a:defPPr>
      <a:lvl1pPr marL="0" algn="l" defTabSz="802020" rtl="0" eaLnBrk="1" latinLnBrk="0" hangingPunct="1">
        <a:defRPr sz="1579" kern="1200">
          <a:solidFill>
            <a:schemeClr val="tx1"/>
          </a:solidFill>
          <a:latin typeface="+mn-lt"/>
          <a:ea typeface="+mn-ea"/>
          <a:cs typeface="+mn-cs"/>
        </a:defRPr>
      </a:lvl1pPr>
      <a:lvl2pPr marL="401010" algn="l" defTabSz="802020" rtl="0" eaLnBrk="1" latinLnBrk="0" hangingPunct="1">
        <a:defRPr sz="1579" kern="1200">
          <a:solidFill>
            <a:schemeClr val="tx1"/>
          </a:solidFill>
          <a:latin typeface="+mn-lt"/>
          <a:ea typeface="+mn-ea"/>
          <a:cs typeface="+mn-cs"/>
        </a:defRPr>
      </a:lvl2pPr>
      <a:lvl3pPr marL="802020" algn="l" defTabSz="802020" rtl="0" eaLnBrk="1" latinLnBrk="0" hangingPunct="1">
        <a:defRPr sz="1579" kern="1200">
          <a:solidFill>
            <a:schemeClr val="tx1"/>
          </a:solidFill>
          <a:latin typeface="+mn-lt"/>
          <a:ea typeface="+mn-ea"/>
          <a:cs typeface="+mn-cs"/>
        </a:defRPr>
      </a:lvl3pPr>
      <a:lvl4pPr marL="1203030" algn="l" defTabSz="802020" rtl="0" eaLnBrk="1" latinLnBrk="0" hangingPunct="1">
        <a:defRPr sz="1579" kern="1200">
          <a:solidFill>
            <a:schemeClr val="tx1"/>
          </a:solidFill>
          <a:latin typeface="+mn-lt"/>
          <a:ea typeface="+mn-ea"/>
          <a:cs typeface="+mn-cs"/>
        </a:defRPr>
      </a:lvl4pPr>
      <a:lvl5pPr marL="1604040" algn="l" defTabSz="802020" rtl="0" eaLnBrk="1" latinLnBrk="0" hangingPunct="1">
        <a:defRPr sz="1579" kern="1200">
          <a:solidFill>
            <a:schemeClr val="tx1"/>
          </a:solidFill>
          <a:latin typeface="+mn-lt"/>
          <a:ea typeface="+mn-ea"/>
          <a:cs typeface="+mn-cs"/>
        </a:defRPr>
      </a:lvl5pPr>
      <a:lvl6pPr marL="2005051" algn="l" defTabSz="802020" rtl="0" eaLnBrk="1" latinLnBrk="0" hangingPunct="1">
        <a:defRPr sz="1579" kern="1200">
          <a:solidFill>
            <a:schemeClr val="tx1"/>
          </a:solidFill>
          <a:latin typeface="+mn-lt"/>
          <a:ea typeface="+mn-ea"/>
          <a:cs typeface="+mn-cs"/>
        </a:defRPr>
      </a:lvl6pPr>
      <a:lvl7pPr marL="2406061" algn="l" defTabSz="802020" rtl="0" eaLnBrk="1" latinLnBrk="0" hangingPunct="1">
        <a:defRPr sz="1579" kern="1200">
          <a:solidFill>
            <a:schemeClr val="tx1"/>
          </a:solidFill>
          <a:latin typeface="+mn-lt"/>
          <a:ea typeface="+mn-ea"/>
          <a:cs typeface="+mn-cs"/>
        </a:defRPr>
      </a:lvl7pPr>
      <a:lvl8pPr marL="2807071" algn="l" defTabSz="802020" rtl="0" eaLnBrk="1" latinLnBrk="0" hangingPunct="1">
        <a:defRPr sz="1579" kern="1200">
          <a:solidFill>
            <a:schemeClr val="tx1"/>
          </a:solidFill>
          <a:latin typeface="+mn-lt"/>
          <a:ea typeface="+mn-ea"/>
          <a:cs typeface="+mn-cs"/>
        </a:defRPr>
      </a:lvl8pPr>
      <a:lvl9pPr marL="3208081" algn="l" defTabSz="802020" rtl="0" eaLnBrk="1" latinLnBrk="0" hangingPunct="1">
        <a:defRPr sz="157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1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object 22"/>
          <p:cNvSpPr/>
          <p:nvPr/>
        </p:nvSpPr>
        <p:spPr>
          <a:xfrm>
            <a:off x="5956703" y="124682"/>
            <a:ext cx="4647797" cy="287837"/>
          </a:xfrm>
          <a:custGeom>
            <a:avLst/>
            <a:gdLst/>
            <a:ahLst/>
            <a:cxnLst/>
            <a:rect l="l" t="t" r="r" b="b"/>
            <a:pathLst>
              <a:path w="3002279" h="635635">
                <a:moveTo>
                  <a:pt x="0" y="635431"/>
                </a:moveTo>
                <a:lnTo>
                  <a:pt x="3002153" y="635431"/>
                </a:lnTo>
                <a:lnTo>
                  <a:pt x="3002153" y="0"/>
                </a:lnTo>
                <a:lnTo>
                  <a:pt x="0" y="0"/>
                </a:lnTo>
                <a:lnTo>
                  <a:pt x="0" y="635431"/>
                </a:lnTo>
                <a:close/>
              </a:path>
            </a:pathLst>
          </a:custGeom>
          <a:solidFill>
            <a:schemeClr val="bg1">
              <a:lumMod val="95000"/>
            </a:schemeClr>
          </a:solidFill>
          <a:ln w="25399">
            <a:solidFill>
              <a:schemeClr val="tx1"/>
            </a:solidFill>
          </a:ln>
        </p:spPr>
        <p:txBody>
          <a:bodyPr wrap="square" lIns="0" tIns="0" rIns="0" bIns="0" rtlCol="0"/>
          <a:lstStyle/>
          <a:p>
            <a:endParaRPr dirty="0"/>
          </a:p>
        </p:txBody>
      </p:sp>
      <p:sp>
        <p:nvSpPr>
          <p:cNvPr id="23" name="object 23"/>
          <p:cNvSpPr txBox="1"/>
          <p:nvPr/>
        </p:nvSpPr>
        <p:spPr>
          <a:xfrm>
            <a:off x="6955829" y="140094"/>
            <a:ext cx="3334942" cy="194990"/>
          </a:xfrm>
          <a:prstGeom prst="rect">
            <a:avLst/>
          </a:prstGeom>
          <a:ln>
            <a:noFill/>
          </a:ln>
        </p:spPr>
        <p:txBody>
          <a:bodyPr vert="horz" wrap="square" lIns="0" tIns="12700" rIns="0" bIns="0" rtlCol="0">
            <a:spAutoFit/>
          </a:bodyPr>
          <a:lstStyle/>
          <a:p>
            <a:pPr marL="12700" marR="5080">
              <a:lnSpc>
                <a:spcPct val="120700"/>
              </a:lnSpc>
              <a:spcBef>
                <a:spcPts val="100"/>
              </a:spcBef>
            </a:pPr>
            <a:r>
              <a:rPr lang="en-GB" sz="1050" b="1" dirty="0">
                <a:latin typeface="Calibri"/>
                <a:cs typeface="Calibri"/>
              </a:rPr>
              <a:t>Key Knowledge I should have by the end of this topic</a:t>
            </a:r>
            <a:endParaRPr sz="1050" dirty="0">
              <a:latin typeface="Calibri"/>
              <a:cs typeface="Calibri"/>
            </a:endParaRPr>
          </a:p>
        </p:txBody>
      </p:sp>
      <p:sp>
        <p:nvSpPr>
          <p:cNvPr id="31" name="Rectangle 30">
            <a:extLst>
              <a:ext uri="{FF2B5EF4-FFF2-40B4-BE49-F238E27FC236}">
                <a16:creationId xmlns="" xmlns:a16="http://schemas.microsoft.com/office/drawing/2014/main" id="{03F6EDA1-414B-A649-B3C3-8B54469B74C4}"/>
              </a:ext>
            </a:extLst>
          </p:cNvPr>
          <p:cNvSpPr/>
          <p:nvPr/>
        </p:nvSpPr>
        <p:spPr>
          <a:xfrm>
            <a:off x="506318" y="43188"/>
            <a:ext cx="1716182" cy="369332"/>
          </a:xfrm>
          <a:prstGeom prst="rect">
            <a:avLst/>
          </a:prstGeom>
          <a:ln>
            <a:solidFill>
              <a:srgbClr val="00B050"/>
            </a:solidFill>
          </a:ln>
        </p:spPr>
        <p:txBody>
          <a:bodyPr wrap="square">
            <a:spAutoFit/>
          </a:bodyPr>
          <a:lstStyle/>
          <a:p>
            <a:r>
              <a:rPr lang="en-GB" b="1" spc="-40" dirty="0"/>
              <a:t>Year</a:t>
            </a:r>
            <a:r>
              <a:rPr lang="en-GB" b="1" spc="-70" dirty="0"/>
              <a:t> </a:t>
            </a:r>
            <a:r>
              <a:rPr lang="en-GB" b="1" spc="-10" dirty="0"/>
              <a:t>4 – </a:t>
            </a:r>
            <a:r>
              <a:rPr lang="en-GB" b="1" spc="-10" dirty="0" smtClean="0"/>
              <a:t>Spring</a:t>
            </a:r>
            <a:r>
              <a:rPr lang="en-GB" b="1" spc="-10" dirty="0" smtClean="0"/>
              <a:t> </a:t>
            </a:r>
            <a:endParaRPr lang="en-US" b="1" dirty="0"/>
          </a:p>
        </p:txBody>
      </p:sp>
      <p:pic>
        <p:nvPicPr>
          <p:cNvPr id="32" name="Picture 31">
            <a:extLst>
              <a:ext uri="{FF2B5EF4-FFF2-40B4-BE49-F238E27FC236}">
                <a16:creationId xmlns="" xmlns:a16="http://schemas.microsoft.com/office/drawing/2014/main" id="{A0B315EE-7A53-6C42-A5A8-DFAC03318FC2}"/>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1272" y="43188"/>
            <a:ext cx="323117" cy="369332"/>
          </a:xfrm>
          <a:prstGeom prst="rect">
            <a:avLst/>
          </a:prstGeom>
          <a:noFill/>
          <a:ln>
            <a:solidFill>
              <a:srgbClr val="00B050"/>
            </a:solidFill>
          </a:ln>
        </p:spPr>
      </p:pic>
      <p:sp>
        <p:nvSpPr>
          <p:cNvPr id="43" name="TextBox 42">
            <a:extLst>
              <a:ext uri="{FF2B5EF4-FFF2-40B4-BE49-F238E27FC236}">
                <a16:creationId xmlns="" xmlns:a16="http://schemas.microsoft.com/office/drawing/2014/main" id="{AA37E5C9-7D33-0345-B86B-46FF36359AB3}"/>
              </a:ext>
            </a:extLst>
          </p:cNvPr>
          <p:cNvSpPr txBox="1"/>
          <p:nvPr/>
        </p:nvSpPr>
        <p:spPr>
          <a:xfrm>
            <a:off x="2224412" y="52922"/>
            <a:ext cx="3198488" cy="369332"/>
          </a:xfrm>
          <a:prstGeom prst="rect">
            <a:avLst/>
          </a:prstGeom>
          <a:noFill/>
        </p:spPr>
        <p:txBody>
          <a:bodyPr wrap="square" rtlCol="0">
            <a:spAutoFit/>
          </a:bodyPr>
          <a:lstStyle/>
          <a:p>
            <a:r>
              <a:rPr lang="en-US" b="1" dirty="0"/>
              <a:t>Art – </a:t>
            </a:r>
            <a:r>
              <a:rPr lang="en-US" b="1" dirty="0" smtClean="0"/>
              <a:t>Drawing</a:t>
            </a:r>
            <a:endParaRPr lang="en-US" b="1" dirty="0"/>
          </a:p>
        </p:txBody>
      </p:sp>
      <p:graphicFrame>
        <p:nvGraphicFramePr>
          <p:cNvPr id="13" name="Table 12">
            <a:extLst>
              <a:ext uri="{FF2B5EF4-FFF2-40B4-BE49-F238E27FC236}">
                <a16:creationId xmlns="" xmlns:a16="http://schemas.microsoft.com/office/drawing/2014/main" id="{93627BE9-3DEF-3144-9D49-567793AA881D}"/>
              </a:ext>
            </a:extLst>
          </p:cNvPr>
          <p:cNvGraphicFramePr>
            <a:graphicFrameLocks noGrp="1"/>
          </p:cNvGraphicFramePr>
          <p:nvPr>
            <p:extLst>
              <p:ext uri="{D42A27DB-BD31-4B8C-83A1-F6EECF244321}">
                <p14:modId xmlns:p14="http://schemas.microsoft.com/office/powerpoint/2010/main" val="791777709"/>
              </p:ext>
            </p:extLst>
          </p:nvPr>
        </p:nvGraphicFramePr>
        <p:xfrm>
          <a:off x="5956703" y="441820"/>
          <a:ext cx="4647797" cy="1335174"/>
        </p:xfrm>
        <a:graphic>
          <a:graphicData uri="http://schemas.openxmlformats.org/drawingml/2006/table">
            <a:tbl>
              <a:tblPr firstRow="1" bandRow="1">
                <a:tableStyleId>{0505E3EF-67EA-436B-97B2-0124C06EBD24}</a:tableStyleId>
              </a:tblPr>
              <a:tblGrid>
                <a:gridCol w="841555">
                  <a:extLst>
                    <a:ext uri="{9D8B030D-6E8A-4147-A177-3AD203B41FA5}">
                      <a16:colId xmlns="" xmlns:a16="http://schemas.microsoft.com/office/drawing/2014/main" val="2811179007"/>
                    </a:ext>
                  </a:extLst>
                </a:gridCol>
                <a:gridCol w="3806242">
                  <a:extLst>
                    <a:ext uri="{9D8B030D-6E8A-4147-A177-3AD203B41FA5}">
                      <a16:colId xmlns="" xmlns:a16="http://schemas.microsoft.com/office/drawing/2014/main" val="3554674424"/>
                    </a:ext>
                  </a:extLst>
                </a:gridCol>
              </a:tblGrid>
              <a:tr h="420774">
                <a:tc>
                  <a:txBody>
                    <a:bodyPr/>
                    <a:lstStyle/>
                    <a:p>
                      <a:endParaRPr lang="en-US" sz="1000" dirty="0"/>
                    </a:p>
                  </a:txBody>
                  <a:tcPr/>
                </a:tc>
                <a:tc>
                  <a:txBody>
                    <a:bodyPr/>
                    <a:lstStyle/>
                    <a:p>
                      <a:r>
                        <a:rPr lang="en-GB" sz="1200" b="0" kern="1200" dirty="0" smtClean="0">
                          <a:solidFill>
                            <a:schemeClr val="dk1"/>
                          </a:solidFill>
                          <a:effectLst/>
                          <a:latin typeface="+mn-lt"/>
                          <a:ea typeface="+mn-ea"/>
                          <a:cs typeface="+mn-cs"/>
                        </a:rPr>
                        <a:t>I</a:t>
                      </a:r>
                      <a:r>
                        <a:rPr lang="en-GB" sz="1200" b="0" kern="1200" baseline="0" dirty="0" smtClean="0">
                          <a:solidFill>
                            <a:schemeClr val="dk1"/>
                          </a:solidFill>
                          <a:effectLst/>
                          <a:latin typeface="+mn-lt"/>
                          <a:ea typeface="+mn-ea"/>
                          <a:cs typeface="+mn-cs"/>
                        </a:rPr>
                        <a:t> know about</a:t>
                      </a:r>
                      <a:r>
                        <a:rPr lang="en-GB" sz="1200" b="0" kern="1200" dirty="0" smtClean="0">
                          <a:solidFill>
                            <a:schemeClr val="dk1"/>
                          </a:solidFill>
                          <a:effectLst/>
                          <a:latin typeface="+mn-lt"/>
                          <a:ea typeface="+mn-ea"/>
                          <a:cs typeface="+mn-cs"/>
                        </a:rPr>
                        <a:t> scale and proportion in drawings</a:t>
                      </a:r>
                      <a:endParaRPr lang="en-US" sz="900" b="0" dirty="0"/>
                    </a:p>
                  </a:txBody>
                  <a:tcPr/>
                </a:tc>
                <a:extLst>
                  <a:ext uri="{0D108BD9-81ED-4DB2-BD59-A6C34878D82A}">
                    <a16:rowId xmlns="" xmlns:a16="http://schemas.microsoft.com/office/drawing/2014/main" val="700413882"/>
                  </a:ext>
                </a:extLst>
              </a:tr>
              <a:tr h="380854">
                <a:tc>
                  <a:txBody>
                    <a:bodyPr/>
                    <a:lstStyle/>
                    <a:p>
                      <a:endParaRPr lang="en-US" sz="1000" dirty="0"/>
                    </a:p>
                  </a:txBody>
                  <a:tcPr/>
                </a:tc>
                <a:tc>
                  <a:txBody>
                    <a:bodyPr/>
                    <a:lstStyle/>
                    <a:p>
                      <a:pPr marL="0" marR="0" lvl="0" indent="0" algn="l" defTabSz="802020" rtl="0" eaLnBrk="1" fontAlgn="auto" latinLnBrk="0" hangingPunct="1">
                        <a:lnSpc>
                          <a:spcPct val="100000"/>
                        </a:lnSpc>
                        <a:spcBef>
                          <a:spcPts val="0"/>
                        </a:spcBef>
                        <a:spcAft>
                          <a:spcPts val="0"/>
                        </a:spcAft>
                        <a:buClrTx/>
                        <a:buSzTx/>
                        <a:buFontTx/>
                        <a:buNone/>
                        <a:tabLst/>
                        <a:defRPr/>
                      </a:pPr>
                      <a:r>
                        <a:rPr lang="en-GB" sz="1200" kern="1200" dirty="0" smtClean="0">
                          <a:solidFill>
                            <a:schemeClr val="dk1"/>
                          </a:solidFill>
                          <a:effectLst/>
                          <a:latin typeface="+mn-lt"/>
                          <a:ea typeface="+mn-ea"/>
                          <a:cs typeface="+mn-cs"/>
                        </a:rPr>
                        <a:t>I can observe and record symmetry in made and natural environments</a:t>
                      </a:r>
                      <a:endParaRPr lang="en-US" sz="800" b="1" dirty="0"/>
                    </a:p>
                  </a:txBody>
                  <a:tcPr/>
                </a:tc>
                <a:extLst>
                  <a:ext uri="{0D108BD9-81ED-4DB2-BD59-A6C34878D82A}">
                    <a16:rowId xmlns="" xmlns:a16="http://schemas.microsoft.com/office/drawing/2014/main" val="1649717864"/>
                  </a:ext>
                </a:extLst>
              </a:tr>
              <a:tr h="430789">
                <a:tc>
                  <a:txBody>
                    <a:bodyPr/>
                    <a:lstStyle/>
                    <a:p>
                      <a:endParaRPr lang="en-US" sz="1000" dirty="0"/>
                    </a:p>
                  </a:txBody>
                  <a:tcPr/>
                </a:tc>
                <a:tc>
                  <a:txBody>
                    <a:bodyPr/>
                    <a:lstStyle/>
                    <a:p>
                      <a:pPr marL="0" marR="0" lvl="0" indent="0" algn="l" defTabSz="802020" rtl="0" eaLnBrk="1" fontAlgn="auto" latinLnBrk="0" hangingPunct="1">
                        <a:lnSpc>
                          <a:spcPct val="100000"/>
                        </a:lnSpc>
                        <a:spcBef>
                          <a:spcPts val="0"/>
                        </a:spcBef>
                        <a:spcAft>
                          <a:spcPts val="0"/>
                        </a:spcAft>
                        <a:buClrTx/>
                        <a:buSzTx/>
                        <a:buFontTx/>
                        <a:buNone/>
                        <a:tabLst/>
                        <a:defRPr/>
                      </a:pPr>
                      <a:r>
                        <a:rPr lang="en-GB" sz="1200" kern="1200" dirty="0" smtClean="0">
                          <a:solidFill>
                            <a:schemeClr val="dk1"/>
                          </a:solidFill>
                          <a:effectLst/>
                          <a:latin typeface="+mn-lt"/>
                          <a:ea typeface="+mn-ea"/>
                          <a:cs typeface="+mn-cs"/>
                        </a:rPr>
                        <a:t>I understand</a:t>
                      </a:r>
                      <a:r>
                        <a:rPr lang="en-GB" sz="1200" kern="1200" baseline="0" dirty="0" smtClean="0">
                          <a:solidFill>
                            <a:schemeClr val="dk1"/>
                          </a:solidFill>
                          <a:effectLst/>
                          <a:latin typeface="+mn-lt"/>
                          <a:ea typeface="+mn-ea"/>
                          <a:cs typeface="+mn-cs"/>
                        </a:rPr>
                        <a:t> how</a:t>
                      </a:r>
                      <a:r>
                        <a:rPr lang="en-GB" sz="1200" kern="1200" dirty="0" smtClean="0">
                          <a:solidFill>
                            <a:schemeClr val="dk1"/>
                          </a:solidFill>
                          <a:effectLst/>
                          <a:latin typeface="+mn-lt"/>
                          <a:ea typeface="+mn-ea"/>
                          <a:cs typeface="+mn-cs"/>
                        </a:rPr>
                        <a:t> shading is</a:t>
                      </a:r>
                      <a:r>
                        <a:rPr lang="en-GB" sz="1200" kern="1200" baseline="0" dirty="0" smtClean="0">
                          <a:solidFill>
                            <a:schemeClr val="dk1"/>
                          </a:solidFill>
                          <a:effectLst/>
                          <a:latin typeface="+mn-lt"/>
                          <a:ea typeface="+mn-ea"/>
                          <a:cs typeface="+mn-cs"/>
                        </a:rPr>
                        <a:t> used to</a:t>
                      </a:r>
                      <a:r>
                        <a:rPr lang="en-GB" sz="1200" kern="1200" dirty="0" smtClean="0">
                          <a:solidFill>
                            <a:schemeClr val="dk1"/>
                          </a:solidFill>
                          <a:effectLst/>
                          <a:latin typeface="+mn-lt"/>
                          <a:ea typeface="+mn-ea"/>
                          <a:cs typeface="+mn-cs"/>
                        </a:rPr>
                        <a:t> create tone and texture</a:t>
                      </a:r>
                      <a:endParaRPr lang="en-US" sz="800" b="1" dirty="0"/>
                    </a:p>
                  </a:txBody>
                  <a:tcPr/>
                </a:tc>
                <a:extLst>
                  <a:ext uri="{0D108BD9-81ED-4DB2-BD59-A6C34878D82A}">
                    <a16:rowId xmlns="" xmlns:a16="http://schemas.microsoft.com/office/drawing/2014/main" val="1286677360"/>
                  </a:ext>
                </a:extLst>
              </a:tr>
            </a:tbl>
          </a:graphicData>
        </a:graphic>
      </p:graphicFrame>
      <p:graphicFrame>
        <p:nvGraphicFramePr>
          <p:cNvPr id="2" name="Table 1"/>
          <p:cNvGraphicFramePr>
            <a:graphicFrameLocks noGrp="1"/>
          </p:cNvGraphicFramePr>
          <p:nvPr>
            <p:extLst>
              <p:ext uri="{D42A27DB-BD31-4B8C-83A1-F6EECF244321}">
                <p14:modId xmlns:p14="http://schemas.microsoft.com/office/powerpoint/2010/main" val="2604902690"/>
              </p:ext>
            </p:extLst>
          </p:nvPr>
        </p:nvGraphicFramePr>
        <p:xfrm>
          <a:off x="3989863" y="5000625"/>
          <a:ext cx="6581754" cy="2422917"/>
        </p:xfrm>
        <a:graphic>
          <a:graphicData uri="http://schemas.openxmlformats.org/drawingml/2006/table">
            <a:tbl>
              <a:tblPr firstRow="1" bandRow="1">
                <a:tableStyleId>{5C22544A-7EE6-4342-B048-85BDC9FD1C3A}</a:tableStyleId>
              </a:tblPr>
              <a:tblGrid>
                <a:gridCol w="3290877"/>
                <a:gridCol w="3290877"/>
              </a:tblGrid>
              <a:tr h="316305">
                <a:tc gridSpan="2">
                  <a:txBody>
                    <a:bodyPr/>
                    <a:lstStyle/>
                    <a:p>
                      <a:pPr algn="ctr"/>
                      <a:r>
                        <a:rPr lang="en-US" dirty="0"/>
                        <a:t>Useful Drawing Tips</a:t>
                      </a:r>
                    </a:p>
                  </a:txBody>
                  <a:tcPr/>
                </a:tc>
                <a:tc hMerge="1">
                  <a:txBody>
                    <a:bodyPr/>
                    <a:lstStyle/>
                    <a:p>
                      <a:endParaRPr lang="en-US" dirty="0"/>
                    </a:p>
                  </a:txBody>
                  <a:tcPr/>
                </a:tc>
              </a:tr>
              <a:tr h="348176">
                <a:tc>
                  <a:txBody>
                    <a:bodyPr/>
                    <a:lstStyle/>
                    <a:p>
                      <a:r>
                        <a:rPr lang="en-US" dirty="0"/>
                        <a:t>Observe</a:t>
                      </a:r>
                    </a:p>
                  </a:txBody>
                  <a:tcPr/>
                </a:tc>
                <a:tc>
                  <a:txBody>
                    <a:bodyPr/>
                    <a:lstStyle/>
                    <a:p>
                      <a:r>
                        <a:rPr lang="en-US" sz="1050" dirty="0"/>
                        <a:t>Looking closely at the subject being drawn. What shapes can you see? How do they relate to one another? What length lines will you need to draw the subjects?</a:t>
                      </a:r>
                    </a:p>
                  </a:txBody>
                  <a:tcPr/>
                </a:tc>
              </a:tr>
              <a:tr h="348176">
                <a:tc>
                  <a:txBody>
                    <a:bodyPr/>
                    <a:lstStyle/>
                    <a:p>
                      <a:r>
                        <a:rPr lang="en-US" dirty="0"/>
                        <a:t>Use of shading</a:t>
                      </a:r>
                    </a:p>
                  </a:txBody>
                  <a:tcPr/>
                </a:tc>
                <a:tc>
                  <a:txBody>
                    <a:bodyPr/>
                    <a:lstStyle/>
                    <a:p>
                      <a:r>
                        <a:rPr lang="en-US" sz="1050" dirty="0"/>
                        <a:t>Which areas have highlights or shadows? How can you represent these? </a:t>
                      </a:r>
                    </a:p>
                  </a:txBody>
                  <a:tcPr/>
                </a:tc>
              </a:tr>
              <a:tr h="348176">
                <a:tc>
                  <a:txBody>
                    <a:bodyPr/>
                    <a:lstStyle/>
                    <a:p>
                      <a:r>
                        <a:rPr lang="en-US" dirty="0"/>
                        <a:t>Pencil grip</a:t>
                      </a:r>
                    </a:p>
                  </a:txBody>
                  <a:tcPr/>
                </a:tc>
                <a:tc>
                  <a:txBody>
                    <a:bodyPr/>
                    <a:lstStyle/>
                    <a:p>
                      <a:r>
                        <a:rPr lang="en-US" sz="1050" dirty="0"/>
                        <a:t>Think about how you hold your pencil and the pressure you are placing on it.</a:t>
                      </a:r>
                    </a:p>
                  </a:txBody>
                  <a:tcPr/>
                </a:tc>
              </a:tr>
              <a:tr h="348176">
                <a:tc>
                  <a:txBody>
                    <a:bodyPr/>
                    <a:lstStyle/>
                    <a:p>
                      <a:r>
                        <a:rPr lang="en-US" dirty="0"/>
                        <a:t>Smudging </a:t>
                      </a:r>
                    </a:p>
                  </a:txBody>
                  <a:tcPr/>
                </a:tc>
                <a:tc>
                  <a:txBody>
                    <a:bodyPr/>
                    <a:lstStyle/>
                    <a:p>
                      <a:r>
                        <a:rPr lang="en-US" sz="1050" dirty="0"/>
                        <a:t>How does work smudge and how can you avoid it?</a:t>
                      </a:r>
                    </a:p>
                  </a:txBody>
                  <a:tcPr/>
                </a:tc>
              </a:tr>
              <a:tr h="348176">
                <a:tc>
                  <a:txBody>
                    <a:bodyPr/>
                    <a:lstStyle/>
                    <a:p>
                      <a:r>
                        <a:rPr lang="en-US" dirty="0"/>
                        <a:t>Lines</a:t>
                      </a:r>
                    </a:p>
                  </a:txBody>
                  <a:tcPr/>
                </a:tc>
                <a:tc>
                  <a:txBody>
                    <a:bodyPr/>
                    <a:lstStyle/>
                    <a:p>
                      <a:r>
                        <a:rPr lang="en-US" sz="1050" dirty="0"/>
                        <a:t>Vary the length of your lines, shorter and longer lines.</a:t>
                      </a:r>
                    </a:p>
                  </a:txBody>
                  <a:tcPr/>
                </a:tc>
              </a:tr>
            </a:tbl>
          </a:graphicData>
        </a:graphic>
      </p:graphicFrame>
      <p:graphicFrame>
        <p:nvGraphicFramePr>
          <p:cNvPr id="11" name="Table 10">
            <a:extLst>
              <a:ext uri="{FF2B5EF4-FFF2-40B4-BE49-F238E27FC236}">
                <a16:creationId xmlns="" xmlns:a16="http://schemas.microsoft.com/office/drawing/2014/main" id="{33769F6F-EA54-5A43-B143-23DDA7566E8F}"/>
              </a:ext>
            </a:extLst>
          </p:cNvPr>
          <p:cNvGraphicFramePr>
            <a:graphicFrameLocks noGrp="1"/>
          </p:cNvGraphicFramePr>
          <p:nvPr>
            <p:extLst>
              <p:ext uri="{D42A27DB-BD31-4B8C-83A1-F6EECF244321}">
                <p14:modId xmlns:p14="http://schemas.microsoft.com/office/powerpoint/2010/main" val="3413218903"/>
              </p:ext>
            </p:extLst>
          </p:nvPr>
        </p:nvGraphicFramePr>
        <p:xfrm>
          <a:off x="171273" y="457801"/>
          <a:ext cx="3619870" cy="7064041"/>
        </p:xfrm>
        <a:graphic>
          <a:graphicData uri="http://schemas.openxmlformats.org/drawingml/2006/table">
            <a:tbl>
              <a:tblPr/>
              <a:tblGrid>
                <a:gridCol w="845411">
                  <a:extLst>
                    <a:ext uri="{9D8B030D-6E8A-4147-A177-3AD203B41FA5}">
                      <a16:colId xmlns="" xmlns:a16="http://schemas.microsoft.com/office/drawing/2014/main" val="4259194817"/>
                    </a:ext>
                  </a:extLst>
                </a:gridCol>
                <a:gridCol w="2774459">
                  <a:extLst>
                    <a:ext uri="{9D8B030D-6E8A-4147-A177-3AD203B41FA5}">
                      <a16:colId xmlns="" xmlns:a16="http://schemas.microsoft.com/office/drawing/2014/main" val="3531591237"/>
                    </a:ext>
                  </a:extLst>
                </a:gridCol>
              </a:tblGrid>
              <a:tr h="564662">
                <a:tc gridSpan="2">
                  <a:txBody>
                    <a:bodyPr/>
                    <a:lstStyle/>
                    <a:p>
                      <a:pPr algn="ctr"/>
                      <a:r>
                        <a:rPr lang="en-US" b="1" dirty="0"/>
                        <a:t>KEY VOCABULARY</a:t>
                      </a:r>
                    </a:p>
                  </a:txBody>
                  <a:tcPr>
                    <a:solidFill>
                      <a:srgbClr val="FF0000"/>
                    </a:solidFill>
                  </a:tcPr>
                </a:tc>
                <a:tc hMerge="1">
                  <a:txBody>
                    <a:bodyPr/>
                    <a:lstStyle/>
                    <a:p>
                      <a:endParaRPr lang="en-US"/>
                    </a:p>
                  </a:txBody>
                  <a:tcPr/>
                </a:tc>
                <a:extLst>
                  <a:ext uri="{0D108BD9-81ED-4DB2-BD59-A6C34878D82A}">
                    <a16:rowId xmlns="" xmlns:a16="http://schemas.microsoft.com/office/drawing/2014/main" val="3424186848"/>
                  </a:ext>
                </a:extLst>
              </a:tr>
              <a:tr h="352914">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US" sz="1000" b="1" dirty="0">
                          <a:solidFill>
                            <a:schemeClr val="tx1"/>
                          </a:solidFill>
                          <a:latin typeface="+mn-lt"/>
                        </a:rPr>
                        <a:t>Technique </a:t>
                      </a:r>
                    </a:p>
                  </a:txBody>
                  <a:tcPr anchor="ctr">
                    <a:lnL w="5398" cap="flat" cmpd="sng" algn="ctr">
                      <a:solidFill>
                        <a:srgbClr val="000000"/>
                      </a:solidFill>
                      <a:prstDash val="solid"/>
                      <a:round/>
                      <a:headEnd type="none" w="med" len="med"/>
                      <a:tailEnd type="none" w="med" len="med"/>
                    </a:lnL>
                    <a:lnR w="5398" cap="flat" cmpd="sng" algn="ctr">
                      <a:solidFill>
                        <a:srgbClr val="6DAA44"/>
                      </a:solidFill>
                      <a:prstDash val="solid"/>
                      <a:round/>
                      <a:headEnd type="none" w="med" len="med"/>
                      <a:tailEnd type="none" w="med" len="med"/>
                    </a:lnR>
                    <a:lnB w="10808" cap="flat" cmpd="sng" algn="ctr">
                      <a:solidFill>
                        <a:srgbClr val="000000"/>
                      </a:solidFill>
                      <a:prstDash val="solid"/>
                      <a:round/>
                      <a:headEnd type="none" w="med" len="med"/>
                      <a:tailEnd type="none" w="med" len="med"/>
                    </a:lnB>
                    <a:solidFill>
                      <a:srgbClr val="F399A1"/>
                    </a:solidFill>
                  </a:tcPr>
                </a:tc>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US" sz="1000" b="0" dirty="0">
                          <a:solidFill>
                            <a:schemeClr val="tx1"/>
                          </a:solidFill>
                          <a:latin typeface="+mn-lt"/>
                        </a:rPr>
                        <a:t>-The way of carrying out a particular task.</a:t>
                      </a:r>
                    </a:p>
                  </a:txBody>
                  <a:tcPr anchor="ctr">
                    <a:lnL w="5398" cap="flat" cmpd="sng" algn="ctr">
                      <a:solidFill>
                        <a:srgbClr val="6DAA44"/>
                      </a:solidFill>
                      <a:prstDash val="solid"/>
                      <a:round/>
                      <a:headEnd type="none" w="med" len="med"/>
                      <a:tailEnd type="none" w="med" len="med"/>
                    </a:lnL>
                    <a:lnR w="9550" cap="flat" cmpd="sng" algn="ctr">
                      <a:solidFill>
                        <a:srgbClr val="000000"/>
                      </a:solidFill>
                      <a:prstDash val="solid"/>
                      <a:round/>
                      <a:headEnd type="none" w="med" len="med"/>
                      <a:tailEnd type="none" w="med" len="med"/>
                    </a:lnR>
                    <a:lnT w="10808" cap="flat" cmpd="sng" algn="ctr">
                      <a:solidFill>
                        <a:srgbClr val="000000"/>
                      </a:solidFill>
                      <a:prstDash val="solid"/>
                      <a:round/>
                      <a:headEnd type="none" w="med" len="med"/>
                      <a:tailEnd type="none" w="med" len="med"/>
                    </a:lnT>
                    <a:lnB w="10808" cap="flat" cmpd="sng" algn="ctr">
                      <a:solidFill>
                        <a:srgbClr val="000000"/>
                      </a:solidFill>
                      <a:prstDash val="solid"/>
                      <a:round/>
                      <a:headEnd type="none" w="med" len="med"/>
                      <a:tailEnd type="none" w="med" len="med"/>
                    </a:lnB>
                    <a:solidFill>
                      <a:srgbClr val="F399A1"/>
                    </a:solidFill>
                  </a:tcPr>
                </a:tc>
                <a:extLst>
                  <a:ext uri="{0D108BD9-81ED-4DB2-BD59-A6C34878D82A}">
                    <a16:rowId xmlns="" xmlns:a16="http://schemas.microsoft.com/office/drawing/2014/main" val="3255726859"/>
                  </a:ext>
                </a:extLst>
              </a:tr>
              <a:tr h="468873">
                <a:tc>
                  <a:txBody>
                    <a:bodyPr/>
                    <a:lstStyle/>
                    <a:p>
                      <a:r>
                        <a:rPr lang="en-GB" sz="1000" b="1" dirty="0">
                          <a:solidFill>
                            <a:schemeClr val="tx1"/>
                          </a:solidFill>
                          <a:effectLst/>
                          <a:latin typeface="+mn-lt"/>
                        </a:rPr>
                        <a:t>Sketch </a:t>
                      </a:r>
                    </a:p>
                  </a:txBody>
                  <a:tcPr anchor="ctr">
                    <a:lnL w="5398" cap="flat" cmpd="sng" algn="ctr">
                      <a:solidFill>
                        <a:srgbClr val="000000"/>
                      </a:solidFill>
                      <a:prstDash val="solid"/>
                      <a:round/>
                      <a:headEnd type="none" w="med" len="med"/>
                      <a:tailEnd type="none" w="med" len="med"/>
                    </a:lnL>
                    <a:lnR w="5398" cap="flat" cmpd="sng" algn="ctr">
                      <a:solidFill>
                        <a:srgbClr val="6DAA44"/>
                      </a:solidFill>
                      <a:prstDash val="solid"/>
                      <a:round/>
                      <a:headEnd type="none" w="med" len="med"/>
                      <a:tailEnd type="none" w="med" len="med"/>
                    </a:lnR>
                    <a:lnT w="10808" cap="flat" cmpd="sng" algn="ctr">
                      <a:solidFill>
                        <a:srgbClr val="000000"/>
                      </a:solidFill>
                      <a:prstDash val="solid"/>
                      <a:round/>
                      <a:headEnd type="none" w="med" len="med"/>
                      <a:tailEnd type="none" w="med" len="med"/>
                    </a:lnT>
                    <a:lnB w="10808" cap="flat" cmpd="sng" algn="ctr">
                      <a:solidFill>
                        <a:srgbClr val="000000"/>
                      </a:solidFill>
                      <a:prstDash val="solid"/>
                      <a:round/>
                      <a:headEnd type="none" w="med" len="med"/>
                      <a:tailEnd type="none" w="med" len="med"/>
                    </a:lnB>
                    <a:solidFill>
                      <a:srgbClr val="F399A1"/>
                    </a:solidFill>
                  </a:tcPr>
                </a:tc>
                <a:tc>
                  <a:txBody>
                    <a:bodyPr/>
                    <a:lstStyle/>
                    <a:p>
                      <a:r>
                        <a:rPr lang="en-GB" sz="1000" b="0" dirty="0">
                          <a:solidFill>
                            <a:schemeClr val="tx1"/>
                          </a:solidFill>
                          <a:effectLst/>
                          <a:latin typeface="+mn-lt"/>
                        </a:rPr>
                        <a:t>-A quick, freehand drawing that is usually not intended as a finished piece of work.</a:t>
                      </a:r>
                    </a:p>
                  </a:txBody>
                  <a:tcPr anchor="ctr">
                    <a:lnL w="5398" cap="flat" cmpd="sng" algn="ctr">
                      <a:solidFill>
                        <a:srgbClr val="6DAA44"/>
                      </a:solidFill>
                      <a:prstDash val="solid"/>
                      <a:round/>
                      <a:headEnd type="none" w="med" len="med"/>
                      <a:tailEnd type="none" w="med" len="med"/>
                    </a:lnL>
                    <a:lnR w="9550" cap="flat" cmpd="sng" algn="ctr">
                      <a:solidFill>
                        <a:srgbClr val="000000"/>
                      </a:solidFill>
                      <a:prstDash val="solid"/>
                      <a:round/>
                      <a:headEnd type="none" w="med" len="med"/>
                      <a:tailEnd type="none" w="med" len="med"/>
                    </a:lnR>
                    <a:lnT w="10808" cap="flat" cmpd="sng" algn="ctr">
                      <a:solidFill>
                        <a:srgbClr val="000000"/>
                      </a:solidFill>
                      <a:prstDash val="solid"/>
                      <a:round/>
                      <a:headEnd type="none" w="med" len="med"/>
                      <a:tailEnd type="none" w="med" len="med"/>
                    </a:lnT>
                    <a:lnB w="10808" cap="flat" cmpd="sng" algn="ctr">
                      <a:solidFill>
                        <a:srgbClr val="000000"/>
                      </a:solidFill>
                      <a:prstDash val="solid"/>
                      <a:round/>
                      <a:headEnd type="none" w="med" len="med"/>
                      <a:tailEnd type="none" w="med" len="med"/>
                    </a:lnB>
                    <a:solidFill>
                      <a:srgbClr val="F399A1"/>
                    </a:solidFill>
                  </a:tcPr>
                </a:tc>
                <a:extLst>
                  <a:ext uri="{0D108BD9-81ED-4DB2-BD59-A6C34878D82A}">
                    <a16:rowId xmlns="" xmlns:a16="http://schemas.microsoft.com/office/drawing/2014/main" val="2150373173"/>
                  </a:ext>
                </a:extLst>
              </a:tr>
              <a:tr h="468873">
                <a:tc>
                  <a:txBody>
                    <a:bodyPr/>
                    <a:lstStyle/>
                    <a:p>
                      <a:r>
                        <a:rPr lang="en-GB" sz="1000" b="1" dirty="0">
                          <a:solidFill>
                            <a:schemeClr val="tx1"/>
                          </a:solidFill>
                          <a:effectLst/>
                          <a:latin typeface="+mn-lt"/>
                        </a:rPr>
                        <a:t>Sketch lightly </a:t>
                      </a:r>
                    </a:p>
                  </a:txBody>
                  <a:tcPr anchor="ctr">
                    <a:lnL w="5398" cap="flat" cmpd="sng" algn="ctr">
                      <a:solidFill>
                        <a:srgbClr val="000000"/>
                      </a:solidFill>
                      <a:prstDash val="solid"/>
                      <a:round/>
                      <a:headEnd type="none" w="med" len="med"/>
                      <a:tailEnd type="none" w="med" len="med"/>
                    </a:lnL>
                    <a:lnR w="5398" cap="flat" cmpd="sng" algn="ctr">
                      <a:solidFill>
                        <a:srgbClr val="6DAA44"/>
                      </a:solidFill>
                      <a:prstDash val="solid"/>
                      <a:round/>
                      <a:headEnd type="none" w="med" len="med"/>
                      <a:tailEnd type="none" w="med" len="med"/>
                    </a:lnR>
                    <a:lnT w="10808" cap="flat" cmpd="sng" algn="ctr">
                      <a:solidFill>
                        <a:srgbClr val="000000"/>
                      </a:solidFill>
                      <a:prstDash val="solid"/>
                      <a:round/>
                      <a:headEnd type="none" w="med" len="med"/>
                      <a:tailEnd type="none" w="med" len="med"/>
                    </a:lnT>
                    <a:lnB w="10808" cap="flat" cmpd="sng" algn="ctr">
                      <a:solidFill>
                        <a:srgbClr val="000000"/>
                      </a:solidFill>
                      <a:prstDash val="solid"/>
                      <a:round/>
                      <a:headEnd type="none" w="med" len="med"/>
                      <a:tailEnd type="none" w="med" len="med"/>
                    </a:lnB>
                    <a:solidFill>
                      <a:srgbClr val="F399A1"/>
                    </a:solidFill>
                  </a:tcPr>
                </a:tc>
                <a:tc>
                  <a:txBody>
                    <a:bodyPr/>
                    <a:lstStyle/>
                    <a:p>
                      <a:r>
                        <a:rPr lang="en-GB" sz="1000" dirty="0"/>
                        <a:t>-Drawing with a pencil using it very lightly.</a:t>
                      </a:r>
                    </a:p>
                  </a:txBody>
                  <a:tcPr anchor="ctr">
                    <a:lnL w="5398" cap="flat" cmpd="sng" algn="ctr">
                      <a:solidFill>
                        <a:srgbClr val="6DAA44"/>
                      </a:solidFill>
                      <a:prstDash val="solid"/>
                      <a:round/>
                      <a:headEnd type="none" w="med" len="med"/>
                      <a:tailEnd type="none" w="med" len="med"/>
                    </a:lnL>
                    <a:lnR w="9550" cap="flat" cmpd="sng" algn="ctr">
                      <a:solidFill>
                        <a:srgbClr val="000000"/>
                      </a:solidFill>
                      <a:prstDash val="solid"/>
                      <a:round/>
                      <a:headEnd type="none" w="med" len="med"/>
                      <a:tailEnd type="none" w="med" len="med"/>
                    </a:lnR>
                    <a:lnT w="10808" cap="flat" cmpd="sng" algn="ctr">
                      <a:solidFill>
                        <a:srgbClr val="000000"/>
                      </a:solidFill>
                      <a:prstDash val="solid"/>
                      <a:round/>
                      <a:headEnd type="none" w="med" len="med"/>
                      <a:tailEnd type="none" w="med" len="med"/>
                    </a:lnT>
                    <a:lnB w="10808" cap="flat" cmpd="sng" algn="ctr">
                      <a:solidFill>
                        <a:srgbClr val="000000"/>
                      </a:solidFill>
                      <a:prstDash val="solid"/>
                      <a:round/>
                      <a:headEnd type="none" w="med" len="med"/>
                      <a:tailEnd type="none" w="med" len="med"/>
                    </a:lnB>
                    <a:solidFill>
                      <a:srgbClr val="F399A1"/>
                    </a:solidFill>
                  </a:tcPr>
                </a:tc>
                <a:extLst>
                  <a:ext uri="{0D108BD9-81ED-4DB2-BD59-A6C34878D82A}">
                    <a16:rowId xmlns="" xmlns:a16="http://schemas.microsoft.com/office/drawing/2014/main" val="37140920"/>
                  </a:ext>
                </a:extLst>
              </a:tr>
              <a:tr h="649208">
                <a:tc>
                  <a:txBody>
                    <a:bodyPr/>
                    <a:lstStyle/>
                    <a:p>
                      <a:r>
                        <a:rPr lang="en-GB" sz="1000" b="1" dirty="0">
                          <a:solidFill>
                            <a:schemeClr val="tx1"/>
                          </a:solidFill>
                          <a:effectLst/>
                          <a:latin typeface="+mn-lt"/>
                        </a:rPr>
                        <a:t>Line weight </a:t>
                      </a:r>
                    </a:p>
                  </a:txBody>
                  <a:tcPr anchor="ctr">
                    <a:lnL w="5398" cap="flat" cmpd="sng" algn="ctr">
                      <a:solidFill>
                        <a:srgbClr val="000000"/>
                      </a:solidFill>
                      <a:prstDash val="solid"/>
                      <a:round/>
                      <a:headEnd type="none" w="med" len="med"/>
                      <a:tailEnd type="none" w="med" len="med"/>
                    </a:lnL>
                    <a:lnR w="5398" cap="flat" cmpd="sng" algn="ctr">
                      <a:solidFill>
                        <a:srgbClr val="6DAA44"/>
                      </a:solidFill>
                      <a:prstDash val="solid"/>
                      <a:round/>
                      <a:headEnd type="none" w="med" len="med"/>
                      <a:tailEnd type="none" w="med" len="med"/>
                    </a:lnR>
                    <a:lnT w="10808" cap="flat" cmpd="sng" algn="ctr">
                      <a:solidFill>
                        <a:srgbClr val="000000"/>
                      </a:solidFill>
                      <a:prstDash val="solid"/>
                      <a:round/>
                      <a:headEnd type="none" w="med" len="med"/>
                      <a:tailEnd type="none" w="med" len="med"/>
                    </a:lnT>
                    <a:lnB w="10808" cap="flat" cmpd="sng" algn="ctr">
                      <a:solidFill>
                        <a:srgbClr val="000000"/>
                      </a:solidFill>
                      <a:prstDash val="solid"/>
                      <a:round/>
                      <a:headEnd type="none" w="med" len="med"/>
                      <a:tailEnd type="none" w="med" len="med"/>
                    </a:lnB>
                    <a:solidFill>
                      <a:srgbClr val="F399A1"/>
                    </a:solidFill>
                  </a:tcPr>
                </a:tc>
                <a:tc>
                  <a:txBody>
                    <a:bodyPr/>
                    <a:lstStyle/>
                    <a:p>
                      <a:pPr marL="0" marR="0" lvl="0" indent="0" algn="l" defTabSz="802020" rtl="0" eaLnBrk="0" fontAlgn="base" latinLnBrk="0" hangingPunct="0">
                        <a:lnSpc>
                          <a:spcPct val="100000"/>
                        </a:lnSpc>
                        <a:spcBef>
                          <a:spcPct val="0"/>
                        </a:spcBef>
                        <a:spcAft>
                          <a:spcPct val="0"/>
                        </a:spcAft>
                        <a:buClrTx/>
                        <a:buSzTx/>
                        <a:buFontTx/>
                        <a:buNone/>
                        <a:tabLst/>
                        <a:defRPr/>
                      </a:pPr>
                      <a:r>
                        <a:rPr lang="en-GB" sz="1000" dirty="0"/>
                        <a:t>-The heaviness/darkness of a line that is created by the pressure you are applying to a drawing when creating lines. </a:t>
                      </a:r>
                    </a:p>
                  </a:txBody>
                  <a:tcPr anchor="ctr">
                    <a:lnL w="5398" cap="flat" cmpd="sng" algn="ctr">
                      <a:solidFill>
                        <a:srgbClr val="6DAA44"/>
                      </a:solidFill>
                      <a:prstDash val="solid"/>
                      <a:round/>
                      <a:headEnd type="none" w="med" len="med"/>
                      <a:tailEnd type="none" w="med" len="med"/>
                    </a:lnL>
                    <a:lnR w="9550" cap="flat" cmpd="sng" algn="ctr">
                      <a:solidFill>
                        <a:srgbClr val="000000"/>
                      </a:solidFill>
                      <a:prstDash val="solid"/>
                      <a:round/>
                      <a:headEnd type="none" w="med" len="med"/>
                      <a:tailEnd type="none" w="med" len="med"/>
                    </a:lnR>
                    <a:lnT w="10808" cap="flat" cmpd="sng" algn="ctr">
                      <a:solidFill>
                        <a:srgbClr val="000000"/>
                      </a:solidFill>
                      <a:prstDash val="solid"/>
                      <a:round/>
                      <a:headEnd type="none" w="med" len="med"/>
                      <a:tailEnd type="none" w="med" len="med"/>
                    </a:lnT>
                    <a:lnB w="10808" cap="flat" cmpd="sng" algn="ctr">
                      <a:solidFill>
                        <a:srgbClr val="000000"/>
                      </a:solidFill>
                      <a:prstDash val="solid"/>
                      <a:round/>
                      <a:headEnd type="none" w="med" len="med"/>
                      <a:tailEnd type="none" w="med" len="med"/>
                    </a:lnB>
                    <a:solidFill>
                      <a:srgbClr val="F399A1"/>
                    </a:solidFill>
                  </a:tcPr>
                </a:tc>
                <a:extLst>
                  <a:ext uri="{0D108BD9-81ED-4DB2-BD59-A6C34878D82A}">
                    <a16:rowId xmlns="" xmlns:a16="http://schemas.microsoft.com/office/drawing/2014/main" val="4178824490"/>
                  </a:ext>
                </a:extLst>
              </a:tr>
              <a:tr h="1190214">
                <a:tc>
                  <a:txBody>
                    <a:bodyPr/>
                    <a:lstStyle/>
                    <a:p>
                      <a:r>
                        <a:rPr lang="en-GB" sz="1000" b="1" dirty="0">
                          <a:solidFill>
                            <a:schemeClr val="tx1"/>
                          </a:solidFill>
                          <a:effectLst/>
                          <a:latin typeface="+mn-lt"/>
                        </a:rPr>
                        <a:t>Tone</a:t>
                      </a:r>
                    </a:p>
                  </a:txBody>
                  <a:tcPr anchor="ctr">
                    <a:lnL w="5398" cap="flat" cmpd="sng" algn="ctr">
                      <a:solidFill>
                        <a:srgbClr val="000000"/>
                      </a:solidFill>
                      <a:prstDash val="solid"/>
                      <a:round/>
                      <a:headEnd type="none" w="med" len="med"/>
                      <a:tailEnd type="none" w="med" len="med"/>
                    </a:lnL>
                    <a:lnR w="5398" cap="flat" cmpd="sng" algn="ctr">
                      <a:solidFill>
                        <a:srgbClr val="6DAA44"/>
                      </a:solidFill>
                      <a:prstDash val="solid"/>
                      <a:round/>
                      <a:headEnd type="none" w="med" len="med"/>
                      <a:tailEnd type="none" w="med" len="med"/>
                    </a:lnR>
                    <a:lnT w="10808" cap="flat" cmpd="sng" algn="ctr">
                      <a:solidFill>
                        <a:srgbClr val="000000"/>
                      </a:solidFill>
                      <a:prstDash val="solid"/>
                      <a:round/>
                      <a:headEnd type="none" w="med" len="med"/>
                      <a:tailEnd type="none" w="med" len="med"/>
                    </a:lnT>
                    <a:lnB w="10808" cap="flat" cmpd="sng" algn="ctr">
                      <a:solidFill>
                        <a:srgbClr val="000000"/>
                      </a:solidFill>
                      <a:prstDash val="solid"/>
                      <a:round/>
                      <a:headEnd type="none" w="med" len="med"/>
                      <a:tailEnd type="none" w="med" len="med"/>
                    </a:lnB>
                    <a:solidFill>
                      <a:srgbClr val="F399A1"/>
                    </a:solidFill>
                  </a:tcPr>
                </a:tc>
                <a:tc>
                  <a:txBody>
                    <a:bodyPr/>
                    <a:lstStyle/>
                    <a:p>
                      <a:r>
                        <a:rPr lang="en-GB" sz="1000" dirty="0">
                          <a:latin typeface="Calibri" panose="020F0502020204030204" pitchFamily="34" charset="0"/>
                        </a:rPr>
                        <a:t>-Tone reflects lightness and darkness of colour. A tone is created by the way light falls on 3D objects. Where the light is strongest on an object this is called the highlights and the area of an object that is darker is called shadows. In between the highlights and shadows there is a range of tones. </a:t>
                      </a:r>
                    </a:p>
                  </a:txBody>
                  <a:tcPr anchor="ctr">
                    <a:lnL w="5398" cap="flat" cmpd="sng" algn="ctr">
                      <a:solidFill>
                        <a:srgbClr val="6DAA44"/>
                      </a:solidFill>
                      <a:prstDash val="solid"/>
                      <a:round/>
                      <a:headEnd type="none" w="med" len="med"/>
                      <a:tailEnd type="none" w="med" len="med"/>
                    </a:lnL>
                    <a:lnR w="9550" cap="flat" cmpd="sng" algn="ctr">
                      <a:solidFill>
                        <a:srgbClr val="000000"/>
                      </a:solidFill>
                      <a:prstDash val="solid"/>
                      <a:round/>
                      <a:headEnd type="none" w="med" len="med"/>
                      <a:tailEnd type="none" w="med" len="med"/>
                    </a:lnR>
                    <a:lnT w="10808" cap="flat" cmpd="sng" algn="ctr">
                      <a:solidFill>
                        <a:srgbClr val="000000"/>
                      </a:solidFill>
                      <a:prstDash val="solid"/>
                      <a:round/>
                      <a:headEnd type="none" w="med" len="med"/>
                      <a:tailEnd type="none" w="med" len="med"/>
                    </a:lnT>
                    <a:lnB w="10808" cap="flat" cmpd="sng" algn="ctr">
                      <a:solidFill>
                        <a:srgbClr val="000000"/>
                      </a:solidFill>
                      <a:prstDash val="solid"/>
                      <a:round/>
                      <a:headEnd type="none" w="med" len="med"/>
                      <a:tailEnd type="none" w="med" len="med"/>
                    </a:lnB>
                    <a:solidFill>
                      <a:srgbClr val="F399A1"/>
                    </a:solidFill>
                  </a:tcPr>
                </a:tc>
                <a:extLst>
                  <a:ext uri="{0D108BD9-81ED-4DB2-BD59-A6C34878D82A}">
                    <a16:rowId xmlns="" xmlns:a16="http://schemas.microsoft.com/office/drawing/2014/main" val="2868950921"/>
                  </a:ext>
                </a:extLst>
              </a:tr>
              <a:tr h="1190214">
                <a:tc>
                  <a:txBody>
                    <a:bodyPr/>
                    <a:lstStyle/>
                    <a:p>
                      <a:r>
                        <a:rPr lang="en-GB" sz="1000" b="1" dirty="0">
                          <a:solidFill>
                            <a:schemeClr val="tx1"/>
                          </a:solidFill>
                          <a:effectLst/>
                          <a:latin typeface="+mn-lt"/>
                        </a:rPr>
                        <a:t>Shading </a:t>
                      </a:r>
                    </a:p>
                  </a:txBody>
                  <a:tcPr anchor="ctr">
                    <a:lnL w="5398" cap="flat" cmpd="sng" algn="ctr">
                      <a:solidFill>
                        <a:srgbClr val="000000"/>
                      </a:solidFill>
                      <a:prstDash val="solid"/>
                      <a:round/>
                      <a:headEnd type="none" w="med" len="med"/>
                      <a:tailEnd type="none" w="med" len="med"/>
                    </a:lnL>
                    <a:lnR w="5398" cap="flat" cmpd="sng" algn="ctr">
                      <a:solidFill>
                        <a:srgbClr val="6DAA44"/>
                      </a:solidFill>
                      <a:prstDash val="solid"/>
                      <a:round/>
                      <a:headEnd type="none" w="med" len="med"/>
                      <a:tailEnd type="none" w="med" len="med"/>
                    </a:lnR>
                    <a:lnT w="10808" cap="flat" cmpd="sng" algn="ctr">
                      <a:solidFill>
                        <a:srgbClr val="000000"/>
                      </a:solidFill>
                      <a:prstDash val="solid"/>
                      <a:round/>
                      <a:headEnd type="none" w="med" len="med"/>
                      <a:tailEnd type="none" w="med" len="med"/>
                    </a:lnT>
                    <a:lnB w="10808" cap="flat" cmpd="sng" algn="ctr">
                      <a:solidFill>
                        <a:srgbClr val="000000"/>
                      </a:solidFill>
                      <a:prstDash val="solid"/>
                      <a:round/>
                      <a:headEnd type="none" w="med" len="med"/>
                      <a:tailEnd type="none" w="med" len="med"/>
                    </a:lnB>
                    <a:solidFill>
                      <a:srgbClr val="F399A1"/>
                    </a:solidFill>
                  </a:tcPr>
                </a:tc>
                <a:tc>
                  <a:txBody>
                    <a:bodyPr/>
                    <a:lstStyle/>
                    <a:p>
                      <a:pPr lvl="0" algn="l" eaLnBrk="0" fontAlgn="base" hangingPunct="0">
                        <a:spcBef>
                          <a:spcPct val="0"/>
                        </a:spcBef>
                        <a:spcAft>
                          <a:spcPct val="0"/>
                        </a:spcAft>
                      </a:pPr>
                      <a:r>
                        <a:rPr lang="en-US" sz="1000" b="0" dirty="0">
                          <a:solidFill>
                            <a:schemeClr val="tx1"/>
                          </a:solidFill>
                          <a:latin typeface="+mn-lt"/>
                        </a:rPr>
                        <a:t>-This is used to capture the different tones in drawing. Shading is creating different levels of darkness by applying media more densely or by using darker shades to create a darker area. Also applying media less densely or using a lighter shade for lighter areas.</a:t>
                      </a:r>
                    </a:p>
                  </a:txBody>
                  <a:tcPr anchor="ctr">
                    <a:lnL w="5398" cap="flat" cmpd="sng" algn="ctr">
                      <a:solidFill>
                        <a:srgbClr val="6DAA44"/>
                      </a:solidFill>
                      <a:prstDash val="solid"/>
                      <a:round/>
                      <a:headEnd type="none" w="med" len="med"/>
                      <a:tailEnd type="none" w="med" len="med"/>
                    </a:lnL>
                    <a:lnR w="9550" cap="flat" cmpd="sng" algn="ctr">
                      <a:solidFill>
                        <a:srgbClr val="000000"/>
                      </a:solidFill>
                      <a:prstDash val="solid"/>
                      <a:round/>
                      <a:headEnd type="none" w="med" len="med"/>
                      <a:tailEnd type="none" w="med" len="med"/>
                    </a:lnR>
                    <a:lnT w="10808" cap="flat" cmpd="sng" algn="ctr">
                      <a:solidFill>
                        <a:srgbClr val="000000"/>
                      </a:solidFill>
                      <a:prstDash val="solid"/>
                      <a:round/>
                      <a:headEnd type="none" w="med" len="med"/>
                      <a:tailEnd type="none" w="med" len="med"/>
                    </a:lnT>
                    <a:lnB w="10808" cap="flat" cmpd="sng" algn="ctr">
                      <a:solidFill>
                        <a:srgbClr val="000000"/>
                      </a:solidFill>
                      <a:prstDash val="solid"/>
                      <a:round/>
                      <a:headEnd type="none" w="med" len="med"/>
                      <a:tailEnd type="none" w="med" len="med"/>
                    </a:lnB>
                    <a:solidFill>
                      <a:srgbClr val="F399A1"/>
                    </a:solidFill>
                  </a:tcPr>
                </a:tc>
                <a:extLst>
                  <a:ext uri="{0D108BD9-81ED-4DB2-BD59-A6C34878D82A}">
                    <a16:rowId xmlns="" xmlns:a16="http://schemas.microsoft.com/office/drawing/2014/main" val="4085034766"/>
                  </a:ext>
                </a:extLst>
              </a:tr>
              <a:tr h="648500">
                <a:tc>
                  <a:txBody>
                    <a:bodyPr/>
                    <a:lstStyle/>
                    <a:p>
                      <a:r>
                        <a:rPr lang="en-GB" sz="1000" b="1" dirty="0" smtClean="0">
                          <a:solidFill>
                            <a:schemeClr val="tx1"/>
                          </a:solidFill>
                          <a:effectLst/>
                          <a:latin typeface="+mn-lt"/>
                        </a:rPr>
                        <a:t>Shading</a:t>
                      </a:r>
                      <a:r>
                        <a:rPr lang="en-GB" sz="1000" b="1" baseline="0" dirty="0" smtClean="0">
                          <a:solidFill>
                            <a:schemeClr val="tx1"/>
                          </a:solidFill>
                          <a:effectLst/>
                          <a:latin typeface="+mn-lt"/>
                        </a:rPr>
                        <a:t> (Using pressure)</a:t>
                      </a:r>
                      <a:endParaRPr lang="en-GB" sz="1000" b="1" dirty="0">
                        <a:solidFill>
                          <a:schemeClr val="tx1"/>
                        </a:solidFill>
                        <a:effectLst/>
                        <a:latin typeface="+mn-lt"/>
                      </a:endParaRPr>
                    </a:p>
                  </a:txBody>
                  <a:tcPr anchor="ctr">
                    <a:lnL w="5398" cap="flat" cmpd="sng" algn="ctr">
                      <a:solidFill>
                        <a:srgbClr val="000000"/>
                      </a:solidFill>
                      <a:prstDash val="solid"/>
                      <a:round/>
                      <a:headEnd type="none" w="med" len="med"/>
                      <a:tailEnd type="none" w="med" len="med"/>
                    </a:lnL>
                    <a:lnR w="5398" cap="flat" cmpd="sng" algn="ctr">
                      <a:solidFill>
                        <a:srgbClr val="6DAA44"/>
                      </a:solidFill>
                      <a:prstDash val="solid"/>
                      <a:round/>
                      <a:headEnd type="none" w="med" len="med"/>
                      <a:tailEnd type="none" w="med" len="med"/>
                    </a:lnR>
                    <a:lnT w="10808" cap="flat" cmpd="sng" algn="ctr">
                      <a:solidFill>
                        <a:srgbClr val="000000"/>
                      </a:solidFill>
                      <a:prstDash val="solid"/>
                      <a:round/>
                      <a:headEnd type="none" w="med" len="med"/>
                      <a:tailEnd type="none" w="med" len="med"/>
                    </a:lnT>
                    <a:lnB w="10808" cap="flat" cmpd="sng" algn="ctr">
                      <a:solidFill>
                        <a:srgbClr val="000000"/>
                      </a:solidFill>
                      <a:prstDash val="solid"/>
                      <a:round/>
                      <a:headEnd type="none" w="med" len="med"/>
                      <a:tailEnd type="none" w="med" len="med"/>
                    </a:lnB>
                    <a:solidFill>
                      <a:srgbClr val="F399A1"/>
                    </a:solidFill>
                  </a:tcPr>
                </a:tc>
                <a:tc>
                  <a:txBody>
                    <a:bodyPr/>
                    <a:lstStyle/>
                    <a:p>
                      <a:pPr lvl="0" algn="l" eaLnBrk="0" fontAlgn="base" hangingPunct="0">
                        <a:spcBef>
                          <a:spcPct val="0"/>
                        </a:spcBef>
                        <a:spcAft>
                          <a:spcPct val="0"/>
                        </a:spcAft>
                      </a:pPr>
                      <a:r>
                        <a:rPr lang="en-US" sz="1000" b="0" dirty="0" smtClean="0">
                          <a:solidFill>
                            <a:schemeClr val="tx1"/>
                          </a:solidFill>
                          <a:latin typeface="+mn-lt"/>
                        </a:rPr>
                        <a:t>-Use picture (on</a:t>
                      </a:r>
                      <a:r>
                        <a:rPr lang="en-US" sz="1000" b="0" baseline="0" dirty="0" smtClean="0">
                          <a:solidFill>
                            <a:schemeClr val="tx1"/>
                          </a:solidFill>
                          <a:latin typeface="+mn-lt"/>
                        </a:rPr>
                        <a:t> the right) to show different forms of shading.</a:t>
                      </a:r>
                      <a:endParaRPr lang="en-US" sz="1000" b="0" dirty="0">
                        <a:solidFill>
                          <a:schemeClr val="tx1"/>
                        </a:solidFill>
                        <a:latin typeface="+mn-lt"/>
                      </a:endParaRPr>
                    </a:p>
                  </a:txBody>
                  <a:tcPr anchor="ctr">
                    <a:lnL w="5398" cap="flat" cmpd="sng" algn="ctr">
                      <a:solidFill>
                        <a:srgbClr val="6DAA44"/>
                      </a:solidFill>
                      <a:prstDash val="solid"/>
                      <a:round/>
                      <a:headEnd type="none" w="med" len="med"/>
                      <a:tailEnd type="none" w="med" len="med"/>
                    </a:lnL>
                    <a:lnR w="9550" cap="flat" cmpd="sng" algn="ctr">
                      <a:solidFill>
                        <a:srgbClr val="000000"/>
                      </a:solidFill>
                      <a:prstDash val="solid"/>
                      <a:round/>
                      <a:headEnd type="none" w="med" len="med"/>
                      <a:tailEnd type="none" w="med" len="med"/>
                    </a:lnR>
                    <a:lnT w="10808" cap="flat" cmpd="sng" algn="ctr">
                      <a:solidFill>
                        <a:srgbClr val="000000"/>
                      </a:solidFill>
                      <a:prstDash val="solid"/>
                      <a:round/>
                      <a:headEnd type="none" w="med" len="med"/>
                      <a:tailEnd type="none" w="med" len="med"/>
                    </a:lnT>
                    <a:lnB w="10808" cap="flat" cmpd="sng" algn="ctr">
                      <a:solidFill>
                        <a:srgbClr val="000000"/>
                      </a:solidFill>
                      <a:prstDash val="solid"/>
                      <a:round/>
                      <a:headEnd type="none" w="med" len="med"/>
                      <a:tailEnd type="none" w="med" len="med"/>
                    </a:lnB>
                    <a:solidFill>
                      <a:srgbClr val="F399A1"/>
                    </a:solidFill>
                  </a:tcPr>
                </a:tc>
                <a:extLst>
                  <a:ext uri="{0D108BD9-81ED-4DB2-BD59-A6C34878D82A}">
                    <a16:rowId xmlns="" xmlns:a16="http://schemas.microsoft.com/office/drawing/2014/main" val="3409252957"/>
                  </a:ext>
                </a:extLst>
              </a:tr>
              <a:tr h="829543">
                <a:tc>
                  <a:txBody>
                    <a:bodyPr/>
                    <a:lstStyle/>
                    <a:p>
                      <a:r>
                        <a:rPr lang="en-GB" sz="1000" b="1" dirty="0" smtClean="0">
                          <a:solidFill>
                            <a:schemeClr val="tx1"/>
                          </a:solidFill>
                          <a:effectLst/>
                          <a:latin typeface="+mn-lt"/>
                        </a:rPr>
                        <a:t>Pencil hardness</a:t>
                      </a:r>
                      <a:endParaRPr lang="en-GB" sz="1000" b="1" dirty="0">
                        <a:solidFill>
                          <a:schemeClr val="tx1"/>
                        </a:solidFill>
                        <a:effectLst/>
                        <a:latin typeface="+mn-lt"/>
                      </a:endParaRPr>
                    </a:p>
                  </a:txBody>
                  <a:tcPr anchor="ctr">
                    <a:lnL w="5398" cap="flat" cmpd="sng" algn="ctr">
                      <a:solidFill>
                        <a:srgbClr val="000000"/>
                      </a:solidFill>
                      <a:prstDash val="solid"/>
                      <a:round/>
                      <a:headEnd type="none" w="med" len="med"/>
                      <a:tailEnd type="none" w="med" len="med"/>
                    </a:lnL>
                    <a:lnR w="5398" cap="flat" cmpd="sng" algn="ctr">
                      <a:solidFill>
                        <a:srgbClr val="6DAA44"/>
                      </a:solidFill>
                      <a:prstDash val="solid"/>
                      <a:round/>
                      <a:headEnd type="none" w="med" len="med"/>
                      <a:tailEnd type="none" w="med" len="med"/>
                    </a:lnR>
                    <a:lnT w="10808" cap="flat" cmpd="sng" algn="ctr">
                      <a:solidFill>
                        <a:srgbClr val="000000"/>
                      </a:solidFill>
                      <a:prstDash val="solid"/>
                      <a:round/>
                      <a:headEnd type="none" w="med" len="med"/>
                      <a:tailEnd type="none" w="med" len="med"/>
                    </a:lnT>
                    <a:lnB w="10808" cap="flat" cmpd="sng" algn="ctr">
                      <a:solidFill>
                        <a:srgbClr val="000000"/>
                      </a:solidFill>
                      <a:prstDash val="solid"/>
                      <a:round/>
                      <a:headEnd type="none" w="med" len="med"/>
                      <a:tailEnd type="none" w="med" len="med"/>
                    </a:lnB>
                    <a:solidFill>
                      <a:srgbClr val="F399A1"/>
                    </a:solidFill>
                  </a:tcPr>
                </a:tc>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US" sz="1000" b="0" dirty="0" smtClean="0">
                          <a:solidFill>
                            <a:schemeClr val="tx1"/>
                          </a:solidFill>
                          <a:latin typeface="+mn-lt"/>
                        </a:rPr>
                        <a:t>-The degree</a:t>
                      </a:r>
                      <a:r>
                        <a:rPr lang="en-US" sz="1000" b="0" baseline="0" dirty="0" smtClean="0">
                          <a:solidFill>
                            <a:schemeClr val="tx1"/>
                          </a:solidFill>
                          <a:latin typeface="+mn-lt"/>
                        </a:rPr>
                        <a:t> of hardness of a pencil indicates how soft or hard the lead is and how dark or light the mark is on the paper.</a:t>
                      </a:r>
                      <a:endParaRPr lang="en-US" sz="1000" b="0" dirty="0">
                        <a:solidFill>
                          <a:schemeClr val="tx1"/>
                        </a:solidFill>
                        <a:latin typeface="+mn-lt"/>
                      </a:endParaRPr>
                    </a:p>
                  </a:txBody>
                  <a:tcPr anchor="ctr">
                    <a:lnL w="5398" cap="flat" cmpd="sng" algn="ctr">
                      <a:solidFill>
                        <a:srgbClr val="6DAA44"/>
                      </a:solidFill>
                      <a:prstDash val="solid"/>
                      <a:round/>
                      <a:headEnd type="none" w="med" len="med"/>
                      <a:tailEnd type="none" w="med" len="med"/>
                    </a:lnL>
                    <a:lnR w="9550" cap="flat" cmpd="sng" algn="ctr">
                      <a:solidFill>
                        <a:srgbClr val="000000"/>
                      </a:solidFill>
                      <a:prstDash val="solid"/>
                      <a:round/>
                      <a:headEnd type="none" w="med" len="med"/>
                      <a:tailEnd type="none" w="med" len="med"/>
                    </a:lnR>
                    <a:lnT w="10808" cap="flat" cmpd="sng" algn="ctr">
                      <a:solidFill>
                        <a:srgbClr val="000000"/>
                      </a:solidFill>
                      <a:prstDash val="solid"/>
                      <a:round/>
                      <a:headEnd type="none" w="med" len="med"/>
                      <a:tailEnd type="none" w="med" len="med"/>
                    </a:lnT>
                    <a:lnB w="10808" cap="flat" cmpd="sng" algn="ctr">
                      <a:solidFill>
                        <a:srgbClr val="000000"/>
                      </a:solidFill>
                      <a:prstDash val="solid"/>
                      <a:round/>
                      <a:headEnd type="none" w="med" len="med"/>
                      <a:tailEnd type="none" w="med" len="med"/>
                    </a:lnB>
                    <a:solidFill>
                      <a:srgbClr val="F399A1"/>
                    </a:solidFill>
                  </a:tcPr>
                </a:tc>
                <a:extLst>
                  <a:ext uri="{0D108BD9-81ED-4DB2-BD59-A6C34878D82A}">
                    <a16:rowId xmlns="" xmlns:a16="http://schemas.microsoft.com/office/drawing/2014/main" val="160416535"/>
                  </a:ext>
                </a:extLst>
              </a:tr>
              <a:tr h="602743">
                <a:tc>
                  <a:txBody>
                    <a:bodyPr/>
                    <a:lstStyle/>
                    <a:p>
                      <a:r>
                        <a:rPr lang="en-GB" sz="1000" b="1" dirty="0" smtClean="0">
                          <a:solidFill>
                            <a:schemeClr val="tx1"/>
                          </a:solidFill>
                          <a:effectLst/>
                          <a:latin typeface="+mn-lt"/>
                        </a:rPr>
                        <a:t>Scale and</a:t>
                      </a:r>
                      <a:r>
                        <a:rPr lang="en-GB" sz="1000" b="1" baseline="0" dirty="0" smtClean="0">
                          <a:solidFill>
                            <a:schemeClr val="tx1"/>
                          </a:solidFill>
                          <a:effectLst/>
                          <a:latin typeface="+mn-lt"/>
                        </a:rPr>
                        <a:t> proportion </a:t>
                      </a:r>
                      <a:endParaRPr lang="en-GB" sz="1000" b="1" dirty="0">
                        <a:solidFill>
                          <a:schemeClr val="tx1"/>
                        </a:solidFill>
                        <a:effectLst/>
                        <a:latin typeface="+mn-lt"/>
                      </a:endParaRPr>
                    </a:p>
                  </a:txBody>
                  <a:tcPr anchor="ctr">
                    <a:lnL w="5398" cap="flat" cmpd="sng" algn="ctr">
                      <a:solidFill>
                        <a:srgbClr val="000000"/>
                      </a:solidFill>
                      <a:prstDash val="solid"/>
                      <a:round/>
                      <a:headEnd type="none" w="med" len="med"/>
                      <a:tailEnd type="none" w="med" len="med"/>
                    </a:lnL>
                    <a:lnR w="5398" cap="flat" cmpd="sng" algn="ctr">
                      <a:solidFill>
                        <a:srgbClr val="6DAA44"/>
                      </a:solidFill>
                      <a:prstDash val="solid"/>
                      <a:round/>
                      <a:headEnd type="none" w="med" len="med"/>
                      <a:tailEnd type="none" w="med" len="med"/>
                    </a:lnR>
                    <a:lnT w="10808" cap="flat" cmpd="sng" algn="ctr">
                      <a:solidFill>
                        <a:srgbClr val="000000"/>
                      </a:solidFill>
                      <a:prstDash val="solid"/>
                      <a:round/>
                      <a:headEnd type="none" w="med" len="med"/>
                      <a:tailEnd type="none" w="med" len="med"/>
                    </a:lnT>
                    <a:lnB w="10808" cap="flat" cmpd="sng" algn="ctr">
                      <a:solidFill>
                        <a:srgbClr val="000000"/>
                      </a:solidFill>
                      <a:prstDash val="solid"/>
                      <a:round/>
                      <a:headEnd type="none" w="med" len="med"/>
                      <a:tailEnd type="none" w="med" len="med"/>
                    </a:lnB>
                    <a:solidFill>
                      <a:srgbClr val="F399A1"/>
                    </a:solidFill>
                  </a:tcPr>
                </a:tc>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US" sz="1000" b="0" dirty="0" smtClean="0">
                          <a:solidFill>
                            <a:schemeClr val="tx1"/>
                          </a:solidFill>
                          <a:latin typeface="+mn-lt"/>
                        </a:rPr>
                        <a:t>-These are design</a:t>
                      </a:r>
                      <a:r>
                        <a:rPr lang="en-US" sz="1000" b="0" baseline="0" dirty="0" smtClean="0">
                          <a:solidFill>
                            <a:schemeClr val="tx1"/>
                          </a:solidFill>
                          <a:latin typeface="+mn-lt"/>
                        </a:rPr>
                        <a:t> elements to do with the size. Scale is the size of an object in relation to another object. Proportion is to do with the size of the parts of an object in relation to other parts.</a:t>
                      </a:r>
                      <a:endParaRPr lang="en-US" sz="1000" b="0" dirty="0">
                        <a:solidFill>
                          <a:schemeClr val="tx1"/>
                        </a:solidFill>
                        <a:latin typeface="+mn-lt"/>
                      </a:endParaRPr>
                    </a:p>
                  </a:txBody>
                  <a:tcPr anchor="ctr">
                    <a:lnL w="5398" cap="flat" cmpd="sng" algn="ctr">
                      <a:solidFill>
                        <a:srgbClr val="6DAA44"/>
                      </a:solidFill>
                      <a:prstDash val="solid"/>
                      <a:round/>
                      <a:headEnd type="none" w="med" len="med"/>
                      <a:tailEnd type="none" w="med" len="med"/>
                    </a:lnL>
                    <a:lnR w="9550" cap="flat" cmpd="sng" algn="ctr">
                      <a:solidFill>
                        <a:srgbClr val="000000"/>
                      </a:solidFill>
                      <a:prstDash val="solid"/>
                      <a:round/>
                      <a:headEnd type="none" w="med" len="med"/>
                      <a:tailEnd type="none" w="med" len="med"/>
                    </a:lnR>
                    <a:lnT w="10808" cap="flat" cmpd="sng" algn="ctr">
                      <a:solidFill>
                        <a:srgbClr val="000000"/>
                      </a:solidFill>
                      <a:prstDash val="solid"/>
                      <a:round/>
                      <a:headEnd type="none" w="med" len="med"/>
                      <a:tailEnd type="none" w="med" len="med"/>
                    </a:lnT>
                    <a:lnB w="10808" cap="flat" cmpd="sng" algn="ctr">
                      <a:solidFill>
                        <a:srgbClr val="000000"/>
                      </a:solidFill>
                      <a:prstDash val="solid"/>
                      <a:round/>
                      <a:headEnd type="none" w="med" len="med"/>
                      <a:tailEnd type="none" w="med" len="med"/>
                    </a:lnB>
                    <a:solidFill>
                      <a:srgbClr val="F399A1"/>
                    </a:solidFill>
                  </a:tcPr>
                </a:tc>
                <a:extLst>
                  <a:ext uri="{0D108BD9-81ED-4DB2-BD59-A6C34878D82A}">
                    <a16:rowId xmlns="" xmlns:a16="http://schemas.microsoft.com/office/drawing/2014/main" val="2081858513"/>
                  </a:ext>
                </a:extLst>
              </a:tr>
            </a:tbl>
          </a:graphicData>
        </a:graphic>
      </p:graphicFrame>
      <p:pic>
        <p:nvPicPr>
          <p:cNvPr id="1026" name="Picture 2" descr="See the source imag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79460" y="2039540"/>
            <a:ext cx="3092157" cy="2854767"/>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p:cNvPicPr>
            <a:picLocks noChangeAspect="1"/>
          </p:cNvPicPr>
          <p:nvPr/>
        </p:nvPicPr>
        <p:blipFill>
          <a:blip r:embed="rId4"/>
          <a:stretch>
            <a:fillRect/>
          </a:stretch>
        </p:blipFill>
        <p:spPr>
          <a:xfrm>
            <a:off x="5830654" y="2192671"/>
            <a:ext cx="1450086" cy="2471738"/>
          </a:xfrm>
          <a:prstGeom prst="rect">
            <a:avLst/>
          </a:prstGeom>
        </p:spPr>
      </p:pic>
      <p:pic>
        <p:nvPicPr>
          <p:cNvPr id="1028" name="Picture 4" descr="See the source image"/>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000852" y="3466924"/>
            <a:ext cx="1840791" cy="1474934"/>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See the source image"/>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901060" y="1848692"/>
            <a:ext cx="1956283" cy="1541463"/>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See the source image"/>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026645" y="75234"/>
            <a:ext cx="1647271" cy="1696689"/>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F3F97B955DCCF4699F4A65366325CB6" ma:contentTypeVersion="16" ma:contentTypeDescription="Create a new document." ma:contentTypeScope="" ma:versionID="48ff44fa1ddde78e6ccd075a56c4c0bf">
  <xsd:schema xmlns:xsd="http://www.w3.org/2001/XMLSchema" xmlns:xs="http://www.w3.org/2001/XMLSchema" xmlns:p="http://schemas.microsoft.com/office/2006/metadata/properties" xmlns:ns2="6ac5c21e-7fa0-42c8-a3b6-b3223c658250" xmlns:ns3="81f739ff-04c6-4cd0-be59-e97ad7d6285f" targetNamespace="http://schemas.microsoft.com/office/2006/metadata/properties" ma:root="true" ma:fieldsID="b3222e6a74baddb8d5cb672569169ae0" ns2:_="" ns3:_="">
    <xsd:import namespace="6ac5c21e-7fa0-42c8-a3b6-b3223c658250"/>
    <xsd:import namespace="81f739ff-04c6-4cd0-be59-e97ad7d6285f"/>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Location" minOccurs="0"/>
                <xsd:element ref="ns2:MediaServiceAutoTags" minOccurs="0"/>
                <xsd:element ref="ns2:MediaServiceOCR"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ac5c21e-7fa0-42c8-a3b6-b3223c65825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Location" ma:index="11" nillable="true" ma:displayName="MediaServiceLocation" ma:internalName="MediaServiceLocation" ma:readOnly="true">
      <xsd:simpleType>
        <xsd:restriction base="dms:Text"/>
      </xsd:simpleType>
    </xsd:element>
    <xsd:element name="MediaServiceAutoTags" ma:index="12" nillable="true" ma:displayName="MediaServiceAutoTags" ma:internalName="MediaServiceAutoTags"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3f66dd8f-94c7-437b-a7a9-ba044b499e1c"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81f739ff-04c6-4cd0-be59-e97ad7d6285f"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6bc237db-af4a-4d48-a4f7-b8a00c317137}" ma:internalName="TaxCatchAll" ma:showField="CatchAllData" ma:web="81f739ff-04c6-4cd0-be59-e97ad7d6285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CE1A330-546B-4A89-9966-80159D1B5EE0}">
  <ds:schemaRefs>
    <ds:schemaRef ds:uri="http://schemas.microsoft.com/sharepoint/v3/contenttype/forms"/>
  </ds:schemaRefs>
</ds:datastoreItem>
</file>

<file path=customXml/itemProps2.xml><?xml version="1.0" encoding="utf-8"?>
<ds:datastoreItem xmlns:ds="http://schemas.openxmlformats.org/officeDocument/2006/customXml" ds:itemID="{57313DE8-AE7E-4E2D-89CE-4B7E6EA3829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ac5c21e-7fa0-42c8-a3b6-b3223c658250"/>
    <ds:schemaRef ds:uri="81f739ff-04c6-4cd0-be59-e97ad7d6285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31212</TotalTime>
  <Words>420</Words>
  <Application>Microsoft Office PowerPoint</Application>
  <PresentationFormat>Custom</PresentationFormat>
  <Paragraphs>36</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ART Year group:</dc:title>
  <dc:creator>Christine Bulmer</dc:creator>
  <cp:lastModifiedBy>Mr Taylor</cp:lastModifiedBy>
  <cp:revision>133</cp:revision>
  <cp:lastPrinted>2022-01-10T18:39:54Z</cp:lastPrinted>
  <dcterms:created xsi:type="dcterms:W3CDTF">2021-11-29T08:55:51Z</dcterms:created>
  <dcterms:modified xsi:type="dcterms:W3CDTF">2023-01-02T15:03:00Z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2021-11-29T00:00:00Z</vt:filetime>
  </property>
  <property fmtid="{D5CDD505-2E9C-101B-9397-08002B2CF9AE}" pid="3" name="Creator">
    <vt:lpwstr>Microsoft® Publisher 2016</vt:lpwstr>
  </property>
  <property fmtid="{D5CDD505-2E9C-101B-9397-08002B2CF9AE}" pid="4" name="LastSaved">
    <vt:filetime>2021-11-29T00:00:00Z</vt:filetime>
  </property>
</Properties>
</file>