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3"/>
  </p:sldMasterIdLst>
  <p:sldIdLst>
    <p:sldId id="256" r:id="rId4"/>
  </p:sldIdLst>
  <p:sldSz cx="10693400" cy="7562850"/>
  <p:notesSz cx="9944100" cy="6805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99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E1C25A-95BA-6C52-71AE-7933AF4C9746}" v="215" dt="2022-09-20T15:59:56.960"/>
    <p1510:client id="{A67B7E51-EEE4-1715-FDA9-C64DD150E652}" v="23" dt="2022-09-24T12:24:16.20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88" autoAdjust="0"/>
    <p:restoredTop sz="94646"/>
  </p:normalViewPr>
  <p:slideViewPr>
    <p:cSldViewPr>
      <p:cViewPr varScale="1">
        <p:scale>
          <a:sx n="68" d="100"/>
          <a:sy n="68" d="100"/>
        </p:scale>
        <p:origin x="1482"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Hancock" userId="S::chancock@lmpsdorset.co.uk::7e5937f4-ffcb-4e02-90f2-d2347ffba622" providerId="AD" clId="Web-{99E1C25A-95BA-6C52-71AE-7933AF4C9746}"/>
    <pc:docChg chg="modSld">
      <pc:chgData name="Mrs Hancock" userId="S::chancock@lmpsdorset.co.uk::7e5937f4-ffcb-4e02-90f2-d2347ffba622" providerId="AD" clId="Web-{99E1C25A-95BA-6C52-71AE-7933AF4C9746}" dt="2022-09-20T15:53:33.448" v="205"/>
      <pc:docMkLst>
        <pc:docMk/>
      </pc:docMkLst>
      <pc:sldChg chg="modSp">
        <pc:chgData name="Mrs Hancock" userId="S::chancock@lmpsdorset.co.uk::7e5937f4-ffcb-4e02-90f2-d2347ffba622" providerId="AD" clId="Web-{99E1C25A-95BA-6C52-71AE-7933AF4C9746}" dt="2022-09-20T15:53:33.448" v="205"/>
        <pc:sldMkLst>
          <pc:docMk/>
          <pc:sldMk cId="0" sldId="256"/>
        </pc:sldMkLst>
        <pc:graphicFrameChg chg="mod modGraphic">
          <ac:chgData name="Mrs Hancock" userId="S::chancock@lmpsdorset.co.uk::7e5937f4-ffcb-4e02-90f2-d2347ffba622" providerId="AD" clId="Web-{99E1C25A-95BA-6C52-71AE-7933AF4C9746}" dt="2022-09-20T15:53:33.448" v="205"/>
          <ac:graphicFrameMkLst>
            <pc:docMk/>
            <pc:sldMk cId="0" sldId="256"/>
            <ac:graphicFrameMk id="13" creationId="{93627BE9-3DEF-3144-9D49-567793AA881D}"/>
          </ac:graphicFrameMkLst>
        </pc:graphicFrameChg>
        <pc:graphicFrameChg chg="mod modGraphic">
          <ac:chgData name="Mrs Hancock" userId="S::chancock@lmpsdorset.co.uk::7e5937f4-ffcb-4e02-90f2-d2347ffba622" providerId="AD" clId="Web-{99E1C25A-95BA-6C52-71AE-7933AF4C9746}" dt="2022-09-20T15:53:17.072" v="191"/>
          <ac:graphicFrameMkLst>
            <pc:docMk/>
            <pc:sldMk cId="0" sldId="256"/>
            <ac:graphicFrameMk id="24" creationId="{33769F6F-EA54-5A43-B143-23DDA7566E8F}"/>
          </ac:graphicFrameMkLst>
        </pc:graphicFrameChg>
      </pc:sldChg>
    </pc:docChg>
  </pc:docChgLst>
  <pc:docChgLst>
    <pc:chgData name="Mrs Hancock" userId="S::chancock@lmpsdorset.co.uk::7e5937f4-ffcb-4e02-90f2-d2347ffba622" providerId="AD" clId="Web-{A67B7E51-EEE4-1715-FDA9-C64DD150E652}"/>
    <pc:docChg chg="modSld">
      <pc:chgData name="Mrs Hancock" userId="S::chancock@lmpsdorset.co.uk::7e5937f4-ffcb-4e02-90f2-d2347ffba622" providerId="AD" clId="Web-{A67B7E51-EEE4-1715-FDA9-C64DD150E652}" dt="2022-09-24T12:24:16.207" v="19" actId="1076"/>
      <pc:docMkLst>
        <pc:docMk/>
      </pc:docMkLst>
      <pc:sldChg chg="addSp delSp modSp">
        <pc:chgData name="Mrs Hancock" userId="S::chancock@lmpsdorset.co.uk::7e5937f4-ffcb-4e02-90f2-d2347ffba622" providerId="AD" clId="Web-{A67B7E51-EEE4-1715-FDA9-C64DD150E652}" dt="2022-09-24T12:24:16.207" v="19" actId="1076"/>
        <pc:sldMkLst>
          <pc:docMk/>
          <pc:sldMk cId="0" sldId="256"/>
        </pc:sldMkLst>
        <pc:picChg chg="add mod">
          <ac:chgData name="Mrs Hancock" userId="S::chancock@lmpsdorset.co.uk::7e5937f4-ffcb-4e02-90f2-d2347ffba622" providerId="AD" clId="Web-{A67B7E51-EEE4-1715-FDA9-C64DD150E652}" dt="2022-09-24T12:21:15.867" v="6" actId="1076"/>
          <ac:picMkLst>
            <pc:docMk/>
            <pc:sldMk cId="0" sldId="256"/>
            <ac:picMk id="2" creationId="{D0E39C07-A3BA-F2EF-4D3A-3D566FDF38DC}"/>
          </ac:picMkLst>
        </pc:picChg>
        <pc:picChg chg="del">
          <ac:chgData name="Mrs Hancock" userId="S::chancock@lmpsdorset.co.uk::7e5937f4-ffcb-4e02-90f2-d2347ffba622" providerId="AD" clId="Web-{A67B7E51-EEE4-1715-FDA9-C64DD150E652}" dt="2022-09-24T12:23:29.767" v="15"/>
          <ac:picMkLst>
            <pc:docMk/>
            <pc:sldMk cId="0" sldId="256"/>
            <ac:picMk id="4" creationId="{42D229BF-5B33-5649-A084-53A7495E4B29}"/>
          </ac:picMkLst>
        </pc:picChg>
        <pc:picChg chg="del">
          <ac:chgData name="Mrs Hancock" userId="S::chancock@lmpsdorset.co.uk::7e5937f4-ffcb-4e02-90f2-d2347ffba622" providerId="AD" clId="Web-{A67B7E51-EEE4-1715-FDA9-C64DD150E652}" dt="2022-09-24T12:23:13.015" v="10"/>
          <ac:picMkLst>
            <pc:docMk/>
            <pc:sldMk cId="0" sldId="256"/>
            <ac:picMk id="5" creationId="{747F4587-C8B1-FD40-A17D-C8715E7C589B}"/>
          </ac:picMkLst>
        </pc:picChg>
        <pc:picChg chg="del">
          <ac:chgData name="Mrs Hancock" userId="S::chancock@lmpsdorset.co.uk::7e5937f4-ffcb-4e02-90f2-d2347ffba622" providerId="AD" clId="Web-{A67B7E51-EEE4-1715-FDA9-C64DD150E652}" dt="2022-09-24T12:20:55.506" v="0"/>
          <ac:picMkLst>
            <pc:docMk/>
            <pc:sldMk cId="0" sldId="256"/>
            <ac:picMk id="6" creationId="{CCAD5D20-DB2F-C54A-8EB8-AB0ECF1F134D}"/>
          </ac:picMkLst>
        </pc:picChg>
        <pc:picChg chg="del">
          <ac:chgData name="Mrs Hancock" userId="S::chancock@lmpsdorset.co.uk::7e5937f4-ffcb-4e02-90f2-d2347ffba622" providerId="AD" clId="Web-{A67B7E51-EEE4-1715-FDA9-C64DD150E652}" dt="2022-09-24T12:21:18.945" v="7"/>
          <ac:picMkLst>
            <pc:docMk/>
            <pc:sldMk cId="0" sldId="256"/>
            <ac:picMk id="7" creationId="{0A15F4CB-79F0-E34C-A7A8-81ED089690F3}"/>
          </ac:picMkLst>
        </pc:picChg>
        <pc:picChg chg="add mod">
          <ac:chgData name="Mrs Hancock" userId="S::chancock@lmpsdorset.co.uk::7e5937f4-ffcb-4e02-90f2-d2347ffba622" providerId="AD" clId="Web-{A67B7E51-EEE4-1715-FDA9-C64DD150E652}" dt="2022-09-24T12:22:23.137" v="9" actId="1076"/>
          <ac:picMkLst>
            <pc:docMk/>
            <pc:sldMk cId="0" sldId="256"/>
            <ac:picMk id="8" creationId="{00F70ED5-A268-7315-AB81-DEA114B5E9E6}"/>
          </ac:picMkLst>
        </pc:picChg>
        <pc:picChg chg="add mod">
          <ac:chgData name="Mrs Hancock" userId="S::chancock@lmpsdorset.co.uk::7e5937f4-ffcb-4e02-90f2-d2347ffba622" providerId="AD" clId="Web-{A67B7E51-EEE4-1715-FDA9-C64DD150E652}" dt="2022-09-24T12:23:25.891" v="14" actId="1076"/>
          <ac:picMkLst>
            <pc:docMk/>
            <pc:sldMk cId="0" sldId="256"/>
            <ac:picMk id="9" creationId="{A5D06BA5-7E96-927F-B539-B24E6B78024D}"/>
          </ac:picMkLst>
        </pc:picChg>
        <pc:picChg chg="add mod">
          <ac:chgData name="Mrs Hancock" userId="S::chancock@lmpsdorset.co.uk::7e5937f4-ffcb-4e02-90f2-d2347ffba622" providerId="AD" clId="Web-{A67B7E51-EEE4-1715-FDA9-C64DD150E652}" dt="2022-09-24T12:24:16.207" v="19" actId="1076"/>
          <ac:picMkLst>
            <pc:docMk/>
            <pc:sldMk cId="0" sldId="256"/>
            <ac:picMk id="10" creationId="{20DF0A1C-CB78-D058-0033-7BF72E7E55D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E0D821-FED0-AB46-B4D6-A7C45F16CDB9}"/>
              </a:ext>
            </a:extLst>
          </p:cNvPr>
          <p:cNvSpPr>
            <a:spLocks noGrp="1"/>
          </p:cNvSpPr>
          <p:nvPr>
            <p:ph type="ctrTitle"/>
          </p:nvPr>
        </p:nvSpPr>
        <p:spPr>
          <a:xfrm>
            <a:off x="1336675" y="1237717"/>
            <a:ext cx="8020050" cy="2632992"/>
          </a:xfrm>
        </p:spPr>
        <p:txBody>
          <a:bodyPr anchor="b"/>
          <a:lstStyle>
            <a:lvl1pPr algn="ctr">
              <a:defRPr sz="5263"/>
            </a:lvl1pPr>
          </a:lstStyle>
          <a:p>
            <a:r>
              <a:rPr lang="en-US"/>
              <a:t>Click to edit Master title style</a:t>
            </a:r>
          </a:p>
        </p:txBody>
      </p:sp>
      <p:sp>
        <p:nvSpPr>
          <p:cNvPr id="3" name="Subtitle 2">
            <a:extLst>
              <a:ext uri="{FF2B5EF4-FFF2-40B4-BE49-F238E27FC236}">
                <a16:creationId xmlns:a16="http://schemas.microsoft.com/office/drawing/2014/main" xmlns="" id="{E7C5FB65-1868-7140-9CCD-5CA385B0F494}"/>
              </a:ext>
            </a:extLst>
          </p:cNvPr>
          <p:cNvSpPr>
            <a:spLocks noGrp="1"/>
          </p:cNvSpPr>
          <p:nvPr>
            <p:ph type="subTitle" idx="1"/>
          </p:nvPr>
        </p:nvSpPr>
        <p:spPr>
          <a:xfrm>
            <a:off x="1336675" y="3972247"/>
            <a:ext cx="8020050" cy="1825938"/>
          </a:xfrm>
        </p:spPr>
        <p:txBody>
          <a:bodyPr/>
          <a:lstStyle>
            <a:lvl1pPr marL="0" indent="0" algn="ctr">
              <a:buNone/>
              <a:defRPr sz="2105"/>
            </a:lvl1pPr>
            <a:lvl2pPr marL="401010" indent="0" algn="ctr">
              <a:buNone/>
              <a:defRPr sz="1754"/>
            </a:lvl2pPr>
            <a:lvl3pPr marL="802020" indent="0" algn="ctr">
              <a:buNone/>
              <a:defRPr sz="1579"/>
            </a:lvl3pPr>
            <a:lvl4pPr marL="1203030" indent="0" algn="ctr">
              <a:buNone/>
              <a:defRPr sz="1403"/>
            </a:lvl4pPr>
            <a:lvl5pPr marL="1604040" indent="0" algn="ctr">
              <a:buNone/>
              <a:defRPr sz="1403"/>
            </a:lvl5pPr>
            <a:lvl6pPr marL="2005051" indent="0" algn="ctr">
              <a:buNone/>
              <a:defRPr sz="1403"/>
            </a:lvl6pPr>
            <a:lvl7pPr marL="2406061" indent="0" algn="ctr">
              <a:buNone/>
              <a:defRPr sz="1403"/>
            </a:lvl7pPr>
            <a:lvl8pPr marL="2807071" indent="0" algn="ctr">
              <a:buNone/>
              <a:defRPr sz="1403"/>
            </a:lvl8pPr>
            <a:lvl9pPr marL="3208081" indent="0" algn="ctr">
              <a:buNone/>
              <a:defRPr sz="1403"/>
            </a:lvl9pPr>
          </a:lstStyle>
          <a:p>
            <a:r>
              <a:rPr lang="en-US"/>
              <a:t>Click to edit Master subtitle style</a:t>
            </a:r>
          </a:p>
        </p:txBody>
      </p:sp>
      <p:sp>
        <p:nvSpPr>
          <p:cNvPr id="4" name="Date Placeholder 3">
            <a:extLst>
              <a:ext uri="{FF2B5EF4-FFF2-40B4-BE49-F238E27FC236}">
                <a16:creationId xmlns:a16="http://schemas.microsoft.com/office/drawing/2014/main" xmlns="" id="{6A29C397-E12B-1D4A-B85D-F6FCFE6560F1}"/>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5" name="Footer Placeholder 4">
            <a:extLst>
              <a:ext uri="{FF2B5EF4-FFF2-40B4-BE49-F238E27FC236}">
                <a16:creationId xmlns:a16="http://schemas.microsoft.com/office/drawing/2014/main" xmlns="" id="{F6A09E55-524D-F048-8469-1AF1E1C0FD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F0767770-C091-CE47-A174-C5C1400FE4BD}"/>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866912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1B3196-E231-EA41-BD41-AF67B901F5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F7D26176-B354-A940-9B93-1D28AA0D5EA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4EBAF67-62CE-BD4D-9625-2FF4BCF0D4B5}"/>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5" name="Footer Placeholder 4">
            <a:extLst>
              <a:ext uri="{FF2B5EF4-FFF2-40B4-BE49-F238E27FC236}">
                <a16:creationId xmlns:a16="http://schemas.microsoft.com/office/drawing/2014/main" xmlns="" id="{E627A992-98BD-B545-925B-B92B5CFCDE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7C5BD2B7-00BF-4B4C-9AF6-EBAEE475BB55}"/>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97893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9F9027E-942E-D74F-BFEA-79A6137A3153}"/>
              </a:ext>
            </a:extLst>
          </p:cNvPr>
          <p:cNvSpPr>
            <a:spLocks noGrp="1"/>
          </p:cNvSpPr>
          <p:nvPr>
            <p:ph type="title" orient="vert"/>
          </p:nvPr>
        </p:nvSpPr>
        <p:spPr>
          <a:xfrm>
            <a:off x="7652465" y="402652"/>
            <a:ext cx="2305764" cy="6409166"/>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81237E1A-E0F3-534A-BD03-1D562AF2A6DE}"/>
              </a:ext>
            </a:extLst>
          </p:cNvPr>
          <p:cNvSpPr>
            <a:spLocks noGrp="1"/>
          </p:cNvSpPr>
          <p:nvPr>
            <p:ph type="body" orient="vert" idx="1"/>
          </p:nvPr>
        </p:nvSpPr>
        <p:spPr>
          <a:xfrm>
            <a:off x="735171" y="402652"/>
            <a:ext cx="6783626" cy="640916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C0B355E-D62A-F348-B2E3-8122589335B2}"/>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5" name="Footer Placeholder 4">
            <a:extLst>
              <a:ext uri="{FF2B5EF4-FFF2-40B4-BE49-F238E27FC236}">
                <a16:creationId xmlns:a16="http://schemas.microsoft.com/office/drawing/2014/main" xmlns="" id="{0CF3A822-286B-0547-815D-E077663CCF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E0A92D5D-7CF1-F04B-A715-02B1AD586206}"/>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413400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tx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1/24/2023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14182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F50BA9-5373-444E-90C5-C0BA4E8326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7081668-932E-D846-80CE-A02FA03AAEC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3F5AFA7-C75A-7D42-A29F-1F5B6665B7B0}"/>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5" name="Footer Placeholder 4">
            <a:extLst>
              <a:ext uri="{FF2B5EF4-FFF2-40B4-BE49-F238E27FC236}">
                <a16:creationId xmlns:a16="http://schemas.microsoft.com/office/drawing/2014/main" xmlns="" id="{26EEDAE6-AF62-9447-B718-40F90D9604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2FB18163-CCC5-A24C-879B-5AA7E063927D}"/>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70671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764E0F-DC21-CA47-B60E-F3A99B7BBC45}"/>
              </a:ext>
            </a:extLst>
          </p:cNvPr>
          <p:cNvSpPr>
            <a:spLocks noGrp="1"/>
          </p:cNvSpPr>
          <p:nvPr>
            <p:ph type="title"/>
          </p:nvPr>
        </p:nvSpPr>
        <p:spPr>
          <a:xfrm>
            <a:off x="729602" y="1885462"/>
            <a:ext cx="9223058" cy="3145935"/>
          </a:xfrm>
        </p:spPr>
        <p:txBody>
          <a:bodyPr anchor="b"/>
          <a:lstStyle>
            <a:lvl1pPr>
              <a:defRPr sz="5263"/>
            </a:lvl1pPr>
          </a:lstStyle>
          <a:p>
            <a:r>
              <a:rPr lang="en-US"/>
              <a:t>Click to edit Master title style</a:t>
            </a:r>
          </a:p>
        </p:txBody>
      </p:sp>
      <p:sp>
        <p:nvSpPr>
          <p:cNvPr id="3" name="Text Placeholder 2">
            <a:extLst>
              <a:ext uri="{FF2B5EF4-FFF2-40B4-BE49-F238E27FC236}">
                <a16:creationId xmlns:a16="http://schemas.microsoft.com/office/drawing/2014/main" xmlns="" id="{D36E3BC4-9408-8248-994C-7336B8648660}"/>
              </a:ext>
            </a:extLst>
          </p:cNvPr>
          <p:cNvSpPr>
            <a:spLocks noGrp="1"/>
          </p:cNvSpPr>
          <p:nvPr>
            <p:ph type="body" idx="1"/>
          </p:nvPr>
        </p:nvSpPr>
        <p:spPr>
          <a:xfrm>
            <a:off x="729602" y="5061158"/>
            <a:ext cx="9223058" cy="1654373"/>
          </a:xfrm>
        </p:spPr>
        <p:txBody>
          <a:bodyPr/>
          <a:lstStyle>
            <a:lvl1pPr marL="0" indent="0">
              <a:buNone/>
              <a:defRPr sz="2105">
                <a:solidFill>
                  <a:schemeClr val="tx1">
                    <a:tint val="75000"/>
                  </a:schemeClr>
                </a:solidFill>
              </a:defRPr>
            </a:lvl1pPr>
            <a:lvl2pPr marL="401010" indent="0">
              <a:buNone/>
              <a:defRPr sz="1754">
                <a:solidFill>
                  <a:schemeClr val="tx1">
                    <a:tint val="75000"/>
                  </a:schemeClr>
                </a:solidFill>
              </a:defRPr>
            </a:lvl2pPr>
            <a:lvl3pPr marL="802020" indent="0">
              <a:buNone/>
              <a:defRPr sz="1579">
                <a:solidFill>
                  <a:schemeClr val="tx1">
                    <a:tint val="75000"/>
                  </a:schemeClr>
                </a:solidFill>
              </a:defRPr>
            </a:lvl3pPr>
            <a:lvl4pPr marL="1203030" indent="0">
              <a:buNone/>
              <a:defRPr sz="1403">
                <a:solidFill>
                  <a:schemeClr val="tx1">
                    <a:tint val="75000"/>
                  </a:schemeClr>
                </a:solidFill>
              </a:defRPr>
            </a:lvl4pPr>
            <a:lvl5pPr marL="1604040" indent="0">
              <a:buNone/>
              <a:defRPr sz="1403">
                <a:solidFill>
                  <a:schemeClr val="tx1">
                    <a:tint val="75000"/>
                  </a:schemeClr>
                </a:solidFill>
              </a:defRPr>
            </a:lvl5pPr>
            <a:lvl6pPr marL="2005051" indent="0">
              <a:buNone/>
              <a:defRPr sz="1403">
                <a:solidFill>
                  <a:schemeClr val="tx1">
                    <a:tint val="75000"/>
                  </a:schemeClr>
                </a:solidFill>
              </a:defRPr>
            </a:lvl6pPr>
            <a:lvl7pPr marL="2406061" indent="0">
              <a:buNone/>
              <a:defRPr sz="1403">
                <a:solidFill>
                  <a:schemeClr val="tx1">
                    <a:tint val="75000"/>
                  </a:schemeClr>
                </a:solidFill>
              </a:defRPr>
            </a:lvl7pPr>
            <a:lvl8pPr marL="2807071" indent="0">
              <a:buNone/>
              <a:defRPr sz="1403">
                <a:solidFill>
                  <a:schemeClr val="tx1">
                    <a:tint val="75000"/>
                  </a:schemeClr>
                </a:solidFill>
              </a:defRPr>
            </a:lvl8pPr>
            <a:lvl9pPr marL="3208081" indent="0">
              <a:buNone/>
              <a:defRPr sz="1403">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32BFE14C-EFA5-0440-9728-F0417FF52C34}"/>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5" name="Footer Placeholder 4">
            <a:extLst>
              <a:ext uri="{FF2B5EF4-FFF2-40B4-BE49-F238E27FC236}">
                <a16:creationId xmlns:a16="http://schemas.microsoft.com/office/drawing/2014/main" xmlns="" id="{A46973A5-14AA-5844-B403-D7A2C3BBB9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5A6D8848-411E-9948-B79E-C10E8339C653}"/>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505542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EF1F93-2315-084E-AE4A-B6AAFAC1F7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FF1AF5A-3A9B-5C40-A670-60F8FA7AA04B}"/>
              </a:ext>
            </a:extLst>
          </p:cNvPr>
          <p:cNvSpPr>
            <a:spLocks noGrp="1"/>
          </p:cNvSpPr>
          <p:nvPr>
            <p:ph sz="half" idx="1"/>
          </p:nvPr>
        </p:nvSpPr>
        <p:spPr>
          <a:xfrm>
            <a:off x="735171" y="2013259"/>
            <a:ext cx="4544695" cy="4798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F30E51A2-C0E5-924F-AA74-4369F97C855D}"/>
              </a:ext>
            </a:extLst>
          </p:cNvPr>
          <p:cNvSpPr>
            <a:spLocks noGrp="1"/>
          </p:cNvSpPr>
          <p:nvPr>
            <p:ph sz="half" idx="2"/>
          </p:nvPr>
        </p:nvSpPr>
        <p:spPr>
          <a:xfrm>
            <a:off x="5413534" y="2013259"/>
            <a:ext cx="4544695" cy="4798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411E2FE-8DCC-BB49-BE88-925A8EA613B0}"/>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6" name="Footer Placeholder 5">
            <a:extLst>
              <a:ext uri="{FF2B5EF4-FFF2-40B4-BE49-F238E27FC236}">
                <a16:creationId xmlns:a16="http://schemas.microsoft.com/office/drawing/2014/main" xmlns="" id="{CB70C603-6D0A-914F-9194-D061CDA505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D6082CAF-941E-7A42-9439-BD5A8B5742DB}"/>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516844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377666-B6DF-7B42-A4D6-BB52960E6850}"/>
              </a:ext>
            </a:extLst>
          </p:cNvPr>
          <p:cNvSpPr>
            <a:spLocks noGrp="1"/>
          </p:cNvSpPr>
          <p:nvPr>
            <p:ph type="title"/>
          </p:nvPr>
        </p:nvSpPr>
        <p:spPr>
          <a:xfrm>
            <a:off x="736564" y="402652"/>
            <a:ext cx="9223058" cy="1461801"/>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AF2AF614-74A1-A34E-BF8D-EE3BEBD17639}"/>
              </a:ext>
            </a:extLst>
          </p:cNvPr>
          <p:cNvSpPr>
            <a:spLocks noGrp="1"/>
          </p:cNvSpPr>
          <p:nvPr>
            <p:ph type="body" idx="1"/>
          </p:nvPr>
        </p:nvSpPr>
        <p:spPr>
          <a:xfrm>
            <a:off x="736565" y="1853949"/>
            <a:ext cx="4523809" cy="908592"/>
          </a:xfrm>
        </p:spPr>
        <p:txBody>
          <a:bodyPr anchor="b"/>
          <a:lstStyle>
            <a:lvl1pPr marL="0" indent="0">
              <a:buNone/>
              <a:defRPr sz="2105" b="1"/>
            </a:lvl1pPr>
            <a:lvl2pPr marL="401010" indent="0">
              <a:buNone/>
              <a:defRPr sz="1754" b="1"/>
            </a:lvl2pPr>
            <a:lvl3pPr marL="802020" indent="0">
              <a:buNone/>
              <a:defRPr sz="1579" b="1"/>
            </a:lvl3pPr>
            <a:lvl4pPr marL="1203030" indent="0">
              <a:buNone/>
              <a:defRPr sz="1403" b="1"/>
            </a:lvl4pPr>
            <a:lvl5pPr marL="1604040" indent="0">
              <a:buNone/>
              <a:defRPr sz="1403" b="1"/>
            </a:lvl5pPr>
            <a:lvl6pPr marL="2005051" indent="0">
              <a:buNone/>
              <a:defRPr sz="1403" b="1"/>
            </a:lvl6pPr>
            <a:lvl7pPr marL="2406061" indent="0">
              <a:buNone/>
              <a:defRPr sz="1403" b="1"/>
            </a:lvl7pPr>
            <a:lvl8pPr marL="2807071" indent="0">
              <a:buNone/>
              <a:defRPr sz="1403" b="1"/>
            </a:lvl8pPr>
            <a:lvl9pPr marL="3208081" indent="0">
              <a:buNone/>
              <a:defRPr sz="1403" b="1"/>
            </a:lvl9pPr>
          </a:lstStyle>
          <a:p>
            <a:pPr lvl="0"/>
            <a:r>
              <a:rPr lang="en-US"/>
              <a:t>Edit Master text styles</a:t>
            </a:r>
          </a:p>
        </p:txBody>
      </p:sp>
      <p:sp>
        <p:nvSpPr>
          <p:cNvPr id="4" name="Content Placeholder 3">
            <a:extLst>
              <a:ext uri="{FF2B5EF4-FFF2-40B4-BE49-F238E27FC236}">
                <a16:creationId xmlns:a16="http://schemas.microsoft.com/office/drawing/2014/main" xmlns="" id="{78278CE7-DCCC-8A40-B728-389B1C9B93AA}"/>
              </a:ext>
            </a:extLst>
          </p:cNvPr>
          <p:cNvSpPr>
            <a:spLocks noGrp="1"/>
          </p:cNvSpPr>
          <p:nvPr>
            <p:ph sz="half" idx="2"/>
          </p:nvPr>
        </p:nvSpPr>
        <p:spPr>
          <a:xfrm>
            <a:off x="736565" y="2762541"/>
            <a:ext cx="4523809" cy="4063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B0CF9621-0EB8-1B43-B2B2-9F633789C398}"/>
              </a:ext>
            </a:extLst>
          </p:cNvPr>
          <p:cNvSpPr>
            <a:spLocks noGrp="1"/>
          </p:cNvSpPr>
          <p:nvPr>
            <p:ph type="body" sz="quarter" idx="3"/>
          </p:nvPr>
        </p:nvSpPr>
        <p:spPr>
          <a:xfrm>
            <a:off x="5413534" y="1853949"/>
            <a:ext cx="4546088" cy="908592"/>
          </a:xfrm>
        </p:spPr>
        <p:txBody>
          <a:bodyPr anchor="b"/>
          <a:lstStyle>
            <a:lvl1pPr marL="0" indent="0">
              <a:buNone/>
              <a:defRPr sz="2105" b="1"/>
            </a:lvl1pPr>
            <a:lvl2pPr marL="401010" indent="0">
              <a:buNone/>
              <a:defRPr sz="1754" b="1"/>
            </a:lvl2pPr>
            <a:lvl3pPr marL="802020" indent="0">
              <a:buNone/>
              <a:defRPr sz="1579" b="1"/>
            </a:lvl3pPr>
            <a:lvl4pPr marL="1203030" indent="0">
              <a:buNone/>
              <a:defRPr sz="1403" b="1"/>
            </a:lvl4pPr>
            <a:lvl5pPr marL="1604040" indent="0">
              <a:buNone/>
              <a:defRPr sz="1403" b="1"/>
            </a:lvl5pPr>
            <a:lvl6pPr marL="2005051" indent="0">
              <a:buNone/>
              <a:defRPr sz="1403" b="1"/>
            </a:lvl6pPr>
            <a:lvl7pPr marL="2406061" indent="0">
              <a:buNone/>
              <a:defRPr sz="1403" b="1"/>
            </a:lvl7pPr>
            <a:lvl8pPr marL="2807071" indent="0">
              <a:buNone/>
              <a:defRPr sz="1403" b="1"/>
            </a:lvl8pPr>
            <a:lvl9pPr marL="3208081" indent="0">
              <a:buNone/>
              <a:defRPr sz="1403" b="1"/>
            </a:lvl9pPr>
          </a:lstStyle>
          <a:p>
            <a:pPr lvl="0"/>
            <a:r>
              <a:rPr lang="en-US"/>
              <a:t>Edit Master text styles</a:t>
            </a:r>
          </a:p>
        </p:txBody>
      </p:sp>
      <p:sp>
        <p:nvSpPr>
          <p:cNvPr id="6" name="Content Placeholder 5">
            <a:extLst>
              <a:ext uri="{FF2B5EF4-FFF2-40B4-BE49-F238E27FC236}">
                <a16:creationId xmlns:a16="http://schemas.microsoft.com/office/drawing/2014/main" xmlns="" id="{BC16F303-67B1-7848-A316-5DC923AC51FE}"/>
              </a:ext>
            </a:extLst>
          </p:cNvPr>
          <p:cNvSpPr>
            <a:spLocks noGrp="1"/>
          </p:cNvSpPr>
          <p:nvPr>
            <p:ph sz="quarter" idx="4"/>
          </p:nvPr>
        </p:nvSpPr>
        <p:spPr>
          <a:xfrm>
            <a:off x="5413534" y="2762541"/>
            <a:ext cx="4546088" cy="4063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389E6313-3555-1349-9502-0DE1679D0808}"/>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8" name="Footer Placeholder 7">
            <a:extLst>
              <a:ext uri="{FF2B5EF4-FFF2-40B4-BE49-F238E27FC236}">
                <a16:creationId xmlns:a16="http://schemas.microsoft.com/office/drawing/2014/main" xmlns="" id="{2BD3071B-6AD4-B849-AE6B-6E82D351570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817FB7C0-6181-FD4F-BCD0-7E7728C7C43F}"/>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98852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CE5493-203A-F74C-9F12-3CD1A05CD52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5D09E219-E59D-B342-A6B2-9BE72FFC9346}"/>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4" name="Footer Placeholder 3">
            <a:extLst>
              <a:ext uri="{FF2B5EF4-FFF2-40B4-BE49-F238E27FC236}">
                <a16:creationId xmlns:a16="http://schemas.microsoft.com/office/drawing/2014/main" xmlns="" id="{18EC982C-E9BD-6649-A840-EC65A06EB6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04AE3FAF-E59F-6845-8EC4-C1E4187BD5E5}"/>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15730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0DD20B2-BACB-3041-9BD6-564857CBD7C6}"/>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3" name="Footer Placeholder 2">
            <a:extLst>
              <a:ext uri="{FF2B5EF4-FFF2-40B4-BE49-F238E27FC236}">
                <a16:creationId xmlns:a16="http://schemas.microsoft.com/office/drawing/2014/main" xmlns="" id="{86AD5528-1CCF-294F-A1E3-1923158ACCA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2934E5C8-90EE-B347-9301-A2210FF023FF}"/>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3005724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D9812E-2917-BD49-9C2B-A75663B3B262}"/>
              </a:ext>
            </a:extLst>
          </p:cNvPr>
          <p:cNvSpPr>
            <a:spLocks noGrp="1"/>
          </p:cNvSpPr>
          <p:nvPr>
            <p:ph type="title"/>
          </p:nvPr>
        </p:nvSpPr>
        <p:spPr>
          <a:xfrm>
            <a:off x="736564" y="504190"/>
            <a:ext cx="3448900" cy="1764665"/>
          </a:xfrm>
        </p:spPr>
        <p:txBody>
          <a:bodyPr anchor="b"/>
          <a:lstStyle>
            <a:lvl1pPr>
              <a:defRPr sz="2807"/>
            </a:lvl1pPr>
          </a:lstStyle>
          <a:p>
            <a:r>
              <a:rPr lang="en-US"/>
              <a:t>Click to edit Master title style</a:t>
            </a:r>
          </a:p>
        </p:txBody>
      </p:sp>
      <p:sp>
        <p:nvSpPr>
          <p:cNvPr id="3" name="Content Placeholder 2">
            <a:extLst>
              <a:ext uri="{FF2B5EF4-FFF2-40B4-BE49-F238E27FC236}">
                <a16:creationId xmlns:a16="http://schemas.microsoft.com/office/drawing/2014/main" xmlns="" id="{2AD44438-42CB-9046-9F8F-E72B865D19DF}"/>
              </a:ext>
            </a:extLst>
          </p:cNvPr>
          <p:cNvSpPr>
            <a:spLocks noGrp="1"/>
          </p:cNvSpPr>
          <p:nvPr>
            <p:ph idx="1"/>
          </p:nvPr>
        </p:nvSpPr>
        <p:spPr>
          <a:xfrm>
            <a:off x="4546088" y="1088911"/>
            <a:ext cx="5413534" cy="5374525"/>
          </a:xfrm>
        </p:spPr>
        <p:txBody>
          <a:bodyPr/>
          <a:lstStyle>
            <a:lvl1pPr>
              <a:defRPr sz="2807"/>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028E99A8-DFEE-8547-A9CA-58BDEA4001E2}"/>
              </a:ext>
            </a:extLst>
          </p:cNvPr>
          <p:cNvSpPr>
            <a:spLocks noGrp="1"/>
          </p:cNvSpPr>
          <p:nvPr>
            <p:ph type="body" sz="half" idx="2"/>
          </p:nvPr>
        </p:nvSpPr>
        <p:spPr>
          <a:xfrm>
            <a:off x="736564" y="2268855"/>
            <a:ext cx="3448900" cy="4203335"/>
          </a:xfrm>
        </p:spPr>
        <p:txBody>
          <a:bodyPr/>
          <a:lstStyle>
            <a:lvl1pPr marL="0" indent="0">
              <a:buNone/>
              <a:defRPr sz="1403"/>
            </a:lvl1pPr>
            <a:lvl2pPr marL="401010" indent="0">
              <a:buNone/>
              <a:defRPr sz="1228"/>
            </a:lvl2pPr>
            <a:lvl3pPr marL="802020" indent="0">
              <a:buNone/>
              <a:defRPr sz="1053"/>
            </a:lvl3pPr>
            <a:lvl4pPr marL="1203030" indent="0">
              <a:buNone/>
              <a:defRPr sz="877"/>
            </a:lvl4pPr>
            <a:lvl5pPr marL="1604040" indent="0">
              <a:buNone/>
              <a:defRPr sz="877"/>
            </a:lvl5pPr>
            <a:lvl6pPr marL="2005051" indent="0">
              <a:buNone/>
              <a:defRPr sz="877"/>
            </a:lvl6pPr>
            <a:lvl7pPr marL="2406061" indent="0">
              <a:buNone/>
              <a:defRPr sz="877"/>
            </a:lvl7pPr>
            <a:lvl8pPr marL="2807071" indent="0">
              <a:buNone/>
              <a:defRPr sz="877"/>
            </a:lvl8pPr>
            <a:lvl9pPr marL="3208081"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xmlns="" id="{378B45E7-3CA1-AA48-B2F9-EE11BB0912A3}"/>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6" name="Footer Placeholder 5">
            <a:extLst>
              <a:ext uri="{FF2B5EF4-FFF2-40B4-BE49-F238E27FC236}">
                <a16:creationId xmlns:a16="http://schemas.microsoft.com/office/drawing/2014/main" xmlns="" id="{C37582DB-4684-FA4E-AE35-BFE2711100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17A88243-8644-B64D-84EB-5507390C3847}"/>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60331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FEE1C2-0690-6D44-8284-08DD3E21B265}"/>
              </a:ext>
            </a:extLst>
          </p:cNvPr>
          <p:cNvSpPr>
            <a:spLocks noGrp="1"/>
          </p:cNvSpPr>
          <p:nvPr>
            <p:ph type="title"/>
          </p:nvPr>
        </p:nvSpPr>
        <p:spPr>
          <a:xfrm>
            <a:off x="736564" y="504190"/>
            <a:ext cx="3448900" cy="1764665"/>
          </a:xfrm>
        </p:spPr>
        <p:txBody>
          <a:bodyPr anchor="b"/>
          <a:lstStyle>
            <a:lvl1pPr>
              <a:defRPr sz="2807"/>
            </a:lvl1pPr>
          </a:lstStyle>
          <a:p>
            <a:r>
              <a:rPr lang="en-US"/>
              <a:t>Click to edit Master title style</a:t>
            </a:r>
          </a:p>
        </p:txBody>
      </p:sp>
      <p:sp>
        <p:nvSpPr>
          <p:cNvPr id="3" name="Picture Placeholder 2">
            <a:extLst>
              <a:ext uri="{FF2B5EF4-FFF2-40B4-BE49-F238E27FC236}">
                <a16:creationId xmlns:a16="http://schemas.microsoft.com/office/drawing/2014/main" xmlns="" id="{9D027C73-61B6-8E4F-B6EF-54204A6097F7}"/>
              </a:ext>
            </a:extLst>
          </p:cNvPr>
          <p:cNvSpPr>
            <a:spLocks noGrp="1"/>
          </p:cNvSpPr>
          <p:nvPr>
            <p:ph type="pic" idx="1"/>
          </p:nvPr>
        </p:nvSpPr>
        <p:spPr>
          <a:xfrm>
            <a:off x="4546088" y="1088911"/>
            <a:ext cx="5413534" cy="5374525"/>
          </a:xfrm>
        </p:spPr>
        <p:txBody>
          <a:bodyPr/>
          <a:lstStyle>
            <a:lvl1pPr marL="0" indent="0">
              <a:buNone/>
              <a:defRPr sz="2807"/>
            </a:lvl1pPr>
            <a:lvl2pPr marL="401010" indent="0">
              <a:buNone/>
              <a:defRPr sz="2456"/>
            </a:lvl2pPr>
            <a:lvl3pPr marL="802020" indent="0">
              <a:buNone/>
              <a:defRPr sz="2105"/>
            </a:lvl3pPr>
            <a:lvl4pPr marL="1203030" indent="0">
              <a:buNone/>
              <a:defRPr sz="1754"/>
            </a:lvl4pPr>
            <a:lvl5pPr marL="1604040" indent="0">
              <a:buNone/>
              <a:defRPr sz="1754"/>
            </a:lvl5pPr>
            <a:lvl6pPr marL="2005051" indent="0">
              <a:buNone/>
              <a:defRPr sz="1754"/>
            </a:lvl6pPr>
            <a:lvl7pPr marL="2406061" indent="0">
              <a:buNone/>
              <a:defRPr sz="1754"/>
            </a:lvl7pPr>
            <a:lvl8pPr marL="2807071" indent="0">
              <a:buNone/>
              <a:defRPr sz="1754"/>
            </a:lvl8pPr>
            <a:lvl9pPr marL="3208081" indent="0">
              <a:buNone/>
              <a:defRPr sz="1754"/>
            </a:lvl9pPr>
          </a:lstStyle>
          <a:p>
            <a:endParaRPr lang="en-US"/>
          </a:p>
        </p:txBody>
      </p:sp>
      <p:sp>
        <p:nvSpPr>
          <p:cNvPr id="4" name="Text Placeholder 3">
            <a:extLst>
              <a:ext uri="{FF2B5EF4-FFF2-40B4-BE49-F238E27FC236}">
                <a16:creationId xmlns:a16="http://schemas.microsoft.com/office/drawing/2014/main" xmlns="" id="{D3F2C5AD-82D3-E144-BDAC-6242FF8F12B3}"/>
              </a:ext>
            </a:extLst>
          </p:cNvPr>
          <p:cNvSpPr>
            <a:spLocks noGrp="1"/>
          </p:cNvSpPr>
          <p:nvPr>
            <p:ph type="body" sz="half" idx="2"/>
          </p:nvPr>
        </p:nvSpPr>
        <p:spPr>
          <a:xfrm>
            <a:off x="736564" y="2268855"/>
            <a:ext cx="3448900" cy="4203335"/>
          </a:xfrm>
        </p:spPr>
        <p:txBody>
          <a:bodyPr/>
          <a:lstStyle>
            <a:lvl1pPr marL="0" indent="0">
              <a:buNone/>
              <a:defRPr sz="1403"/>
            </a:lvl1pPr>
            <a:lvl2pPr marL="401010" indent="0">
              <a:buNone/>
              <a:defRPr sz="1228"/>
            </a:lvl2pPr>
            <a:lvl3pPr marL="802020" indent="0">
              <a:buNone/>
              <a:defRPr sz="1053"/>
            </a:lvl3pPr>
            <a:lvl4pPr marL="1203030" indent="0">
              <a:buNone/>
              <a:defRPr sz="877"/>
            </a:lvl4pPr>
            <a:lvl5pPr marL="1604040" indent="0">
              <a:buNone/>
              <a:defRPr sz="877"/>
            </a:lvl5pPr>
            <a:lvl6pPr marL="2005051" indent="0">
              <a:buNone/>
              <a:defRPr sz="877"/>
            </a:lvl6pPr>
            <a:lvl7pPr marL="2406061" indent="0">
              <a:buNone/>
              <a:defRPr sz="877"/>
            </a:lvl7pPr>
            <a:lvl8pPr marL="2807071" indent="0">
              <a:buNone/>
              <a:defRPr sz="877"/>
            </a:lvl8pPr>
            <a:lvl9pPr marL="3208081"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xmlns="" id="{9C528D0F-A0F9-9C49-B169-92D9DD692186}"/>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6" name="Footer Placeholder 5">
            <a:extLst>
              <a:ext uri="{FF2B5EF4-FFF2-40B4-BE49-F238E27FC236}">
                <a16:creationId xmlns:a16="http://schemas.microsoft.com/office/drawing/2014/main" xmlns="" id="{5138604D-3AFE-6C48-9BD8-C1F937D57E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629E12D9-C6AB-9848-8EE2-15F16E634CE9}"/>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84459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FEAD17D-A16D-FB4D-96BC-421B3E1F4B66}"/>
              </a:ext>
            </a:extLst>
          </p:cNvPr>
          <p:cNvSpPr>
            <a:spLocks noGrp="1"/>
          </p:cNvSpPr>
          <p:nvPr>
            <p:ph type="title"/>
          </p:nvPr>
        </p:nvSpPr>
        <p:spPr>
          <a:xfrm>
            <a:off x="735171" y="402652"/>
            <a:ext cx="9223058" cy="146180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D8CE9B58-7354-6244-ADEC-B8AD61123040}"/>
              </a:ext>
            </a:extLst>
          </p:cNvPr>
          <p:cNvSpPr>
            <a:spLocks noGrp="1"/>
          </p:cNvSpPr>
          <p:nvPr>
            <p:ph type="body" idx="1"/>
          </p:nvPr>
        </p:nvSpPr>
        <p:spPr>
          <a:xfrm>
            <a:off x="735171" y="2013259"/>
            <a:ext cx="9223058" cy="479855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B3F6F1F-7CA9-934A-998C-C1EC1C3669ED}"/>
              </a:ext>
            </a:extLst>
          </p:cNvPr>
          <p:cNvSpPr>
            <a:spLocks noGrp="1"/>
          </p:cNvSpPr>
          <p:nvPr>
            <p:ph type="dt" sz="half" idx="2"/>
          </p:nvPr>
        </p:nvSpPr>
        <p:spPr>
          <a:xfrm>
            <a:off x="735171" y="7009642"/>
            <a:ext cx="2406015" cy="402652"/>
          </a:xfrm>
          <a:prstGeom prst="rect">
            <a:avLst/>
          </a:prstGeom>
        </p:spPr>
        <p:txBody>
          <a:bodyPr vert="horz" lIns="91440" tIns="45720" rIns="91440" bIns="45720" rtlCol="0" anchor="ctr"/>
          <a:lstStyle>
            <a:lvl1pPr algn="l">
              <a:defRPr sz="1053">
                <a:solidFill>
                  <a:schemeClr val="tx1">
                    <a:tint val="75000"/>
                  </a:schemeClr>
                </a:solidFill>
              </a:defRPr>
            </a:lvl1pPr>
          </a:lstStyle>
          <a:p>
            <a:fld id="{1D8BD707-D9CF-40AE-B4C6-C98DA3205C09}" type="datetimeFigureOut">
              <a:rPr lang="en-US" smtClean="0"/>
              <a:t>1/24/2023</a:t>
            </a:fld>
            <a:endParaRPr lang="en-US"/>
          </a:p>
        </p:txBody>
      </p:sp>
      <p:sp>
        <p:nvSpPr>
          <p:cNvPr id="5" name="Footer Placeholder 4">
            <a:extLst>
              <a:ext uri="{FF2B5EF4-FFF2-40B4-BE49-F238E27FC236}">
                <a16:creationId xmlns:a16="http://schemas.microsoft.com/office/drawing/2014/main" xmlns="" id="{E7011E37-6474-5647-A5B3-CF235CC1EDD3}"/>
              </a:ext>
            </a:extLst>
          </p:cNvPr>
          <p:cNvSpPr>
            <a:spLocks noGrp="1"/>
          </p:cNvSpPr>
          <p:nvPr>
            <p:ph type="ftr" sz="quarter" idx="3"/>
          </p:nvPr>
        </p:nvSpPr>
        <p:spPr>
          <a:xfrm>
            <a:off x="3542189" y="7009642"/>
            <a:ext cx="3609023" cy="402652"/>
          </a:xfrm>
          <a:prstGeom prst="rect">
            <a:avLst/>
          </a:prstGeom>
        </p:spPr>
        <p:txBody>
          <a:bodyPr vert="horz" lIns="91440" tIns="45720" rIns="91440" bIns="45720" rtlCol="0" anchor="ctr"/>
          <a:lstStyle>
            <a:lvl1pPr algn="ctr">
              <a:defRPr sz="1053">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9F62DA4E-4A7A-2345-8CE1-D745EFD43FC9}"/>
              </a:ext>
            </a:extLst>
          </p:cNvPr>
          <p:cNvSpPr>
            <a:spLocks noGrp="1"/>
          </p:cNvSpPr>
          <p:nvPr>
            <p:ph type="sldNum" sz="quarter" idx="4"/>
          </p:nvPr>
        </p:nvSpPr>
        <p:spPr>
          <a:xfrm>
            <a:off x="7552214" y="7009642"/>
            <a:ext cx="2406015" cy="402652"/>
          </a:xfrm>
          <a:prstGeom prst="rect">
            <a:avLst/>
          </a:prstGeom>
        </p:spPr>
        <p:txBody>
          <a:bodyPr vert="horz" lIns="91440" tIns="45720" rIns="91440" bIns="45720" rtlCol="0" anchor="ctr"/>
          <a:lstStyle>
            <a:lvl1pPr algn="r">
              <a:defRPr sz="1053">
                <a:solidFill>
                  <a:schemeClr val="tx1">
                    <a:tint val="75000"/>
                  </a:schemeClr>
                </a:solidFill>
              </a:defRPr>
            </a:lvl1pPr>
          </a:lstStyle>
          <a:p>
            <a:fld id="{B6F15528-21DE-4FAA-801E-634DDDAF4B2B}" type="slidenum">
              <a:rPr lang="en-GB" smtClean="0"/>
              <a:t>‹#›</a:t>
            </a:fld>
            <a:endParaRPr lang="en-GB"/>
          </a:p>
        </p:txBody>
      </p:sp>
    </p:spTree>
    <p:extLst>
      <p:ext uri="{BB962C8B-B14F-4D97-AF65-F5344CB8AC3E}">
        <p14:creationId xmlns:p14="http://schemas.microsoft.com/office/powerpoint/2010/main" val="588566432"/>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txStyles>
    <p:titleStyle>
      <a:lvl1pPr algn="l" defTabSz="802020"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505" indent="-200505" algn="l" defTabSz="802020"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515" indent="-200505" algn="l" defTabSz="802020"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525" indent="-200505" algn="l" defTabSz="802020"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535"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54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55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56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57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58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2020" rtl="0" eaLnBrk="1" latinLnBrk="0" hangingPunct="1">
        <a:defRPr sz="1579" kern="1200">
          <a:solidFill>
            <a:schemeClr val="tx1"/>
          </a:solidFill>
          <a:latin typeface="+mn-lt"/>
          <a:ea typeface="+mn-ea"/>
          <a:cs typeface="+mn-cs"/>
        </a:defRPr>
      </a:lvl1pPr>
      <a:lvl2pPr marL="401010" algn="l" defTabSz="802020" rtl="0" eaLnBrk="1" latinLnBrk="0" hangingPunct="1">
        <a:defRPr sz="1579" kern="1200">
          <a:solidFill>
            <a:schemeClr val="tx1"/>
          </a:solidFill>
          <a:latin typeface="+mn-lt"/>
          <a:ea typeface="+mn-ea"/>
          <a:cs typeface="+mn-cs"/>
        </a:defRPr>
      </a:lvl2pPr>
      <a:lvl3pPr marL="802020" algn="l" defTabSz="802020" rtl="0" eaLnBrk="1" latinLnBrk="0" hangingPunct="1">
        <a:defRPr sz="1579" kern="1200">
          <a:solidFill>
            <a:schemeClr val="tx1"/>
          </a:solidFill>
          <a:latin typeface="+mn-lt"/>
          <a:ea typeface="+mn-ea"/>
          <a:cs typeface="+mn-cs"/>
        </a:defRPr>
      </a:lvl3pPr>
      <a:lvl4pPr marL="1203030" algn="l" defTabSz="802020" rtl="0" eaLnBrk="1" latinLnBrk="0" hangingPunct="1">
        <a:defRPr sz="1579" kern="1200">
          <a:solidFill>
            <a:schemeClr val="tx1"/>
          </a:solidFill>
          <a:latin typeface="+mn-lt"/>
          <a:ea typeface="+mn-ea"/>
          <a:cs typeface="+mn-cs"/>
        </a:defRPr>
      </a:lvl4pPr>
      <a:lvl5pPr marL="1604040" algn="l" defTabSz="802020" rtl="0" eaLnBrk="1" latinLnBrk="0" hangingPunct="1">
        <a:defRPr sz="1579" kern="1200">
          <a:solidFill>
            <a:schemeClr val="tx1"/>
          </a:solidFill>
          <a:latin typeface="+mn-lt"/>
          <a:ea typeface="+mn-ea"/>
          <a:cs typeface="+mn-cs"/>
        </a:defRPr>
      </a:lvl5pPr>
      <a:lvl6pPr marL="2005051" algn="l" defTabSz="802020" rtl="0" eaLnBrk="1" latinLnBrk="0" hangingPunct="1">
        <a:defRPr sz="1579" kern="1200">
          <a:solidFill>
            <a:schemeClr val="tx1"/>
          </a:solidFill>
          <a:latin typeface="+mn-lt"/>
          <a:ea typeface="+mn-ea"/>
          <a:cs typeface="+mn-cs"/>
        </a:defRPr>
      </a:lvl6pPr>
      <a:lvl7pPr marL="2406061" algn="l" defTabSz="802020" rtl="0" eaLnBrk="1" latinLnBrk="0" hangingPunct="1">
        <a:defRPr sz="1579" kern="1200">
          <a:solidFill>
            <a:schemeClr val="tx1"/>
          </a:solidFill>
          <a:latin typeface="+mn-lt"/>
          <a:ea typeface="+mn-ea"/>
          <a:cs typeface="+mn-cs"/>
        </a:defRPr>
      </a:lvl7pPr>
      <a:lvl8pPr marL="2807071" algn="l" defTabSz="802020" rtl="0" eaLnBrk="1" latinLnBrk="0" hangingPunct="1">
        <a:defRPr sz="1579" kern="1200">
          <a:solidFill>
            <a:schemeClr val="tx1"/>
          </a:solidFill>
          <a:latin typeface="+mn-lt"/>
          <a:ea typeface="+mn-ea"/>
          <a:cs typeface="+mn-cs"/>
        </a:defRPr>
      </a:lvl8pPr>
      <a:lvl9pPr marL="3208081" algn="l" defTabSz="802020"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bject 22"/>
          <p:cNvSpPr/>
          <p:nvPr/>
        </p:nvSpPr>
        <p:spPr>
          <a:xfrm>
            <a:off x="5956703" y="124682"/>
            <a:ext cx="4647797" cy="287837"/>
          </a:xfrm>
          <a:custGeom>
            <a:avLst/>
            <a:gdLst/>
            <a:ahLst/>
            <a:cxnLst/>
            <a:rect l="l" t="t" r="r" b="b"/>
            <a:pathLst>
              <a:path w="3002279" h="635635">
                <a:moveTo>
                  <a:pt x="0" y="635431"/>
                </a:moveTo>
                <a:lnTo>
                  <a:pt x="3002153" y="635431"/>
                </a:lnTo>
                <a:lnTo>
                  <a:pt x="3002153" y="0"/>
                </a:lnTo>
                <a:lnTo>
                  <a:pt x="0" y="0"/>
                </a:lnTo>
                <a:lnTo>
                  <a:pt x="0" y="635431"/>
                </a:lnTo>
                <a:close/>
              </a:path>
            </a:pathLst>
          </a:custGeom>
          <a:solidFill>
            <a:schemeClr val="bg1">
              <a:lumMod val="95000"/>
            </a:schemeClr>
          </a:solidFill>
          <a:ln w="25399">
            <a:solidFill>
              <a:schemeClr val="tx1"/>
            </a:solidFill>
          </a:ln>
        </p:spPr>
        <p:txBody>
          <a:bodyPr wrap="square" lIns="0" tIns="0" rIns="0" bIns="0" rtlCol="0"/>
          <a:lstStyle/>
          <a:p>
            <a:endParaRPr dirty="0"/>
          </a:p>
        </p:txBody>
      </p:sp>
      <p:sp>
        <p:nvSpPr>
          <p:cNvPr id="23" name="object 23"/>
          <p:cNvSpPr txBox="1"/>
          <p:nvPr/>
        </p:nvSpPr>
        <p:spPr>
          <a:xfrm>
            <a:off x="6955829" y="140094"/>
            <a:ext cx="3334942" cy="194990"/>
          </a:xfrm>
          <a:prstGeom prst="rect">
            <a:avLst/>
          </a:prstGeom>
          <a:ln>
            <a:noFill/>
          </a:ln>
        </p:spPr>
        <p:txBody>
          <a:bodyPr vert="horz" wrap="square" lIns="0" tIns="12700" rIns="0" bIns="0" rtlCol="0">
            <a:spAutoFit/>
          </a:bodyPr>
          <a:lstStyle/>
          <a:p>
            <a:pPr marL="12700" marR="5080">
              <a:lnSpc>
                <a:spcPct val="120700"/>
              </a:lnSpc>
              <a:spcBef>
                <a:spcPts val="100"/>
              </a:spcBef>
            </a:pPr>
            <a:r>
              <a:rPr lang="en-GB" sz="1050" b="1" dirty="0">
                <a:latin typeface="Calibri"/>
                <a:cs typeface="Calibri"/>
              </a:rPr>
              <a:t>Key Knowledge I should have by the end of this topic</a:t>
            </a:r>
            <a:endParaRPr sz="1050" dirty="0">
              <a:latin typeface="Calibri"/>
              <a:cs typeface="Calibri"/>
            </a:endParaRPr>
          </a:p>
        </p:txBody>
      </p:sp>
      <p:sp>
        <p:nvSpPr>
          <p:cNvPr id="31" name="Rectangle 30">
            <a:extLst>
              <a:ext uri="{FF2B5EF4-FFF2-40B4-BE49-F238E27FC236}">
                <a16:creationId xmlns:a16="http://schemas.microsoft.com/office/drawing/2014/main" xmlns="" id="{03F6EDA1-414B-A649-B3C3-8B54469B74C4}"/>
              </a:ext>
            </a:extLst>
          </p:cNvPr>
          <p:cNvSpPr/>
          <p:nvPr/>
        </p:nvSpPr>
        <p:spPr>
          <a:xfrm>
            <a:off x="506318" y="43188"/>
            <a:ext cx="1716182" cy="369332"/>
          </a:xfrm>
          <a:prstGeom prst="rect">
            <a:avLst/>
          </a:prstGeom>
          <a:ln>
            <a:solidFill>
              <a:srgbClr val="00B050"/>
            </a:solidFill>
          </a:ln>
        </p:spPr>
        <p:txBody>
          <a:bodyPr wrap="square">
            <a:spAutoFit/>
          </a:bodyPr>
          <a:lstStyle/>
          <a:p>
            <a:r>
              <a:rPr lang="en-GB" b="1" spc="-40" dirty="0"/>
              <a:t>Year</a:t>
            </a:r>
            <a:r>
              <a:rPr lang="en-GB" b="1" spc="-70" dirty="0"/>
              <a:t> </a:t>
            </a:r>
            <a:r>
              <a:rPr lang="en-GB" b="1" spc="-10" dirty="0"/>
              <a:t>6 – Autumn </a:t>
            </a:r>
            <a:endParaRPr lang="en-US" b="1" dirty="0"/>
          </a:p>
        </p:txBody>
      </p:sp>
      <p:pic>
        <p:nvPicPr>
          <p:cNvPr id="32" name="Picture 31">
            <a:extLst>
              <a:ext uri="{FF2B5EF4-FFF2-40B4-BE49-F238E27FC236}">
                <a16:creationId xmlns:a16="http://schemas.microsoft.com/office/drawing/2014/main" xmlns="" id="{A0B315EE-7A53-6C42-A5A8-DFAC03318FC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272" y="43188"/>
            <a:ext cx="323117" cy="369332"/>
          </a:xfrm>
          <a:prstGeom prst="rect">
            <a:avLst/>
          </a:prstGeom>
          <a:noFill/>
          <a:ln>
            <a:solidFill>
              <a:srgbClr val="00B050"/>
            </a:solidFill>
          </a:ln>
        </p:spPr>
      </p:pic>
      <p:graphicFrame>
        <p:nvGraphicFramePr>
          <p:cNvPr id="24" name="Table 23">
            <a:extLst>
              <a:ext uri="{FF2B5EF4-FFF2-40B4-BE49-F238E27FC236}">
                <a16:creationId xmlns:a16="http://schemas.microsoft.com/office/drawing/2014/main" xmlns="" id="{33769F6F-EA54-5A43-B143-23DDA7566E8F}"/>
              </a:ext>
            </a:extLst>
          </p:cNvPr>
          <p:cNvGraphicFramePr>
            <a:graphicFrameLocks noGrp="1"/>
          </p:cNvGraphicFramePr>
          <p:nvPr>
            <p:extLst>
              <p:ext uri="{D42A27DB-BD31-4B8C-83A1-F6EECF244321}">
                <p14:modId xmlns:p14="http://schemas.microsoft.com/office/powerpoint/2010/main" val="4040609518"/>
              </p:ext>
            </p:extLst>
          </p:nvPr>
        </p:nvGraphicFramePr>
        <p:xfrm>
          <a:off x="76482" y="472776"/>
          <a:ext cx="3575227" cy="6905023"/>
        </p:xfrm>
        <a:graphic>
          <a:graphicData uri="http://schemas.openxmlformats.org/drawingml/2006/table">
            <a:tbl>
              <a:tblPr/>
              <a:tblGrid>
                <a:gridCol w="834985">
                  <a:extLst>
                    <a:ext uri="{9D8B030D-6E8A-4147-A177-3AD203B41FA5}">
                      <a16:colId xmlns:a16="http://schemas.microsoft.com/office/drawing/2014/main" xmlns="" val="4259194817"/>
                    </a:ext>
                  </a:extLst>
                </a:gridCol>
                <a:gridCol w="2740242">
                  <a:extLst>
                    <a:ext uri="{9D8B030D-6E8A-4147-A177-3AD203B41FA5}">
                      <a16:colId xmlns:a16="http://schemas.microsoft.com/office/drawing/2014/main" xmlns="" val="3531591237"/>
                    </a:ext>
                  </a:extLst>
                </a:gridCol>
              </a:tblGrid>
              <a:tr h="539497">
                <a:tc gridSpan="2">
                  <a:txBody>
                    <a:bodyPr/>
                    <a:lstStyle/>
                    <a:p>
                      <a:pPr algn="ctr"/>
                      <a:r>
                        <a:rPr lang="en-US" b="1" dirty="0"/>
                        <a:t>KEY VOCABULARY</a:t>
                      </a:r>
                    </a:p>
                  </a:txBody>
                  <a:tcPr>
                    <a:solidFill>
                      <a:srgbClr val="FF0000"/>
                    </a:solidFill>
                  </a:tcPr>
                </a:tc>
                <a:tc hMerge="1">
                  <a:txBody>
                    <a:bodyPr/>
                    <a:lstStyle/>
                    <a:p>
                      <a:endParaRPr lang="en-US"/>
                    </a:p>
                  </a:txBody>
                  <a:tcPr/>
                </a:tc>
                <a:extLst>
                  <a:ext uri="{0D108BD9-81ED-4DB2-BD59-A6C34878D82A}">
                    <a16:rowId xmlns:a16="http://schemas.microsoft.com/office/drawing/2014/main" xmlns="" val="3424186848"/>
                  </a:ext>
                </a:extLst>
              </a:tr>
              <a:tr h="416477">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1000" b="1" dirty="0">
                          <a:solidFill>
                            <a:schemeClr val="tx1"/>
                          </a:solidFill>
                          <a:latin typeface="+mn-lt"/>
                        </a:rPr>
                        <a:t>Medium</a:t>
                      </a: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solidFill>
                      <a:srgbClr val="F399A1"/>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mn-lt"/>
                        </a:rPr>
                        <a:t>The material that a piece of art work is made from.</a:t>
                      </a: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a16="http://schemas.microsoft.com/office/drawing/2014/main" xmlns="" val="4275552790"/>
                  </a:ext>
                </a:extLst>
              </a:tr>
              <a:tr h="96382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1000" b="1" dirty="0">
                          <a:solidFill>
                            <a:schemeClr val="tx1"/>
                          </a:solidFill>
                          <a:latin typeface="+mn-lt"/>
                        </a:rPr>
                        <a:t>Colour</a:t>
                      </a: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B w="10808" cap="flat" cmpd="sng" algn="ctr">
                      <a:solidFill>
                        <a:srgbClr val="000000"/>
                      </a:solidFill>
                      <a:prstDash val="solid"/>
                      <a:round/>
                      <a:headEnd type="none" w="med" len="med"/>
                      <a:tailEnd type="none" w="med" len="med"/>
                    </a:lnB>
                    <a:solidFill>
                      <a:srgbClr val="F399A1"/>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mn-lt"/>
                        </a:rPr>
                        <a:t>Is something that is created by light and contains three properties.</a:t>
                      </a:r>
                    </a:p>
                    <a:p>
                      <a:pPr marL="0" marR="0" lvl="0" indent="0" algn="l" defTabSz="91440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mn-lt"/>
                        </a:rPr>
                        <a:t>1.Hue (a name)</a:t>
                      </a:r>
                    </a:p>
                    <a:p>
                      <a:pPr marL="0" marR="0" lvl="0" indent="0" algn="l" defTabSz="91440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mn-lt"/>
                        </a:rPr>
                        <a:t>2.Value (tones and tints)</a:t>
                      </a:r>
                    </a:p>
                    <a:p>
                      <a:pPr marL="0" marR="0" lvl="0" indent="0" algn="l" defTabSz="91440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mn-lt"/>
                        </a:rPr>
                        <a:t>3.Intensity (level of brightness)</a:t>
                      </a: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a16="http://schemas.microsoft.com/office/drawing/2014/main" xmlns="" val="3255726859"/>
                  </a:ext>
                </a:extLst>
              </a:tr>
              <a:tr h="576661">
                <a:tc>
                  <a:txBody>
                    <a:bodyPr/>
                    <a:lstStyle/>
                    <a:p>
                      <a:r>
                        <a:rPr lang="en-GB" sz="1000" b="1" dirty="0">
                          <a:solidFill>
                            <a:schemeClr val="tx1"/>
                          </a:solidFill>
                          <a:effectLst/>
                          <a:latin typeface="+mn-lt"/>
                        </a:rPr>
                        <a:t>Line</a:t>
                      </a: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r>
                        <a:rPr lang="en-GB" sz="1000" b="0" dirty="0">
                          <a:solidFill>
                            <a:schemeClr val="tx1"/>
                          </a:solidFill>
                          <a:effectLst/>
                          <a:latin typeface="+mn-lt"/>
                        </a:rPr>
                        <a:t>Lines can be two dimensional or three dimensional and are created by a tool such as a brush or pen. </a:t>
                      </a: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a16="http://schemas.microsoft.com/office/drawing/2014/main" xmlns="" val="2150373173"/>
                  </a:ext>
                </a:extLst>
              </a:tr>
              <a:tr h="447977">
                <a:tc>
                  <a:txBody>
                    <a:bodyPr/>
                    <a:lstStyle/>
                    <a:p>
                      <a:r>
                        <a:rPr lang="en-GB" sz="1000" b="1" dirty="0">
                          <a:solidFill>
                            <a:schemeClr val="tx1"/>
                          </a:solidFill>
                          <a:effectLst/>
                          <a:latin typeface="+mn-lt"/>
                        </a:rPr>
                        <a:t>Shape</a:t>
                      </a: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r>
                        <a:rPr lang="en-GB" sz="1000" dirty="0"/>
                        <a:t>A flat and enclosed area that has two dimensions, length and width. </a:t>
                      </a: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a16="http://schemas.microsoft.com/office/drawing/2014/main" xmlns="" val="37140920"/>
                  </a:ext>
                </a:extLst>
              </a:tr>
              <a:tr h="620275">
                <a:tc>
                  <a:txBody>
                    <a:bodyPr/>
                    <a:lstStyle/>
                    <a:p>
                      <a:r>
                        <a:rPr lang="en-GB" sz="1000" b="1" dirty="0">
                          <a:solidFill>
                            <a:schemeClr val="tx1"/>
                          </a:solidFill>
                          <a:effectLst/>
                          <a:latin typeface="+mn-lt"/>
                        </a:rPr>
                        <a:t>Form</a:t>
                      </a: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pPr marL="0" marR="0" lvl="0" indent="0" algn="l" defTabSz="802020" rtl="0" eaLnBrk="0" fontAlgn="base" latinLnBrk="0" hangingPunct="0">
                        <a:lnSpc>
                          <a:spcPct val="100000"/>
                        </a:lnSpc>
                        <a:spcBef>
                          <a:spcPct val="0"/>
                        </a:spcBef>
                        <a:spcAft>
                          <a:spcPct val="0"/>
                        </a:spcAft>
                        <a:buClrTx/>
                        <a:buSzTx/>
                        <a:buFontTx/>
                        <a:buNone/>
                        <a:tabLst/>
                        <a:defRPr/>
                      </a:pPr>
                      <a:r>
                        <a:rPr lang="en-GB" sz="1000" dirty="0"/>
                        <a:t>Form is three dimensional as it has length and width but it also contains depth. </a:t>
                      </a: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a16="http://schemas.microsoft.com/office/drawing/2014/main" xmlns="" val="4178824490"/>
                  </a:ext>
                </a:extLst>
              </a:tr>
              <a:tr h="568865">
                <a:tc>
                  <a:txBody>
                    <a:bodyPr/>
                    <a:lstStyle/>
                    <a:p>
                      <a:r>
                        <a:rPr lang="en-GB" sz="1000" b="1" dirty="0">
                          <a:solidFill>
                            <a:schemeClr val="tx1"/>
                          </a:solidFill>
                          <a:effectLst/>
                          <a:latin typeface="+mn-lt"/>
                        </a:rPr>
                        <a:t>Space</a:t>
                      </a: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r>
                        <a:rPr lang="en-GB" sz="1000" dirty="0">
                          <a:latin typeface="Calibri" panose="020F0502020204030204" pitchFamily="34" charset="0"/>
                        </a:rPr>
                        <a:t>The areas around or between the components of a piece of art.</a:t>
                      </a: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a16="http://schemas.microsoft.com/office/drawing/2014/main" xmlns="" val="2868950921"/>
                  </a:ext>
                </a:extLst>
              </a:tr>
              <a:tr h="791710">
                <a:tc>
                  <a:txBody>
                    <a:bodyPr/>
                    <a:lstStyle/>
                    <a:p>
                      <a:r>
                        <a:rPr lang="en-GB" sz="1000" b="1" dirty="0">
                          <a:solidFill>
                            <a:schemeClr val="tx1"/>
                          </a:solidFill>
                          <a:effectLst/>
                          <a:latin typeface="+mn-lt"/>
                        </a:rPr>
                        <a:t>Pattern</a:t>
                      </a: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pPr lvl="0" algn="l" eaLnBrk="0" fontAlgn="base" hangingPunct="0">
                        <a:spcBef>
                          <a:spcPct val="0"/>
                        </a:spcBef>
                        <a:spcAft>
                          <a:spcPct val="0"/>
                        </a:spcAft>
                      </a:pPr>
                      <a:r>
                        <a:rPr lang="en-US" sz="1000" b="0" dirty="0">
                          <a:solidFill>
                            <a:schemeClr val="tx1"/>
                          </a:solidFill>
                          <a:latin typeface="+mn-lt"/>
                        </a:rPr>
                        <a:t>Repeating visual elements in a piece of art. This pattern can be regular or irregular. Patterns can show balance, harmony, contrast, rhythm or movement.</a:t>
                      </a: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a16="http://schemas.microsoft.com/office/drawing/2014/main" xmlns="" val="4085034766"/>
                  </a:ext>
                </a:extLst>
              </a:tr>
              <a:tr h="611286">
                <a:tc>
                  <a:txBody>
                    <a:bodyPr/>
                    <a:lstStyle/>
                    <a:p>
                      <a:r>
                        <a:rPr lang="en-GB" sz="1000" b="1" dirty="0">
                          <a:solidFill>
                            <a:schemeClr val="tx1"/>
                          </a:solidFill>
                          <a:effectLst/>
                          <a:latin typeface="+mn-lt"/>
                        </a:rPr>
                        <a:t>Texture</a:t>
                      </a: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pPr lvl="0" algn="l" eaLnBrk="0" fontAlgn="base" hangingPunct="0">
                        <a:spcBef>
                          <a:spcPct val="0"/>
                        </a:spcBef>
                        <a:spcAft>
                          <a:spcPct val="0"/>
                        </a:spcAft>
                      </a:pPr>
                      <a:r>
                        <a:rPr lang="en-US" sz="1000" b="0" dirty="0">
                          <a:solidFill>
                            <a:schemeClr val="tx1"/>
                          </a:solidFill>
                          <a:latin typeface="+mn-lt"/>
                        </a:rPr>
                        <a:t>An artistic element that describes how something might feel if it was to be touched.</a:t>
                      </a: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a16="http://schemas.microsoft.com/office/drawing/2014/main" xmlns="" val="3409252957"/>
                  </a:ext>
                </a:extLst>
              </a:tr>
              <a:tr h="792574">
                <a:tc>
                  <a:txBody>
                    <a:bodyPr/>
                    <a:lstStyle/>
                    <a:p>
                      <a:pPr lvl="0">
                        <a:buNone/>
                      </a:pPr>
                      <a:r>
                        <a:rPr lang="en-GB" sz="1000" b="1" dirty="0">
                          <a:solidFill>
                            <a:schemeClr val="tx1"/>
                          </a:solidFill>
                          <a:effectLst/>
                          <a:latin typeface="+mn-lt"/>
                        </a:rPr>
                        <a:t>Urban</a:t>
                      </a:r>
                    </a:p>
                    <a:p>
                      <a:pPr lvl="0">
                        <a:buNone/>
                      </a:pPr>
                      <a:r>
                        <a:rPr lang="en-GB" sz="1000" b="1" dirty="0">
                          <a:solidFill>
                            <a:schemeClr val="tx1"/>
                          </a:solidFill>
                          <a:effectLst/>
                          <a:latin typeface="+mn-lt"/>
                        </a:rPr>
                        <a:t> Landscape</a:t>
                      </a: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pPr marL="0" marR="0" lvl="0" indent="0" algn="l">
                        <a:lnSpc>
                          <a:spcPct val="100000"/>
                        </a:lnSpc>
                        <a:spcBef>
                          <a:spcPts val="0"/>
                        </a:spcBef>
                        <a:spcAft>
                          <a:spcPts val="0"/>
                        </a:spcAft>
                        <a:buNone/>
                      </a:pPr>
                      <a:r>
                        <a:rPr lang="en-US" sz="1000" b="0" dirty="0">
                          <a:solidFill>
                            <a:schemeClr val="tx1"/>
                          </a:solidFill>
                          <a:latin typeface="+mn-lt"/>
                        </a:rPr>
                        <a:t>A picture that depicts views from a city </a:t>
                      </a: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a16="http://schemas.microsoft.com/office/drawing/2014/main" xmlns="" val="160416535"/>
                  </a:ext>
                </a:extLst>
              </a:tr>
              <a:tr h="575881">
                <a:tc>
                  <a:txBody>
                    <a:bodyPr/>
                    <a:lstStyle/>
                    <a:p>
                      <a:r>
                        <a:rPr lang="en-GB" sz="1000" b="1" dirty="0">
                          <a:solidFill>
                            <a:schemeClr val="tx1"/>
                          </a:solidFill>
                          <a:effectLst/>
                          <a:latin typeface="+mn-lt"/>
                        </a:rPr>
                        <a:t>History Painting</a:t>
                      </a:r>
                    </a:p>
                  </a:txBody>
                  <a:tcPr anchor="ctr">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mn-lt"/>
                        </a:rPr>
                        <a:t>A genre in Art whereby a painting contains a narrative and subject matter.</a:t>
                      </a:r>
                    </a:p>
                  </a:txBody>
                  <a:tcPr anchor="ctr">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a16="http://schemas.microsoft.com/office/drawing/2014/main" xmlns="" val="2081858513"/>
                  </a:ext>
                </a:extLst>
              </a:tr>
            </a:tbl>
          </a:graphicData>
        </a:graphic>
      </p:graphicFrame>
      <p:sp>
        <p:nvSpPr>
          <p:cNvPr id="43" name="TextBox 42">
            <a:extLst>
              <a:ext uri="{FF2B5EF4-FFF2-40B4-BE49-F238E27FC236}">
                <a16:creationId xmlns:a16="http://schemas.microsoft.com/office/drawing/2014/main" xmlns="" id="{AA37E5C9-7D33-0345-B86B-46FF36359AB3}"/>
              </a:ext>
            </a:extLst>
          </p:cNvPr>
          <p:cNvSpPr txBox="1"/>
          <p:nvPr/>
        </p:nvSpPr>
        <p:spPr>
          <a:xfrm>
            <a:off x="2224412" y="52923"/>
            <a:ext cx="3122288" cy="369332"/>
          </a:xfrm>
          <a:prstGeom prst="rect">
            <a:avLst/>
          </a:prstGeom>
          <a:noFill/>
        </p:spPr>
        <p:txBody>
          <a:bodyPr wrap="square" rtlCol="0">
            <a:spAutoFit/>
          </a:bodyPr>
          <a:lstStyle/>
          <a:p>
            <a:r>
              <a:rPr lang="en-US" b="1" dirty="0"/>
              <a:t>Art – Painting</a:t>
            </a:r>
          </a:p>
        </p:txBody>
      </p:sp>
      <p:graphicFrame>
        <p:nvGraphicFramePr>
          <p:cNvPr id="13" name="Table 12">
            <a:extLst>
              <a:ext uri="{FF2B5EF4-FFF2-40B4-BE49-F238E27FC236}">
                <a16:creationId xmlns:a16="http://schemas.microsoft.com/office/drawing/2014/main" xmlns="" id="{93627BE9-3DEF-3144-9D49-567793AA881D}"/>
              </a:ext>
            </a:extLst>
          </p:cNvPr>
          <p:cNvGraphicFramePr>
            <a:graphicFrameLocks noGrp="1"/>
          </p:cNvGraphicFramePr>
          <p:nvPr>
            <p:extLst>
              <p:ext uri="{D42A27DB-BD31-4B8C-83A1-F6EECF244321}">
                <p14:modId xmlns:p14="http://schemas.microsoft.com/office/powerpoint/2010/main" val="1749015378"/>
              </p:ext>
            </p:extLst>
          </p:nvPr>
        </p:nvGraphicFramePr>
        <p:xfrm>
          <a:off x="5956703" y="441820"/>
          <a:ext cx="4647797" cy="1668577"/>
        </p:xfrm>
        <a:graphic>
          <a:graphicData uri="http://schemas.openxmlformats.org/drawingml/2006/table">
            <a:tbl>
              <a:tblPr firstRow="1" bandRow="1">
                <a:tableStyleId>{0505E3EF-67EA-436B-97B2-0124C06EBD24}</a:tableStyleId>
              </a:tblPr>
              <a:tblGrid>
                <a:gridCol w="841555">
                  <a:extLst>
                    <a:ext uri="{9D8B030D-6E8A-4147-A177-3AD203B41FA5}">
                      <a16:colId xmlns:a16="http://schemas.microsoft.com/office/drawing/2014/main" xmlns="" val="2811179007"/>
                    </a:ext>
                  </a:extLst>
                </a:gridCol>
                <a:gridCol w="3806242">
                  <a:extLst>
                    <a:ext uri="{9D8B030D-6E8A-4147-A177-3AD203B41FA5}">
                      <a16:colId xmlns:a16="http://schemas.microsoft.com/office/drawing/2014/main" xmlns="" val="3554674424"/>
                    </a:ext>
                  </a:extLst>
                </a:gridCol>
              </a:tblGrid>
              <a:tr h="420774">
                <a:tc>
                  <a:txBody>
                    <a:bodyPr/>
                    <a:lstStyle/>
                    <a:p>
                      <a:endParaRPr lang="en-US" sz="1000" dirty="0"/>
                    </a:p>
                  </a:txBody>
                  <a:tcPr/>
                </a:tc>
                <a:tc>
                  <a:txBody>
                    <a:bodyPr/>
                    <a:lstStyle/>
                    <a:p>
                      <a:r>
                        <a:rPr lang="en-US" sz="1050" b="1" dirty="0"/>
                        <a:t>Explored techniques used by James Whistler and William Morris</a:t>
                      </a:r>
                    </a:p>
                  </a:txBody>
                  <a:tcPr/>
                </a:tc>
                <a:extLst>
                  <a:ext uri="{0D108BD9-81ED-4DB2-BD59-A6C34878D82A}">
                    <a16:rowId xmlns:a16="http://schemas.microsoft.com/office/drawing/2014/main" xmlns="" val="700413882"/>
                  </a:ext>
                </a:extLst>
              </a:tr>
              <a:tr h="420774">
                <a:tc>
                  <a:txBody>
                    <a:bodyPr/>
                    <a:lstStyle/>
                    <a:p>
                      <a:endParaRPr lang="en-US" sz="1000" dirty="0"/>
                    </a:p>
                  </a:txBody>
                  <a:tcPr/>
                </a:tc>
                <a:tc>
                  <a:txBody>
                    <a:bodyPr/>
                    <a:lstStyle/>
                    <a:p>
                      <a:r>
                        <a:rPr lang="en-US" sz="1050" b="1" dirty="0"/>
                        <a:t>Explored Victorian art work, including urban landscapes, discussing the artistic choices that have been used.</a:t>
                      </a:r>
                    </a:p>
                  </a:txBody>
                  <a:tcPr/>
                </a:tc>
                <a:extLst>
                  <a:ext uri="{0D108BD9-81ED-4DB2-BD59-A6C34878D82A}">
                    <a16:rowId xmlns:a16="http://schemas.microsoft.com/office/drawing/2014/main" xmlns="" val="1353235581"/>
                  </a:ext>
                </a:extLst>
              </a:tr>
              <a:tr h="380854">
                <a:tc>
                  <a:txBody>
                    <a:bodyPr/>
                    <a:lstStyle/>
                    <a:p>
                      <a:endParaRPr lang="en-US" sz="1000" dirty="0"/>
                    </a:p>
                  </a:txBody>
                  <a:tcPr/>
                </a:tc>
                <a:tc>
                  <a:txBody>
                    <a:bodyPr/>
                    <a:lstStyle/>
                    <a:p>
                      <a:pPr marL="0" marR="0" lvl="0" indent="0" algn="l" defTabSz="802020" rtl="0" eaLnBrk="1" fontAlgn="auto" latinLnBrk="0" hangingPunct="1">
                        <a:lnSpc>
                          <a:spcPct val="100000"/>
                        </a:lnSpc>
                        <a:spcBef>
                          <a:spcPts val="0"/>
                        </a:spcBef>
                        <a:spcAft>
                          <a:spcPts val="0"/>
                        </a:spcAft>
                        <a:buClrTx/>
                        <a:buSzTx/>
                        <a:buFontTx/>
                        <a:buNone/>
                        <a:tabLst/>
                        <a:defRPr/>
                      </a:pPr>
                      <a:r>
                        <a:rPr lang="en-US" sz="1000" b="1" dirty="0"/>
                        <a:t>Design a print which contains artistic preferences to achieve a desired effect, inspired by an artistic style.</a:t>
                      </a:r>
                    </a:p>
                  </a:txBody>
                  <a:tcPr/>
                </a:tc>
                <a:extLst>
                  <a:ext uri="{0D108BD9-81ED-4DB2-BD59-A6C34878D82A}">
                    <a16:rowId xmlns:a16="http://schemas.microsoft.com/office/drawing/2014/main" xmlns="" val="1649717864"/>
                  </a:ext>
                </a:extLst>
              </a:tr>
              <a:tr h="430789">
                <a:tc>
                  <a:txBody>
                    <a:bodyPr/>
                    <a:lstStyle/>
                    <a:p>
                      <a:endParaRPr lang="en-US" sz="1000" dirty="0"/>
                    </a:p>
                  </a:txBody>
                  <a:tcPr/>
                </a:tc>
                <a:tc>
                  <a:txBody>
                    <a:bodyPr/>
                    <a:lstStyle/>
                    <a:p>
                      <a:pPr marL="0" marR="0" lvl="0" indent="0" algn="l" defTabSz="802020" rtl="0" eaLnBrk="1" fontAlgn="auto" latinLnBrk="0" hangingPunct="1">
                        <a:lnSpc>
                          <a:spcPct val="100000"/>
                        </a:lnSpc>
                        <a:spcBef>
                          <a:spcPts val="0"/>
                        </a:spcBef>
                        <a:spcAft>
                          <a:spcPts val="0"/>
                        </a:spcAft>
                        <a:buClrTx/>
                        <a:buSzTx/>
                        <a:buFontTx/>
                        <a:buNone/>
                        <a:tabLst/>
                        <a:defRPr/>
                      </a:pPr>
                      <a:r>
                        <a:rPr lang="en-US" sz="1000" b="1" dirty="0"/>
                        <a:t>To use colour to reflect and symbolize experiences, moods and feelings, justifying choices.</a:t>
                      </a:r>
                    </a:p>
                  </a:txBody>
                  <a:tcPr/>
                </a:tc>
                <a:extLst>
                  <a:ext uri="{0D108BD9-81ED-4DB2-BD59-A6C34878D82A}">
                    <a16:rowId xmlns:a16="http://schemas.microsoft.com/office/drawing/2014/main" xmlns="" val="1286677360"/>
                  </a:ext>
                </a:extLst>
              </a:tr>
            </a:tbl>
          </a:graphicData>
        </a:graphic>
      </p:graphicFrame>
      <p:graphicFrame>
        <p:nvGraphicFramePr>
          <p:cNvPr id="3" name="Table 2">
            <a:extLst>
              <a:ext uri="{FF2B5EF4-FFF2-40B4-BE49-F238E27FC236}">
                <a16:creationId xmlns:a16="http://schemas.microsoft.com/office/drawing/2014/main" xmlns="" id="{8D9FD072-5D62-1C46-B012-8C7673F80F28}"/>
              </a:ext>
            </a:extLst>
          </p:cNvPr>
          <p:cNvGraphicFramePr>
            <a:graphicFrameLocks noGrp="1"/>
          </p:cNvGraphicFramePr>
          <p:nvPr>
            <p:extLst>
              <p:ext uri="{D42A27DB-BD31-4B8C-83A1-F6EECF244321}">
                <p14:modId xmlns:p14="http://schemas.microsoft.com/office/powerpoint/2010/main" val="958471451"/>
              </p:ext>
            </p:extLst>
          </p:nvPr>
        </p:nvGraphicFramePr>
        <p:xfrm>
          <a:off x="3923222" y="4296678"/>
          <a:ext cx="6581754" cy="3136265"/>
        </p:xfrm>
        <a:graphic>
          <a:graphicData uri="http://schemas.openxmlformats.org/drawingml/2006/table">
            <a:tbl>
              <a:tblPr firstRow="1" bandRow="1">
                <a:tableStyleId>{5C22544A-7EE6-4342-B048-85BDC9FD1C3A}</a:tableStyleId>
              </a:tblPr>
              <a:tblGrid>
                <a:gridCol w="3290877">
                  <a:extLst>
                    <a:ext uri="{9D8B030D-6E8A-4147-A177-3AD203B41FA5}">
                      <a16:colId xmlns:a16="http://schemas.microsoft.com/office/drawing/2014/main" xmlns="" val="815850706"/>
                    </a:ext>
                  </a:extLst>
                </a:gridCol>
                <a:gridCol w="3290877">
                  <a:extLst>
                    <a:ext uri="{9D8B030D-6E8A-4147-A177-3AD203B41FA5}">
                      <a16:colId xmlns:a16="http://schemas.microsoft.com/office/drawing/2014/main" xmlns="" val="2302181801"/>
                    </a:ext>
                  </a:extLst>
                </a:gridCol>
              </a:tblGrid>
              <a:tr h="0">
                <a:tc gridSpan="2">
                  <a:txBody>
                    <a:bodyPr/>
                    <a:lstStyle/>
                    <a:p>
                      <a:pPr algn="ctr"/>
                      <a:r>
                        <a:rPr lang="en-US" dirty="0"/>
                        <a:t>Painting Tips</a:t>
                      </a:r>
                    </a:p>
                  </a:txBody>
                  <a:tcPr/>
                </a:tc>
                <a:tc hMerge="1">
                  <a:txBody>
                    <a:bodyPr/>
                    <a:lstStyle/>
                    <a:p>
                      <a:endParaRPr lang="en-US" dirty="0"/>
                    </a:p>
                  </a:txBody>
                  <a:tcPr/>
                </a:tc>
                <a:extLst>
                  <a:ext uri="{0D108BD9-81ED-4DB2-BD59-A6C34878D82A}">
                    <a16:rowId xmlns:a16="http://schemas.microsoft.com/office/drawing/2014/main" xmlns="" val="784544658"/>
                  </a:ext>
                </a:extLst>
              </a:tr>
              <a:tr h="348176">
                <a:tc>
                  <a:txBody>
                    <a:bodyPr/>
                    <a:lstStyle/>
                    <a:p>
                      <a:r>
                        <a:rPr lang="en-US" dirty="0"/>
                        <a:t>Sketching</a:t>
                      </a:r>
                    </a:p>
                  </a:txBody>
                  <a:tcPr/>
                </a:tc>
                <a:tc>
                  <a:txBody>
                    <a:bodyPr/>
                    <a:lstStyle/>
                    <a:p>
                      <a:r>
                        <a:rPr lang="en-US" sz="1100" dirty="0"/>
                        <a:t>Before painting sketch lightly to combine line and colour.</a:t>
                      </a:r>
                    </a:p>
                  </a:txBody>
                  <a:tcPr/>
                </a:tc>
                <a:extLst>
                  <a:ext uri="{0D108BD9-81ED-4DB2-BD59-A6C34878D82A}">
                    <a16:rowId xmlns:a16="http://schemas.microsoft.com/office/drawing/2014/main" xmlns="" val="2137259266"/>
                  </a:ext>
                </a:extLst>
              </a:tr>
              <a:tr h="348176">
                <a:tc>
                  <a:txBody>
                    <a:bodyPr/>
                    <a:lstStyle/>
                    <a:p>
                      <a:r>
                        <a:rPr lang="en-US" dirty="0"/>
                        <a:t>Colour</a:t>
                      </a:r>
                    </a:p>
                  </a:txBody>
                  <a:tcPr/>
                </a:tc>
                <a:tc>
                  <a:txBody>
                    <a:bodyPr/>
                    <a:lstStyle/>
                    <a:p>
                      <a:r>
                        <a:rPr lang="en-US" sz="1100" dirty="0"/>
                        <a:t>Mix and combine colours, tones and tints to create and enhance the mood of your work. Think about the use of warm and cool tones and the use of contrasting colours.</a:t>
                      </a:r>
                    </a:p>
                  </a:txBody>
                  <a:tcPr/>
                </a:tc>
                <a:extLst>
                  <a:ext uri="{0D108BD9-81ED-4DB2-BD59-A6C34878D82A}">
                    <a16:rowId xmlns:a16="http://schemas.microsoft.com/office/drawing/2014/main" xmlns="" val="3634796675"/>
                  </a:ext>
                </a:extLst>
              </a:tr>
              <a:tr h="348176">
                <a:tc>
                  <a:txBody>
                    <a:bodyPr/>
                    <a:lstStyle/>
                    <a:p>
                      <a:r>
                        <a:rPr lang="en-US" dirty="0"/>
                        <a:t>Light and shadows</a:t>
                      </a:r>
                    </a:p>
                  </a:txBody>
                  <a:tcPr/>
                </a:tc>
                <a:tc>
                  <a:txBody>
                    <a:bodyPr/>
                    <a:lstStyle/>
                    <a:p>
                      <a:r>
                        <a:rPr lang="en-US" sz="1100" dirty="0"/>
                        <a:t>Use different tints and tones to create form and to paint shadows and highlights.</a:t>
                      </a:r>
                    </a:p>
                  </a:txBody>
                  <a:tcPr/>
                </a:tc>
                <a:extLst>
                  <a:ext uri="{0D108BD9-81ED-4DB2-BD59-A6C34878D82A}">
                    <a16:rowId xmlns:a16="http://schemas.microsoft.com/office/drawing/2014/main" xmlns="" val="4186686739"/>
                  </a:ext>
                </a:extLst>
              </a:tr>
              <a:tr h="348176">
                <a:tc>
                  <a:txBody>
                    <a:bodyPr/>
                    <a:lstStyle/>
                    <a:p>
                      <a:r>
                        <a:rPr lang="en-US" dirty="0"/>
                        <a:t>Observe and compare</a:t>
                      </a:r>
                    </a:p>
                  </a:txBody>
                  <a:tcPr/>
                </a:tc>
                <a:tc>
                  <a:txBody>
                    <a:bodyPr/>
                    <a:lstStyle/>
                    <a:p>
                      <a:r>
                        <a:rPr lang="en-US" sz="1100" dirty="0"/>
                        <a:t>Look closely at the subject you are painting. Compare it with what you have painted and think about use of colours, tones, light, shape and texture.</a:t>
                      </a:r>
                    </a:p>
                  </a:txBody>
                  <a:tcPr/>
                </a:tc>
                <a:extLst>
                  <a:ext uri="{0D108BD9-81ED-4DB2-BD59-A6C34878D82A}">
                    <a16:rowId xmlns:a16="http://schemas.microsoft.com/office/drawing/2014/main" xmlns="" val="701477700"/>
                  </a:ext>
                </a:extLst>
              </a:tr>
              <a:tr h="348176">
                <a:tc>
                  <a:txBody>
                    <a:bodyPr/>
                    <a:lstStyle/>
                    <a:p>
                      <a:r>
                        <a:rPr lang="en-US" dirty="0"/>
                        <a:t>Evaluation</a:t>
                      </a:r>
                    </a:p>
                  </a:txBody>
                  <a:tcPr/>
                </a:tc>
                <a:tc>
                  <a:txBody>
                    <a:bodyPr/>
                    <a:lstStyle/>
                    <a:p>
                      <a:r>
                        <a:rPr lang="en-US" sz="1100" dirty="0"/>
                        <a:t>When commenting on work, refer to the key vocabulary to make well judged comments on the key elements. </a:t>
                      </a:r>
                    </a:p>
                  </a:txBody>
                  <a:tcPr/>
                </a:tc>
                <a:extLst>
                  <a:ext uri="{0D108BD9-81ED-4DB2-BD59-A6C34878D82A}">
                    <a16:rowId xmlns:a16="http://schemas.microsoft.com/office/drawing/2014/main" xmlns="" val="482039160"/>
                  </a:ext>
                </a:extLst>
              </a:tr>
            </a:tbl>
          </a:graphicData>
        </a:graphic>
      </p:graphicFrame>
      <p:pic>
        <p:nvPicPr>
          <p:cNvPr id="2" name="Picture 7">
            <a:extLst>
              <a:ext uri="{FF2B5EF4-FFF2-40B4-BE49-F238E27FC236}">
                <a16:creationId xmlns:a16="http://schemas.microsoft.com/office/drawing/2014/main" xmlns="" id="{D0E39C07-A3BA-F2EF-4D3A-3D566FDF38DC}"/>
              </a:ext>
            </a:extLst>
          </p:cNvPr>
          <p:cNvPicPr>
            <a:picLocks noChangeAspect="1"/>
          </p:cNvPicPr>
          <p:nvPr/>
        </p:nvPicPr>
        <p:blipFill>
          <a:blip r:embed="rId3"/>
          <a:stretch>
            <a:fillRect/>
          </a:stretch>
        </p:blipFill>
        <p:spPr>
          <a:xfrm>
            <a:off x="6130288" y="2439539"/>
            <a:ext cx="1654295" cy="1573920"/>
          </a:xfrm>
          <a:prstGeom prst="rect">
            <a:avLst/>
          </a:prstGeom>
        </p:spPr>
      </p:pic>
      <p:pic>
        <p:nvPicPr>
          <p:cNvPr id="8" name="Picture 8" descr="A picture containing text, fabric&#10;&#10;Description automatically generated">
            <a:extLst>
              <a:ext uri="{FF2B5EF4-FFF2-40B4-BE49-F238E27FC236}">
                <a16:creationId xmlns:a16="http://schemas.microsoft.com/office/drawing/2014/main" xmlns="" id="{00F70ED5-A268-7315-AB81-DEA114B5E9E6}"/>
              </a:ext>
            </a:extLst>
          </p:cNvPr>
          <p:cNvPicPr>
            <a:picLocks noChangeAspect="1"/>
          </p:cNvPicPr>
          <p:nvPr/>
        </p:nvPicPr>
        <p:blipFill>
          <a:blip r:embed="rId4"/>
          <a:stretch>
            <a:fillRect/>
          </a:stretch>
        </p:blipFill>
        <p:spPr>
          <a:xfrm>
            <a:off x="7861634" y="2538535"/>
            <a:ext cx="2745025" cy="1375927"/>
          </a:xfrm>
          <a:prstGeom prst="rect">
            <a:avLst/>
          </a:prstGeom>
        </p:spPr>
      </p:pic>
      <p:pic>
        <p:nvPicPr>
          <p:cNvPr id="9" name="Picture 9" descr="A picture containing rain, day&#10;&#10;Description automatically generated">
            <a:extLst>
              <a:ext uri="{FF2B5EF4-FFF2-40B4-BE49-F238E27FC236}">
                <a16:creationId xmlns:a16="http://schemas.microsoft.com/office/drawing/2014/main" xmlns="" id="{A5D06BA5-7E96-927F-B539-B24E6B78024D}"/>
              </a:ext>
            </a:extLst>
          </p:cNvPr>
          <p:cNvPicPr>
            <a:picLocks noChangeAspect="1"/>
          </p:cNvPicPr>
          <p:nvPr/>
        </p:nvPicPr>
        <p:blipFill>
          <a:blip r:embed="rId5"/>
          <a:stretch>
            <a:fillRect/>
          </a:stretch>
        </p:blipFill>
        <p:spPr>
          <a:xfrm>
            <a:off x="3895771" y="48713"/>
            <a:ext cx="1902325" cy="2534508"/>
          </a:xfrm>
          <a:prstGeom prst="rect">
            <a:avLst/>
          </a:prstGeom>
        </p:spPr>
      </p:pic>
      <p:pic>
        <p:nvPicPr>
          <p:cNvPr id="10" name="Picture 10" descr="A picture containing rain, day&#10;&#10;Description automatically generated">
            <a:extLst>
              <a:ext uri="{FF2B5EF4-FFF2-40B4-BE49-F238E27FC236}">
                <a16:creationId xmlns:a16="http://schemas.microsoft.com/office/drawing/2014/main" xmlns="" id="{20DF0A1C-CB78-D058-0033-7BF72E7E55D0}"/>
              </a:ext>
            </a:extLst>
          </p:cNvPr>
          <p:cNvPicPr>
            <a:picLocks noChangeAspect="1"/>
          </p:cNvPicPr>
          <p:nvPr/>
        </p:nvPicPr>
        <p:blipFill>
          <a:blip r:embed="rId6"/>
          <a:stretch>
            <a:fillRect/>
          </a:stretch>
        </p:blipFill>
        <p:spPr>
          <a:xfrm>
            <a:off x="3895771" y="2727906"/>
            <a:ext cx="1981653" cy="1282577"/>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3F97B955DCCF4699F4A65366325CB6" ma:contentTypeVersion="16" ma:contentTypeDescription="Create a new document." ma:contentTypeScope="" ma:versionID="48ff44fa1ddde78e6ccd075a56c4c0bf">
  <xsd:schema xmlns:xsd="http://www.w3.org/2001/XMLSchema" xmlns:xs="http://www.w3.org/2001/XMLSchema" xmlns:p="http://schemas.microsoft.com/office/2006/metadata/properties" xmlns:ns2="6ac5c21e-7fa0-42c8-a3b6-b3223c658250" xmlns:ns3="81f739ff-04c6-4cd0-be59-e97ad7d6285f" targetNamespace="http://schemas.microsoft.com/office/2006/metadata/properties" ma:root="true" ma:fieldsID="b3222e6a74baddb8d5cb672569169ae0" ns2:_="" ns3:_="">
    <xsd:import namespace="6ac5c21e-7fa0-42c8-a3b6-b3223c658250"/>
    <xsd:import namespace="81f739ff-04c6-4cd0-be59-e97ad7d6285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Locatio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c5c21e-7fa0-42c8-a3b6-b3223c6582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MediaServiceLocation" ma:internalName="MediaServiceLocation" ma:readOnly="true">
      <xsd:simpleType>
        <xsd:restriction base="dms:Text"/>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f66dd8f-94c7-437b-a7a9-ba044b499e1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1f739ff-04c6-4cd0-be59-e97ad7d6285f"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bc237db-af4a-4d48-a4f7-b8a00c317137}" ma:internalName="TaxCatchAll" ma:showField="CatchAllData" ma:web="81f739ff-04c6-4cd0-be59-e97ad7d6285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2100728-8478-470A-858A-27D4109740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c5c21e-7fa0-42c8-a3b6-b3223c658250"/>
    <ds:schemaRef ds:uri="81f739ff-04c6-4cd0-be59-e97ad7d628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06E6ADB-C791-46D4-8478-D07B775B323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30906</TotalTime>
  <Words>387</Words>
  <Application>Microsoft Office PowerPoint</Application>
  <PresentationFormat>Custom</PresentationFormat>
  <Paragraphs>43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 Year group:</dc:title>
  <dc:creator>Christine Bulmer</dc:creator>
  <cp:lastModifiedBy>Mr Taylor</cp:lastModifiedBy>
  <cp:revision>153</cp:revision>
  <cp:lastPrinted>2023-01-24T15:48:08Z</cp:lastPrinted>
  <dcterms:created xsi:type="dcterms:W3CDTF">2021-11-29T08:55:51Z</dcterms:created>
  <dcterms:modified xsi:type="dcterms:W3CDTF">2023-01-24T15:48:13Z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2021-11-29T00:00:00Z</vt:filetime>
  </property>
  <property fmtid="{D5CDD505-2E9C-101B-9397-08002B2CF9AE}" pid="3" name="Creator">
    <vt:lpwstr>Microsoft® Publisher 2016</vt:lpwstr>
  </property>
  <property fmtid="{D5CDD505-2E9C-101B-9397-08002B2CF9AE}" pid="4" name="LastSaved">
    <vt:filetime>2021-11-29T00:00:00Z</vt:filetime>
  </property>
</Properties>
</file>