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3"/>
  </p:sldMasterIdLst>
  <p:sldIdLst>
    <p:sldId id="256" r:id="rId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46"/>
  </p:normalViewPr>
  <p:slideViewPr>
    <p:cSldViewPr>
      <p:cViewPr varScale="1">
        <p:scale>
          <a:sx n="68" d="100"/>
          <a:sy n="68" d="100"/>
        </p:scale>
        <p:origin x="148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E0D821-FED0-AB46-B4D6-A7C45F16CDB9}"/>
              </a:ext>
            </a:extLst>
          </p:cNvPr>
          <p:cNvSpPr>
            <a:spLocks noGrp="1"/>
          </p:cNvSpPr>
          <p:nvPr>
            <p:ph type="ctrTitle"/>
          </p:nvPr>
        </p:nvSpPr>
        <p:spPr>
          <a:xfrm>
            <a:off x="1336675" y="1237717"/>
            <a:ext cx="8020050" cy="2632992"/>
          </a:xfrm>
        </p:spPr>
        <p:txBody>
          <a:bodyPr anchor="b"/>
          <a:lstStyle>
            <a:lvl1pPr algn="ctr">
              <a:defRPr sz="5263"/>
            </a:lvl1pPr>
          </a:lstStyle>
          <a:p>
            <a:r>
              <a:rPr lang="en-US"/>
              <a:t>Click to edit Master title style</a:t>
            </a:r>
          </a:p>
        </p:txBody>
      </p:sp>
      <p:sp>
        <p:nvSpPr>
          <p:cNvPr id="3" name="Subtitle 2">
            <a:extLst>
              <a:ext uri="{FF2B5EF4-FFF2-40B4-BE49-F238E27FC236}">
                <a16:creationId xmlns="" xmlns:a16="http://schemas.microsoft.com/office/drawing/2014/main" id="{E7C5FB65-1868-7140-9CCD-5CA385B0F494}"/>
              </a:ext>
            </a:extLst>
          </p:cNvPr>
          <p:cNvSpPr>
            <a:spLocks noGrp="1"/>
          </p:cNvSpPr>
          <p:nvPr>
            <p:ph type="subTitle" idx="1"/>
          </p:nvPr>
        </p:nvSpPr>
        <p:spPr>
          <a:xfrm>
            <a:off x="1336675" y="3972247"/>
            <a:ext cx="8020050" cy="1825938"/>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p>
        </p:txBody>
      </p:sp>
      <p:sp>
        <p:nvSpPr>
          <p:cNvPr id="4" name="Date Placeholder 3">
            <a:extLst>
              <a:ext uri="{FF2B5EF4-FFF2-40B4-BE49-F238E27FC236}">
                <a16:creationId xmlns="" xmlns:a16="http://schemas.microsoft.com/office/drawing/2014/main" id="{6A29C397-E12B-1D4A-B85D-F6FCFE6560F1}"/>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F6A09E55-524D-F048-8469-1AF1E1C0FD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0767770-C091-CE47-A174-C5C1400FE4BD}"/>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86691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1B3196-E231-EA41-BD41-AF67B901F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7D26176-B354-A940-9B93-1D28AA0D5E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EBAF67-62CE-BD4D-9625-2FF4BCF0D4B5}"/>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E627A992-98BD-B545-925B-B92B5CFCDE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C5BD2B7-00BF-4B4C-9AF6-EBAEE475BB55}"/>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9789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9F9027E-942E-D74F-BFEA-79A6137A3153}"/>
              </a:ext>
            </a:extLst>
          </p:cNvPr>
          <p:cNvSpPr>
            <a:spLocks noGrp="1"/>
          </p:cNvSpPr>
          <p:nvPr>
            <p:ph type="title" orient="vert"/>
          </p:nvPr>
        </p:nvSpPr>
        <p:spPr>
          <a:xfrm>
            <a:off x="7652465" y="402652"/>
            <a:ext cx="2305764" cy="6409166"/>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1237E1A-E0F3-534A-BD03-1D562AF2A6DE}"/>
              </a:ext>
            </a:extLst>
          </p:cNvPr>
          <p:cNvSpPr>
            <a:spLocks noGrp="1"/>
          </p:cNvSpPr>
          <p:nvPr>
            <p:ph type="body" orient="vert" idx="1"/>
          </p:nvPr>
        </p:nvSpPr>
        <p:spPr>
          <a:xfrm>
            <a:off x="735171" y="402652"/>
            <a:ext cx="678362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0B355E-D62A-F348-B2E3-8122589335B2}"/>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0CF3A822-286B-0547-815D-E077663CC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0A92D5D-7CF1-F04B-A715-02B1AD586206}"/>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41340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18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F50BA9-5373-444E-90C5-C0BA4E832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081668-932E-D846-80CE-A02FA03AAE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3F5AFA7-C75A-7D42-A29F-1F5B6665B7B0}"/>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26EEDAE6-AF62-9447-B718-40F90D9604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FB18163-CCC5-A24C-879B-5AA7E063927D}"/>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706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764E0F-DC21-CA47-B60E-F3A99B7BBC45}"/>
              </a:ext>
            </a:extLst>
          </p:cNvPr>
          <p:cNvSpPr>
            <a:spLocks noGrp="1"/>
          </p:cNvSpPr>
          <p:nvPr>
            <p:ph type="title"/>
          </p:nvPr>
        </p:nvSpPr>
        <p:spPr>
          <a:xfrm>
            <a:off x="729602" y="1885462"/>
            <a:ext cx="9223058" cy="3145935"/>
          </a:xfrm>
        </p:spPr>
        <p:txBody>
          <a:bodyPr anchor="b"/>
          <a:lstStyle>
            <a:lvl1pPr>
              <a:defRPr sz="5263"/>
            </a:lvl1pPr>
          </a:lstStyle>
          <a:p>
            <a:r>
              <a:rPr lang="en-US"/>
              <a:t>Click to edit Master title style</a:t>
            </a:r>
          </a:p>
        </p:txBody>
      </p:sp>
      <p:sp>
        <p:nvSpPr>
          <p:cNvPr id="3" name="Text Placeholder 2">
            <a:extLst>
              <a:ext uri="{FF2B5EF4-FFF2-40B4-BE49-F238E27FC236}">
                <a16:creationId xmlns="" xmlns:a16="http://schemas.microsoft.com/office/drawing/2014/main" id="{D36E3BC4-9408-8248-994C-7336B8648660}"/>
              </a:ext>
            </a:extLst>
          </p:cNvPr>
          <p:cNvSpPr>
            <a:spLocks noGrp="1"/>
          </p:cNvSpPr>
          <p:nvPr>
            <p:ph type="body" idx="1"/>
          </p:nvPr>
        </p:nvSpPr>
        <p:spPr>
          <a:xfrm>
            <a:off x="729602" y="5061158"/>
            <a:ext cx="9223058" cy="1654373"/>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2BFE14C-EFA5-0440-9728-F0417FF52C34}"/>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A46973A5-14AA-5844-B403-D7A2C3BBB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A6D8848-411E-9948-B79E-C10E8339C653}"/>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50554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F1F93-2315-084E-AE4A-B6AAFAC1F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FF1AF5A-3A9B-5C40-A670-60F8FA7AA04B}"/>
              </a:ext>
            </a:extLst>
          </p:cNvPr>
          <p:cNvSpPr>
            <a:spLocks noGrp="1"/>
          </p:cNvSpPr>
          <p:nvPr>
            <p:ph sz="half" idx="1"/>
          </p:nvPr>
        </p:nvSpPr>
        <p:spPr>
          <a:xfrm>
            <a:off x="735171"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0E51A2-C0E5-924F-AA74-4369F97C855D}"/>
              </a:ext>
            </a:extLst>
          </p:cNvPr>
          <p:cNvSpPr>
            <a:spLocks noGrp="1"/>
          </p:cNvSpPr>
          <p:nvPr>
            <p:ph sz="half" idx="2"/>
          </p:nvPr>
        </p:nvSpPr>
        <p:spPr>
          <a:xfrm>
            <a:off x="5413534"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11E2FE-8DCC-BB49-BE88-925A8EA613B0}"/>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6" name="Footer Placeholder 5">
            <a:extLst>
              <a:ext uri="{FF2B5EF4-FFF2-40B4-BE49-F238E27FC236}">
                <a16:creationId xmlns="" xmlns:a16="http://schemas.microsoft.com/office/drawing/2014/main" id="{CB70C603-6D0A-914F-9194-D061CDA50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6082CAF-941E-7A42-9439-BD5A8B5742DB}"/>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51684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377666-B6DF-7B42-A4D6-BB52960E6850}"/>
              </a:ext>
            </a:extLst>
          </p:cNvPr>
          <p:cNvSpPr>
            <a:spLocks noGrp="1"/>
          </p:cNvSpPr>
          <p:nvPr>
            <p:ph type="title"/>
          </p:nvPr>
        </p:nvSpPr>
        <p:spPr>
          <a:xfrm>
            <a:off x="736564" y="402652"/>
            <a:ext cx="9223058" cy="1461801"/>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2AF614-74A1-A34E-BF8D-EE3BEBD17639}"/>
              </a:ext>
            </a:extLst>
          </p:cNvPr>
          <p:cNvSpPr>
            <a:spLocks noGrp="1"/>
          </p:cNvSpPr>
          <p:nvPr>
            <p:ph type="body" idx="1"/>
          </p:nvPr>
        </p:nvSpPr>
        <p:spPr>
          <a:xfrm>
            <a:off x="736565" y="1853949"/>
            <a:ext cx="4523809"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4" name="Content Placeholder 3">
            <a:extLst>
              <a:ext uri="{FF2B5EF4-FFF2-40B4-BE49-F238E27FC236}">
                <a16:creationId xmlns="" xmlns:a16="http://schemas.microsoft.com/office/drawing/2014/main" id="{78278CE7-DCCC-8A40-B728-389B1C9B93AA}"/>
              </a:ext>
            </a:extLst>
          </p:cNvPr>
          <p:cNvSpPr>
            <a:spLocks noGrp="1"/>
          </p:cNvSpPr>
          <p:nvPr>
            <p:ph sz="half" idx="2"/>
          </p:nvPr>
        </p:nvSpPr>
        <p:spPr>
          <a:xfrm>
            <a:off x="736565" y="2762541"/>
            <a:ext cx="4523809"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0CF9621-0EB8-1B43-B2B2-9F633789C398}"/>
              </a:ext>
            </a:extLst>
          </p:cNvPr>
          <p:cNvSpPr>
            <a:spLocks noGrp="1"/>
          </p:cNvSpPr>
          <p:nvPr>
            <p:ph type="body" sz="quarter" idx="3"/>
          </p:nvPr>
        </p:nvSpPr>
        <p:spPr>
          <a:xfrm>
            <a:off x="5413534" y="1853949"/>
            <a:ext cx="4546088"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6" name="Content Placeholder 5">
            <a:extLst>
              <a:ext uri="{FF2B5EF4-FFF2-40B4-BE49-F238E27FC236}">
                <a16:creationId xmlns="" xmlns:a16="http://schemas.microsoft.com/office/drawing/2014/main" id="{BC16F303-67B1-7848-A316-5DC923AC51FE}"/>
              </a:ext>
            </a:extLst>
          </p:cNvPr>
          <p:cNvSpPr>
            <a:spLocks noGrp="1"/>
          </p:cNvSpPr>
          <p:nvPr>
            <p:ph sz="quarter" idx="4"/>
          </p:nvPr>
        </p:nvSpPr>
        <p:spPr>
          <a:xfrm>
            <a:off x="5413534" y="2762541"/>
            <a:ext cx="4546088"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89E6313-3555-1349-9502-0DE1679D0808}"/>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8" name="Footer Placeholder 7">
            <a:extLst>
              <a:ext uri="{FF2B5EF4-FFF2-40B4-BE49-F238E27FC236}">
                <a16:creationId xmlns="" xmlns:a16="http://schemas.microsoft.com/office/drawing/2014/main" id="{2BD3071B-6AD4-B849-AE6B-6E82D35157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817FB7C0-6181-FD4F-BCD0-7E7728C7C43F}"/>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9885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5493-203A-F74C-9F12-3CD1A05C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D09E219-E59D-B342-A6B2-9BE72FFC9346}"/>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4" name="Footer Placeholder 3">
            <a:extLst>
              <a:ext uri="{FF2B5EF4-FFF2-40B4-BE49-F238E27FC236}">
                <a16:creationId xmlns="" xmlns:a16="http://schemas.microsoft.com/office/drawing/2014/main" id="{18EC982C-E9BD-6649-A840-EC65A06EB6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04AE3FAF-E59F-6845-8EC4-C1E4187BD5E5}"/>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15730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0DD20B2-BACB-3041-9BD6-564857CBD7C6}"/>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3" name="Footer Placeholder 2">
            <a:extLst>
              <a:ext uri="{FF2B5EF4-FFF2-40B4-BE49-F238E27FC236}">
                <a16:creationId xmlns="" xmlns:a16="http://schemas.microsoft.com/office/drawing/2014/main" id="{86AD5528-1CCF-294F-A1E3-1923158ACC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934E5C8-90EE-B347-9301-A2210FF023FF}"/>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00572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9812E-2917-BD49-9C2B-A75663B3B262}"/>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p>
        </p:txBody>
      </p:sp>
      <p:sp>
        <p:nvSpPr>
          <p:cNvPr id="3" name="Content Placeholder 2">
            <a:extLst>
              <a:ext uri="{FF2B5EF4-FFF2-40B4-BE49-F238E27FC236}">
                <a16:creationId xmlns="" xmlns:a16="http://schemas.microsoft.com/office/drawing/2014/main" id="{2AD44438-42CB-9046-9F8F-E72B865D19DF}"/>
              </a:ext>
            </a:extLst>
          </p:cNvPr>
          <p:cNvSpPr>
            <a:spLocks noGrp="1"/>
          </p:cNvSpPr>
          <p:nvPr>
            <p:ph idx="1"/>
          </p:nvPr>
        </p:nvSpPr>
        <p:spPr>
          <a:xfrm>
            <a:off x="4546088" y="1088911"/>
            <a:ext cx="5413534" cy="5374525"/>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8E99A8-DFEE-8547-A9CA-58BDEA4001E2}"/>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 xmlns:a16="http://schemas.microsoft.com/office/drawing/2014/main" id="{378B45E7-3CA1-AA48-B2F9-EE11BB0912A3}"/>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6" name="Footer Placeholder 5">
            <a:extLst>
              <a:ext uri="{FF2B5EF4-FFF2-40B4-BE49-F238E27FC236}">
                <a16:creationId xmlns="" xmlns:a16="http://schemas.microsoft.com/office/drawing/2014/main" id="{C37582DB-4684-FA4E-AE35-BFE2711100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7A88243-8644-B64D-84EB-5507390C3847}"/>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6033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FEE1C2-0690-6D44-8284-08DD3E21B265}"/>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p>
        </p:txBody>
      </p:sp>
      <p:sp>
        <p:nvSpPr>
          <p:cNvPr id="3" name="Picture Placeholder 2">
            <a:extLst>
              <a:ext uri="{FF2B5EF4-FFF2-40B4-BE49-F238E27FC236}">
                <a16:creationId xmlns="" xmlns:a16="http://schemas.microsoft.com/office/drawing/2014/main" id="{9D027C73-61B6-8E4F-B6EF-54204A6097F7}"/>
              </a:ext>
            </a:extLst>
          </p:cNvPr>
          <p:cNvSpPr>
            <a:spLocks noGrp="1"/>
          </p:cNvSpPr>
          <p:nvPr>
            <p:ph type="pic" idx="1"/>
          </p:nvPr>
        </p:nvSpPr>
        <p:spPr>
          <a:xfrm>
            <a:off x="4546088" y="1088911"/>
            <a:ext cx="5413534" cy="5374525"/>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endParaRPr lang="en-US"/>
          </a:p>
        </p:txBody>
      </p:sp>
      <p:sp>
        <p:nvSpPr>
          <p:cNvPr id="4" name="Text Placeholder 3">
            <a:extLst>
              <a:ext uri="{FF2B5EF4-FFF2-40B4-BE49-F238E27FC236}">
                <a16:creationId xmlns="" xmlns:a16="http://schemas.microsoft.com/office/drawing/2014/main" id="{D3F2C5AD-82D3-E144-BDAC-6242FF8F12B3}"/>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 xmlns:a16="http://schemas.microsoft.com/office/drawing/2014/main" id="{9C528D0F-A0F9-9C49-B169-92D9DD692186}"/>
              </a:ext>
            </a:extLst>
          </p:cNvPr>
          <p:cNvSpPr>
            <a:spLocks noGrp="1"/>
          </p:cNvSpPr>
          <p:nvPr>
            <p:ph type="dt" sz="half" idx="10"/>
          </p:nvPr>
        </p:nvSpPr>
        <p:spPr/>
        <p:txBody>
          <a:bodyPr/>
          <a:lstStyle/>
          <a:p>
            <a:fld id="{1D8BD707-D9CF-40AE-B4C6-C98DA3205C09}" type="datetimeFigureOut">
              <a:rPr lang="en-US" smtClean="0"/>
              <a:t>12/28/2022</a:t>
            </a:fld>
            <a:endParaRPr lang="en-US"/>
          </a:p>
        </p:txBody>
      </p:sp>
      <p:sp>
        <p:nvSpPr>
          <p:cNvPr id="6" name="Footer Placeholder 5">
            <a:extLst>
              <a:ext uri="{FF2B5EF4-FFF2-40B4-BE49-F238E27FC236}">
                <a16:creationId xmlns="" xmlns:a16="http://schemas.microsoft.com/office/drawing/2014/main" id="{5138604D-3AFE-6C48-9BD8-C1F937D57E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629E12D9-C6AB-9848-8EE2-15F16E634CE9}"/>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8445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EAD17D-A16D-FB4D-96BC-421B3E1F4B66}"/>
              </a:ext>
            </a:extLst>
          </p:cNvPr>
          <p:cNvSpPr>
            <a:spLocks noGrp="1"/>
          </p:cNvSpPr>
          <p:nvPr>
            <p:ph type="title"/>
          </p:nvPr>
        </p:nvSpPr>
        <p:spPr>
          <a:xfrm>
            <a:off x="735171" y="402652"/>
            <a:ext cx="9223058"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8CE9B58-7354-6244-ADEC-B8AD61123040}"/>
              </a:ext>
            </a:extLst>
          </p:cNvPr>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3F6F1F-7CA9-934A-998C-C1EC1C3669ED}"/>
              </a:ext>
            </a:extLst>
          </p:cNvPr>
          <p:cNvSpPr>
            <a:spLocks noGrp="1"/>
          </p:cNvSpPr>
          <p:nvPr>
            <p:ph type="dt" sz="half" idx="2"/>
          </p:nvPr>
        </p:nvSpPr>
        <p:spPr>
          <a:xfrm>
            <a:off x="735171" y="7009642"/>
            <a:ext cx="2406015" cy="402652"/>
          </a:xfrm>
          <a:prstGeom prst="rect">
            <a:avLst/>
          </a:prstGeom>
        </p:spPr>
        <p:txBody>
          <a:bodyPr vert="horz" lIns="91440" tIns="45720" rIns="91440" bIns="45720" rtlCol="0" anchor="ctr"/>
          <a:lstStyle>
            <a:lvl1pPr algn="l">
              <a:defRPr sz="1053">
                <a:solidFill>
                  <a:schemeClr val="tx1">
                    <a:tint val="75000"/>
                  </a:schemeClr>
                </a:solidFill>
              </a:defRPr>
            </a:lvl1pPr>
          </a:lstStyle>
          <a:p>
            <a:fld id="{1D8BD707-D9CF-40AE-B4C6-C98DA3205C09}" type="datetimeFigureOut">
              <a:rPr lang="en-US" smtClean="0"/>
              <a:t>12/28/2022</a:t>
            </a:fld>
            <a:endParaRPr lang="en-US"/>
          </a:p>
        </p:txBody>
      </p:sp>
      <p:sp>
        <p:nvSpPr>
          <p:cNvPr id="5" name="Footer Placeholder 4">
            <a:extLst>
              <a:ext uri="{FF2B5EF4-FFF2-40B4-BE49-F238E27FC236}">
                <a16:creationId xmlns="" xmlns:a16="http://schemas.microsoft.com/office/drawing/2014/main" id="{E7011E37-6474-5647-A5B3-CF235CC1EDD3}"/>
              </a:ext>
            </a:extLst>
          </p:cNvPr>
          <p:cNvSpPr>
            <a:spLocks noGrp="1"/>
          </p:cNvSpPr>
          <p:nvPr>
            <p:ph type="ftr" sz="quarter" idx="3"/>
          </p:nvPr>
        </p:nvSpPr>
        <p:spPr>
          <a:xfrm>
            <a:off x="3542189" y="7009642"/>
            <a:ext cx="3609023" cy="402652"/>
          </a:xfrm>
          <a:prstGeom prst="rect">
            <a:avLst/>
          </a:prstGeom>
        </p:spPr>
        <p:txBody>
          <a:bodyPr vert="horz" lIns="91440" tIns="45720" rIns="91440" bIns="45720" rtlCol="0" anchor="ctr"/>
          <a:lstStyle>
            <a:lvl1pPr algn="ctr">
              <a:defRPr sz="1053">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F62DA4E-4A7A-2345-8CE1-D745EFD43FC9}"/>
              </a:ext>
            </a:extLst>
          </p:cNvPr>
          <p:cNvSpPr>
            <a:spLocks noGrp="1"/>
          </p:cNvSpPr>
          <p:nvPr>
            <p:ph type="sldNum" sz="quarter" idx="4"/>
          </p:nvPr>
        </p:nvSpPr>
        <p:spPr>
          <a:xfrm>
            <a:off x="7552214" y="7009642"/>
            <a:ext cx="2406015" cy="402652"/>
          </a:xfrm>
          <a:prstGeom prst="rect">
            <a:avLst/>
          </a:prstGeom>
        </p:spPr>
        <p:txBody>
          <a:bodyPr vert="horz" lIns="91440" tIns="45720" rIns="91440" bIns="45720" rtlCol="0" anchor="ctr"/>
          <a:lstStyle>
            <a:lvl1pPr algn="r">
              <a:defRPr sz="1053">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5885664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5956703" y="124682"/>
            <a:ext cx="4647797" cy="287837"/>
          </a:xfrm>
          <a:custGeom>
            <a:avLst/>
            <a:gdLst/>
            <a:ahLst/>
            <a:cxnLst/>
            <a:rect l="l" t="t" r="r" b="b"/>
            <a:pathLst>
              <a:path w="3002279" h="635635">
                <a:moveTo>
                  <a:pt x="0" y="635431"/>
                </a:moveTo>
                <a:lnTo>
                  <a:pt x="3002153" y="635431"/>
                </a:lnTo>
                <a:lnTo>
                  <a:pt x="3002153" y="0"/>
                </a:lnTo>
                <a:lnTo>
                  <a:pt x="0" y="0"/>
                </a:lnTo>
                <a:lnTo>
                  <a:pt x="0" y="635431"/>
                </a:lnTo>
                <a:close/>
              </a:path>
            </a:pathLst>
          </a:custGeom>
          <a:solidFill>
            <a:schemeClr val="bg1">
              <a:lumMod val="95000"/>
            </a:schemeClr>
          </a:solidFill>
          <a:ln w="25399">
            <a:solidFill>
              <a:schemeClr val="tx1"/>
            </a:solidFill>
          </a:ln>
        </p:spPr>
        <p:txBody>
          <a:bodyPr wrap="square" lIns="0" tIns="0" rIns="0" bIns="0" rtlCol="0"/>
          <a:lstStyle/>
          <a:p>
            <a:endParaRPr dirty="0"/>
          </a:p>
        </p:txBody>
      </p:sp>
      <p:sp>
        <p:nvSpPr>
          <p:cNvPr id="23" name="object 23"/>
          <p:cNvSpPr txBox="1"/>
          <p:nvPr/>
        </p:nvSpPr>
        <p:spPr>
          <a:xfrm>
            <a:off x="6955829" y="140094"/>
            <a:ext cx="3334942" cy="194990"/>
          </a:xfrm>
          <a:prstGeom prst="rect">
            <a:avLst/>
          </a:prstGeom>
          <a:ln>
            <a:noFill/>
          </a:ln>
        </p:spPr>
        <p:txBody>
          <a:bodyPr vert="horz" wrap="square" lIns="0" tIns="12700" rIns="0" bIns="0" rtlCol="0">
            <a:spAutoFit/>
          </a:bodyPr>
          <a:lstStyle/>
          <a:p>
            <a:pPr marL="12700" marR="5080">
              <a:lnSpc>
                <a:spcPct val="120700"/>
              </a:lnSpc>
              <a:spcBef>
                <a:spcPts val="100"/>
              </a:spcBef>
            </a:pPr>
            <a:r>
              <a:rPr lang="en-GB" sz="1050" b="1" dirty="0">
                <a:latin typeface="Calibri"/>
                <a:cs typeface="Calibri"/>
              </a:rPr>
              <a:t>Key Knowledge I should have by the end of this topic</a:t>
            </a:r>
            <a:endParaRPr sz="1050" dirty="0">
              <a:latin typeface="Calibri"/>
              <a:cs typeface="Calibri"/>
            </a:endParaRPr>
          </a:p>
        </p:txBody>
      </p:sp>
      <p:sp>
        <p:nvSpPr>
          <p:cNvPr id="31" name="Rectangle 30">
            <a:extLst>
              <a:ext uri="{FF2B5EF4-FFF2-40B4-BE49-F238E27FC236}">
                <a16:creationId xmlns="" xmlns:a16="http://schemas.microsoft.com/office/drawing/2014/main" id="{03F6EDA1-414B-A649-B3C3-8B54469B74C4}"/>
              </a:ext>
            </a:extLst>
          </p:cNvPr>
          <p:cNvSpPr/>
          <p:nvPr/>
        </p:nvSpPr>
        <p:spPr>
          <a:xfrm>
            <a:off x="506318" y="43188"/>
            <a:ext cx="1716182" cy="369332"/>
          </a:xfrm>
          <a:prstGeom prst="rect">
            <a:avLst/>
          </a:prstGeom>
          <a:ln>
            <a:solidFill>
              <a:srgbClr val="00B050"/>
            </a:solidFill>
          </a:ln>
        </p:spPr>
        <p:txBody>
          <a:bodyPr wrap="square">
            <a:spAutoFit/>
          </a:bodyPr>
          <a:lstStyle/>
          <a:p>
            <a:r>
              <a:rPr lang="en-GB" b="1" spc="-40" dirty="0"/>
              <a:t>Year</a:t>
            </a:r>
            <a:r>
              <a:rPr lang="en-GB" b="1" spc="-70" dirty="0"/>
              <a:t> </a:t>
            </a:r>
            <a:r>
              <a:rPr lang="en-GB" b="1" spc="-70" dirty="0" smtClean="0"/>
              <a:t> 6</a:t>
            </a:r>
            <a:r>
              <a:rPr lang="en-GB" b="1" spc="-10" dirty="0" smtClean="0"/>
              <a:t> </a:t>
            </a:r>
            <a:r>
              <a:rPr lang="en-GB" b="1" spc="-10" smtClean="0"/>
              <a:t>– Spring </a:t>
            </a:r>
            <a:endParaRPr lang="en-US" b="1" dirty="0"/>
          </a:p>
        </p:txBody>
      </p:sp>
      <p:pic>
        <p:nvPicPr>
          <p:cNvPr id="32" name="Picture 31">
            <a:extLst>
              <a:ext uri="{FF2B5EF4-FFF2-40B4-BE49-F238E27FC236}">
                <a16:creationId xmlns="" xmlns:a16="http://schemas.microsoft.com/office/drawing/2014/main" id="{A0B315EE-7A53-6C42-A5A8-DFAC03318FC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72" y="43188"/>
            <a:ext cx="323117" cy="369332"/>
          </a:xfrm>
          <a:prstGeom prst="rect">
            <a:avLst/>
          </a:prstGeom>
          <a:noFill/>
          <a:ln>
            <a:solidFill>
              <a:srgbClr val="00B050"/>
            </a:solidFill>
          </a:ln>
        </p:spPr>
      </p:pic>
      <p:graphicFrame>
        <p:nvGraphicFramePr>
          <p:cNvPr id="24" name="Table 23">
            <a:extLst>
              <a:ext uri="{FF2B5EF4-FFF2-40B4-BE49-F238E27FC236}">
                <a16:creationId xmlns="" xmlns:a16="http://schemas.microsoft.com/office/drawing/2014/main" id="{33769F6F-EA54-5A43-B143-23DDA7566E8F}"/>
              </a:ext>
            </a:extLst>
          </p:cNvPr>
          <p:cNvGraphicFramePr>
            <a:graphicFrameLocks noGrp="1"/>
          </p:cNvGraphicFramePr>
          <p:nvPr>
            <p:extLst>
              <p:ext uri="{D42A27DB-BD31-4B8C-83A1-F6EECF244321}">
                <p14:modId xmlns:p14="http://schemas.microsoft.com/office/powerpoint/2010/main" val="1622110134"/>
              </p:ext>
            </p:extLst>
          </p:nvPr>
        </p:nvGraphicFramePr>
        <p:xfrm>
          <a:off x="171272" y="457801"/>
          <a:ext cx="3767087" cy="6965740"/>
        </p:xfrm>
        <a:graphic>
          <a:graphicData uri="http://schemas.openxmlformats.org/drawingml/2006/table">
            <a:tbl>
              <a:tblPr/>
              <a:tblGrid>
                <a:gridCol w="879793">
                  <a:extLst>
                    <a:ext uri="{9D8B030D-6E8A-4147-A177-3AD203B41FA5}">
                      <a16:colId xmlns="" xmlns:a16="http://schemas.microsoft.com/office/drawing/2014/main" val="4259194817"/>
                    </a:ext>
                  </a:extLst>
                </a:gridCol>
                <a:gridCol w="2887294">
                  <a:extLst>
                    <a:ext uri="{9D8B030D-6E8A-4147-A177-3AD203B41FA5}">
                      <a16:colId xmlns="" xmlns:a16="http://schemas.microsoft.com/office/drawing/2014/main" val="3531591237"/>
                    </a:ext>
                  </a:extLst>
                </a:gridCol>
              </a:tblGrid>
              <a:tr h="521448">
                <a:tc gridSpan="2">
                  <a:txBody>
                    <a:bodyPr/>
                    <a:lstStyle/>
                    <a:p>
                      <a:pPr algn="ctr"/>
                      <a:r>
                        <a:rPr lang="en-US" b="1" dirty="0"/>
                        <a:t>KEY VOCABULARY</a:t>
                      </a:r>
                    </a:p>
                  </a:txBody>
                  <a:tcPr>
                    <a:solidFill>
                      <a:srgbClr val="FF0000"/>
                    </a:solidFill>
                  </a:tcPr>
                </a:tc>
                <a:tc hMerge="1">
                  <a:txBody>
                    <a:bodyPr/>
                    <a:lstStyle/>
                    <a:p>
                      <a:endParaRPr lang="en-US"/>
                    </a:p>
                  </a:txBody>
                  <a:tcPr/>
                </a:tc>
                <a:extLst>
                  <a:ext uri="{0D108BD9-81ED-4DB2-BD59-A6C34878D82A}">
                    <a16:rowId xmlns="" xmlns:a16="http://schemas.microsoft.com/office/drawing/2014/main" val="3424186848"/>
                  </a:ext>
                </a:extLst>
              </a:tr>
              <a:tr h="32590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rPr>
                        <a:t>Technique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-The way of carrying out a particular task.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255726859"/>
                  </a:ext>
                </a:extLst>
              </a:tr>
              <a:tr h="432989">
                <a:tc>
                  <a:txBody>
                    <a:bodyPr/>
                    <a:lstStyle/>
                    <a:p>
                      <a:r>
                        <a:rPr lang="en-GB" sz="1000" b="1" dirty="0">
                          <a:solidFill>
                            <a:schemeClr val="tx1"/>
                          </a:solidFill>
                          <a:effectLst/>
                          <a:latin typeface="+mn-lt"/>
                        </a:rPr>
                        <a:t>Sketch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b="0" dirty="0">
                          <a:solidFill>
                            <a:schemeClr val="tx1"/>
                          </a:solidFill>
                          <a:effectLst/>
                          <a:latin typeface="+mn-lt"/>
                        </a:rPr>
                        <a:t>-A quick, freehand drawing that is usually not intended as a finished piece of work.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150373173"/>
                  </a:ext>
                </a:extLst>
              </a:tr>
              <a:tr h="432989">
                <a:tc>
                  <a:txBody>
                    <a:bodyPr/>
                    <a:lstStyle/>
                    <a:p>
                      <a:r>
                        <a:rPr lang="en-GB" sz="1000" b="1" dirty="0">
                          <a:solidFill>
                            <a:schemeClr val="tx1"/>
                          </a:solidFill>
                          <a:effectLst/>
                          <a:latin typeface="+mn-lt"/>
                        </a:rPr>
                        <a:t>Sketch lightly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dirty="0"/>
                        <a:t>-Drawing with a pencil using it very lightly.</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7140920"/>
                  </a:ext>
                </a:extLst>
              </a:tr>
              <a:tr h="599523">
                <a:tc>
                  <a:txBody>
                    <a:bodyPr/>
                    <a:lstStyle/>
                    <a:p>
                      <a:r>
                        <a:rPr lang="en-GB" sz="1000" b="1" dirty="0">
                          <a:solidFill>
                            <a:schemeClr val="tx1"/>
                          </a:solidFill>
                          <a:effectLst/>
                          <a:latin typeface="+mn-lt"/>
                        </a:rPr>
                        <a:t>Line weight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802020" rtl="0" eaLnBrk="0" fontAlgn="base" latinLnBrk="0" hangingPunct="0">
                        <a:lnSpc>
                          <a:spcPct val="100000"/>
                        </a:lnSpc>
                        <a:spcBef>
                          <a:spcPct val="0"/>
                        </a:spcBef>
                        <a:spcAft>
                          <a:spcPct val="0"/>
                        </a:spcAft>
                        <a:buClrTx/>
                        <a:buSzTx/>
                        <a:buFontTx/>
                        <a:buNone/>
                        <a:tabLst/>
                        <a:defRPr/>
                      </a:pPr>
                      <a:r>
                        <a:rPr lang="en-GB" sz="1000" dirty="0"/>
                        <a:t>-The heaviness/darkness of a line that is created by the pressure you are applying to a drawing when creating lines.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4178824490"/>
                  </a:ext>
                </a:extLst>
              </a:tr>
              <a:tr h="1099125">
                <a:tc>
                  <a:txBody>
                    <a:bodyPr/>
                    <a:lstStyle/>
                    <a:p>
                      <a:r>
                        <a:rPr lang="en-GB" sz="1000" b="1" dirty="0">
                          <a:solidFill>
                            <a:schemeClr val="tx1"/>
                          </a:solidFill>
                          <a:effectLst/>
                          <a:latin typeface="+mn-lt"/>
                        </a:rPr>
                        <a:t>Tone</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dirty="0">
                          <a:latin typeface="Calibri" panose="020F0502020204030204" pitchFamily="34" charset="0"/>
                        </a:rPr>
                        <a:t>-Tone reflects lightness and darkness of colour. A tone is created by the way light falls on 3D objects. Where the light is strongest on an object this is called the highlights and the area of an object that is darker is called shadows. In between the highlights and shadows there is a range of tones.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868950921"/>
                  </a:ext>
                </a:extLst>
              </a:tr>
              <a:tr h="1099125">
                <a:tc>
                  <a:txBody>
                    <a:bodyPr/>
                    <a:lstStyle/>
                    <a:p>
                      <a:r>
                        <a:rPr lang="en-GB" sz="1000" b="1" dirty="0">
                          <a:solidFill>
                            <a:schemeClr val="tx1"/>
                          </a:solidFill>
                          <a:effectLst/>
                          <a:latin typeface="+mn-lt"/>
                        </a:rPr>
                        <a:t>Shading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lvl="0" algn="l" eaLnBrk="0" fontAlgn="base" hangingPunct="0">
                        <a:spcBef>
                          <a:spcPct val="0"/>
                        </a:spcBef>
                        <a:spcAft>
                          <a:spcPct val="0"/>
                        </a:spcAft>
                      </a:pPr>
                      <a:r>
                        <a:rPr lang="en-US" sz="1000" b="0" dirty="0">
                          <a:solidFill>
                            <a:schemeClr val="tx1"/>
                          </a:solidFill>
                          <a:latin typeface="+mn-lt"/>
                        </a:rPr>
                        <a:t>-This is used to capture the different tones in drawing. Shading is creating different levels of darkness by applying media more densely or by using darker shades to create a darker area. Also applying media less densely or using a lighter shade for lighter areas.</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4085034766"/>
                  </a:ext>
                </a:extLst>
              </a:tr>
              <a:tr h="590834">
                <a:tc>
                  <a:txBody>
                    <a:bodyPr/>
                    <a:lstStyle/>
                    <a:p>
                      <a:r>
                        <a:rPr lang="en-GB" sz="1000" b="1" dirty="0">
                          <a:solidFill>
                            <a:schemeClr val="tx1"/>
                          </a:solidFill>
                          <a:effectLst/>
                          <a:latin typeface="+mn-lt"/>
                        </a:rPr>
                        <a:t>Texture</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lvl="0" algn="l" eaLnBrk="0" fontAlgn="base" hangingPunct="0">
                        <a:spcBef>
                          <a:spcPct val="0"/>
                        </a:spcBef>
                        <a:spcAft>
                          <a:spcPct val="0"/>
                        </a:spcAft>
                      </a:pPr>
                      <a:r>
                        <a:rPr lang="en-US" sz="1000" b="0" dirty="0">
                          <a:solidFill>
                            <a:schemeClr val="tx1"/>
                          </a:solidFill>
                          <a:latin typeface="+mn-lt"/>
                        </a:rPr>
                        <a:t>-In drawing and two dimensional work, texture is used to describe the visual feel of work.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409252957"/>
                  </a:ext>
                </a:extLst>
              </a:tr>
              <a:tr h="599523">
                <a:tc>
                  <a:txBody>
                    <a:bodyPr/>
                    <a:lstStyle/>
                    <a:p>
                      <a:r>
                        <a:rPr lang="en-GB" sz="1000" b="1" dirty="0" smtClean="0">
                          <a:solidFill>
                            <a:schemeClr val="tx1"/>
                          </a:solidFill>
                          <a:effectLst/>
                          <a:latin typeface="+mn-lt"/>
                        </a:rPr>
                        <a:t>Self-portrait</a:t>
                      </a:r>
                      <a:endParaRPr lang="en-GB" sz="1000" b="1" dirty="0">
                        <a:solidFill>
                          <a:schemeClr val="tx1"/>
                        </a:solidFill>
                        <a:effectLst/>
                        <a:latin typeface="+mn-lt"/>
                      </a:endParaRP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000" b="0" dirty="0" smtClean="0">
                          <a:solidFill>
                            <a:schemeClr val="tx1"/>
                          </a:solidFill>
                          <a:latin typeface="+mn-lt"/>
                        </a:rPr>
                        <a:t>A portrait is a representation of a particular person. A self-portrait is a portrait of the artist by the artist.</a:t>
                      </a:r>
                      <a:endParaRPr lang="en-US" sz="1000" b="0" dirty="0">
                        <a:solidFill>
                          <a:schemeClr val="tx1"/>
                        </a:solidFill>
                        <a:latin typeface="+mn-lt"/>
                      </a:endParaRP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093498784"/>
                  </a:ext>
                </a:extLst>
              </a:tr>
              <a:tr h="1264279">
                <a:tc>
                  <a:txBody>
                    <a:bodyPr/>
                    <a:lstStyle/>
                    <a:p>
                      <a:r>
                        <a:rPr lang="en-GB" sz="1000" b="1" dirty="0" smtClean="0">
                          <a:solidFill>
                            <a:schemeClr val="tx1"/>
                          </a:solidFill>
                          <a:effectLst/>
                          <a:latin typeface="+mn-lt"/>
                        </a:rPr>
                        <a:t>Tudor portrait</a:t>
                      </a:r>
                      <a:endParaRPr lang="en-GB" sz="1000" b="1" dirty="0">
                        <a:solidFill>
                          <a:schemeClr val="tx1"/>
                        </a:solidFill>
                        <a:effectLst/>
                        <a:latin typeface="+mn-lt"/>
                      </a:endParaRP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5398" cap="flat" cmpd="sng" algn="ctr">
                      <a:solidFill>
                        <a:srgbClr val="000000"/>
                      </a:solidFill>
                      <a:prstDash val="solid"/>
                      <a:round/>
                      <a:headEnd type="none" w="med" len="med"/>
                      <a:tailEnd type="none" w="med" len="med"/>
                    </a:lnB>
                    <a:solidFill>
                      <a:srgbClr val="F399A1"/>
                    </a:solidFill>
                  </a:tcPr>
                </a:tc>
                <a:tc>
                  <a:txBody>
                    <a:bodyPr/>
                    <a:lstStyle/>
                    <a:p>
                      <a:r>
                        <a:rPr lang="en-GB" sz="1000" dirty="0" smtClean="0">
                          <a:effectLst/>
                          <a:latin typeface="+mn-lt"/>
                        </a:rPr>
                        <a:t>- During Tudor times, portraits were used to pass on a particular message to people at home and abroad. They were used to show what a person's character was like, as it was thought that appearance reflected character. They were used to display power, intention and status. Hans Holbein was</a:t>
                      </a:r>
                      <a:r>
                        <a:rPr lang="en-GB" sz="1000" baseline="0" dirty="0" smtClean="0">
                          <a:effectLst/>
                          <a:latin typeface="+mn-lt"/>
                        </a:rPr>
                        <a:t> Henry VIII’s official portrait painter </a:t>
                      </a:r>
                      <a:endParaRPr lang="en-GB" sz="1000" dirty="0">
                        <a:effectLst/>
                        <a:latin typeface="+mn-lt"/>
                      </a:endParaRP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539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1182912200"/>
                  </a:ext>
                </a:extLst>
              </a:tr>
            </a:tbl>
          </a:graphicData>
        </a:graphic>
      </p:graphicFrame>
      <p:sp>
        <p:nvSpPr>
          <p:cNvPr id="43" name="TextBox 42">
            <a:extLst>
              <a:ext uri="{FF2B5EF4-FFF2-40B4-BE49-F238E27FC236}">
                <a16:creationId xmlns="" xmlns:a16="http://schemas.microsoft.com/office/drawing/2014/main" id="{AA37E5C9-7D33-0345-B86B-46FF36359AB3}"/>
              </a:ext>
            </a:extLst>
          </p:cNvPr>
          <p:cNvSpPr txBox="1"/>
          <p:nvPr/>
        </p:nvSpPr>
        <p:spPr>
          <a:xfrm>
            <a:off x="2224412" y="52923"/>
            <a:ext cx="2288323" cy="369332"/>
          </a:xfrm>
          <a:prstGeom prst="rect">
            <a:avLst/>
          </a:prstGeom>
          <a:noFill/>
        </p:spPr>
        <p:txBody>
          <a:bodyPr wrap="square" rtlCol="0">
            <a:spAutoFit/>
          </a:bodyPr>
          <a:lstStyle/>
          <a:p>
            <a:r>
              <a:rPr lang="en-US" b="1" dirty="0"/>
              <a:t>Art - Drawing</a:t>
            </a:r>
          </a:p>
        </p:txBody>
      </p:sp>
      <p:graphicFrame>
        <p:nvGraphicFramePr>
          <p:cNvPr id="13" name="Table 12">
            <a:extLst>
              <a:ext uri="{FF2B5EF4-FFF2-40B4-BE49-F238E27FC236}">
                <a16:creationId xmlns="" xmlns:a16="http://schemas.microsoft.com/office/drawing/2014/main" id="{93627BE9-3DEF-3144-9D49-567793AA881D}"/>
              </a:ext>
            </a:extLst>
          </p:cNvPr>
          <p:cNvGraphicFramePr>
            <a:graphicFrameLocks noGrp="1"/>
          </p:cNvGraphicFramePr>
          <p:nvPr>
            <p:extLst>
              <p:ext uri="{D42A27DB-BD31-4B8C-83A1-F6EECF244321}">
                <p14:modId xmlns:p14="http://schemas.microsoft.com/office/powerpoint/2010/main" val="2611708461"/>
              </p:ext>
            </p:extLst>
          </p:nvPr>
        </p:nvGraphicFramePr>
        <p:xfrm>
          <a:off x="5956703" y="441820"/>
          <a:ext cx="4647797" cy="1678592"/>
        </p:xfrm>
        <a:graphic>
          <a:graphicData uri="http://schemas.openxmlformats.org/drawingml/2006/table">
            <a:tbl>
              <a:tblPr firstRow="1" bandRow="1">
                <a:tableStyleId>{0505E3EF-67EA-436B-97B2-0124C06EBD24}</a:tableStyleId>
              </a:tblPr>
              <a:tblGrid>
                <a:gridCol w="841555">
                  <a:extLst>
                    <a:ext uri="{9D8B030D-6E8A-4147-A177-3AD203B41FA5}">
                      <a16:colId xmlns="" xmlns:a16="http://schemas.microsoft.com/office/drawing/2014/main" val="2811179007"/>
                    </a:ext>
                  </a:extLst>
                </a:gridCol>
                <a:gridCol w="3806242">
                  <a:extLst>
                    <a:ext uri="{9D8B030D-6E8A-4147-A177-3AD203B41FA5}">
                      <a16:colId xmlns="" xmlns:a16="http://schemas.microsoft.com/office/drawing/2014/main" val="3554674424"/>
                    </a:ext>
                  </a:extLst>
                </a:gridCol>
              </a:tblGrid>
              <a:tr h="420774">
                <a:tc>
                  <a:txBody>
                    <a:bodyPr/>
                    <a:lstStyle/>
                    <a:p>
                      <a:endParaRPr lang="en-US" sz="1000" dirty="0"/>
                    </a:p>
                  </a:txBody>
                  <a:tcPr/>
                </a:tc>
                <a:tc>
                  <a:txBody>
                    <a:bodyPr/>
                    <a:lstStyle/>
                    <a:p>
                      <a:r>
                        <a:rPr lang="en-US" sz="1050" b="1" dirty="0"/>
                        <a:t>Be able to represent tones by creating a tonal scale.</a:t>
                      </a:r>
                    </a:p>
                  </a:txBody>
                  <a:tcPr/>
                </a:tc>
                <a:extLst>
                  <a:ext uri="{0D108BD9-81ED-4DB2-BD59-A6C34878D82A}">
                    <a16:rowId xmlns="" xmlns:a16="http://schemas.microsoft.com/office/drawing/2014/main" val="700413882"/>
                  </a:ext>
                </a:extLst>
              </a:tr>
              <a:tr h="380854">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US" sz="1000" b="1" dirty="0"/>
                        <a:t>Be able to show the effect of light on an object by using appropriate pencils and shading techniques in an observational drawing.</a:t>
                      </a:r>
                    </a:p>
                  </a:txBody>
                  <a:tcPr/>
                </a:tc>
                <a:extLst>
                  <a:ext uri="{0D108BD9-81ED-4DB2-BD59-A6C34878D82A}">
                    <a16:rowId xmlns="" xmlns:a16="http://schemas.microsoft.com/office/drawing/2014/main" val="1649717864"/>
                  </a:ext>
                </a:extLst>
              </a:tr>
              <a:tr h="430789">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GB" sz="1000" b="1" dirty="0" smtClean="0"/>
                        <a:t>Be able to use scale and shape to produce</a:t>
                      </a:r>
                      <a:r>
                        <a:rPr lang="en-GB" sz="1000" b="1" baseline="0" dirty="0" smtClean="0"/>
                        <a:t> </a:t>
                      </a:r>
                      <a:r>
                        <a:rPr lang="en-GB" sz="1000" b="1" dirty="0" smtClean="0"/>
                        <a:t>accurate drawings from observation. </a:t>
                      </a:r>
                      <a:endParaRPr lang="en-US" sz="1000" b="1" dirty="0"/>
                    </a:p>
                  </a:txBody>
                  <a:tcPr/>
                </a:tc>
                <a:extLst>
                  <a:ext uri="{0D108BD9-81ED-4DB2-BD59-A6C34878D82A}">
                    <a16:rowId xmlns="" xmlns:a16="http://schemas.microsoft.com/office/drawing/2014/main" val="1286677360"/>
                  </a:ext>
                </a:extLst>
              </a:tr>
              <a:tr h="430789">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US" sz="1000" b="1" dirty="0" smtClean="0"/>
                        <a:t> </a:t>
                      </a:r>
                      <a:r>
                        <a:rPr lang="en-US" sz="1000" b="1" dirty="0" smtClean="0"/>
                        <a:t>Be</a:t>
                      </a:r>
                      <a:r>
                        <a:rPr lang="en-US" sz="1000" b="1" baseline="0" dirty="0" smtClean="0"/>
                        <a:t> able to explain the style of Tudor portrait artist, </a:t>
                      </a:r>
                      <a:r>
                        <a:rPr lang="en-US" sz="1000" b="1" baseline="0" dirty="0" smtClean="0"/>
                        <a:t>Hans Holbein, and </a:t>
                      </a:r>
                      <a:r>
                        <a:rPr lang="en-US" sz="1000" b="1" baseline="0" dirty="0" smtClean="0"/>
                        <a:t>explain what messages he was trying to convey </a:t>
                      </a:r>
                      <a:r>
                        <a:rPr lang="en-US" sz="1000" b="1" baseline="0" dirty="0" smtClean="0"/>
                        <a:t> in his art</a:t>
                      </a:r>
                      <a:endParaRPr lang="en-US" sz="1000" b="1" dirty="0"/>
                    </a:p>
                  </a:txBody>
                  <a:tcPr/>
                </a:tc>
                <a:extLst>
                  <a:ext uri="{0D108BD9-81ED-4DB2-BD59-A6C34878D82A}">
                    <a16:rowId xmlns="" xmlns:a16="http://schemas.microsoft.com/office/drawing/2014/main" val="2156807017"/>
                  </a:ext>
                </a:extLst>
              </a:tr>
            </a:tbl>
          </a:graphicData>
        </a:graphic>
      </p:graphicFrame>
      <p:graphicFrame>
        <p:nvGraphicFramePr>
          <p:cNvPr id="3" name="Table 2">
            <a:extLst>
              <a:ext uri="{FF2B5EF4-FFF2-40B4-BE49-F238E27FC236}">
                <a16:creationId xmlns="" xmlns:a16="http://schemas.microsoft.com/office/drawing/2014/main" id="{8D9FD072-5D62-1C46-B012-8C7673F80F28}"/>
              </a:ext>
            </a:extLst>
          </p:cNvPr>
          <p:cNvGraphicFramePr>
            <a:graphicFrameLocks noGrp="1"/>
          </p:cNvGraphicFramePr>
          <p:nvPr>
            <p:extLst>
              <p:ext uri="{D42A27DB-BD31-4B8C-83A1-F6EECF244321}">
                <p14:modId xmlns:p14="http://schemas.microsoft.com/office/powerpoint/2010/main" val="4091849439"/>
              </p:ext>
            </p:extLst>
          </p:nvPr>
        </p:nvGraphicFramePr>
        <p:xfrm>
          <a:off x="4000277" y="5000625"/>
          <a:ext cx="6581754" cy="2422917"/>
        </p:xfrm>
        <a:graphic>
          <a:graphicData uri="http://schemas.openxmlformats.org/drawingml/2006/table">
            <a:tbl>
              <a:tblPr firstRow="1" bandRow="1">
                <a:tableStyleId>{5C22544A-7EE6-4342-B048-85BDC9FD1C3A}</a:tableStyleId>
              </a:tblPr>
              <a:tblGrid>
                <a:gridCol w="3290877">
                  <a:extLst>
                    <a:ext uri="{9D8B030D-6E8A-4147-A177-3AD203B41FA5}">
                      <a16:colId xmlns="" xmlns:a16="http://schemas.microsoft.com/office/drawing/2014/main" val="815850706"/>
                    </a:ext>
                  </a:extLst>
                </a:gridCol>
                <a:gridCol w="3290877">
                  <a:extLst>
                    <a:ext uri="{9D8B030D-6E8A-4147-A177-3AD203B41FA5}">
                      <a16:colId xmlns="" xmlns:a16="http://schemas.microsoft.com/office/drawing/2014/main" val="2302181801"/>
                    </a:ext>
                  </a:extLst>
                </a:gridCol>
              </a:tblGrid>
              <a:tr h="316305">
                <a:tc gridSpan="2">
                  <a:txBody>
                    <a:bodyPr/>
                    <a:lstStyle/>
                    <a:p>
                      <a:pPr algn="ctr"/>
                      <a:r>
                        <a:rPr lang="en-US" dirty="0"/>
                        <a:t>Useful Drawing Tips</a:t>
                      </a:r>
                    </a:p>
                  </a:txBody>
                  <a:tcPr/>
                </a:tc>
                <a:tc hMerge="1">
                  <a:txBody>
                    <a:bodyPr/>
                    <a:lstStyle/>
                    <a:p>
                      <a:endParaRPr lang="en-US" dirty="0"/>
                    </a:p>
                  </a:txBody>
                  <a:tcPr/>
                </a:tc>
                <a:extLst>
                  <a:ext uri="{0D108BD9-81ED-4DB2-BD59-A6C34878D82A}">
                    <a16:rowId xmlns="" xmlns:a16="http://schemas.microsoft.com/office/drawing/2014/main" val="784544658"/>
                  </a:ext>
                </a:extLst>
              </a:tr>
              <a:tr h="348176">
                <a:tc>
                  <a:txBody>
                    <a:bodyPr/>
                    <a:lstStyle/>
                    <a:p>
                      <a:r>
                        <a:rPr lang="en-US" dirty="0"/>
                        <a:t>Observe</a:t>
                      </a:r>
                    </a:p>
                  </a:txBody>
                  <a:tcPr/>
                </a:tc>
                <a:tc>
                  <a:txBody>
                    <a:bodyPr/>
                    <a:lstStyle/>
                    <a:p>
                      <a:r>
                        <a:rPr lang="en-US" sz="1050" dirty="0"/>
                        <a:t>Looking closely at the subject being drawn. What shapes can you see? How do they relate to one another? What length lines will you need to draw the subjects?</a:t>
                      </a:r>
                    </a:p>
                  </a:txBody>
                  <a:tcPr/>
                </a:tc>
                <a:extLst>
                  <a:ext uri="{0D108BD9-81ED-4DB2-BD59-A6C34878D82A}">
                    <a16:rowId xmlns="" xmlns:a16="http://schemas.microsoft.com/office/drawing/2014/main" val="2137259266"/>
                  </a:ext>
                </a:extLst>
              </a:tr>
              <a:tr h="348176">
                <a:tc>
                  <a:txBody>
                    <a:bodyPr/>
                    <a:lstStyle/>
                    <a:p>
                      <a:r>
                        <a:rPr lang="en-US" dirty="0"/>
                        <a:t>Use of shading</a:t>
                      </a:r>
                    </a:p>
                  </a:txBody>
                  <a:tcPr/>
                </a:tc>
                <a:tc>
                  <a:txBody>
                    <a:bodyPr/>
                    <a:lstStyle/>
                    <a:p>
                      <a:r>
                        <a:rPr lang="en-US" sz="1050" dirty="0"/>
                        <a:t>Which areas have highlights or shadows? How can you represent these? </a:t>
                      </a:r>
                    </a:p>
                  </a:txBody>
                  <a:tcPr/>
                </a:tc>
                <a:extLst>
                  <a:ext uri="{0D108BD9-81ED-4DB2-BD59-A6C34878D82A}">
                    <a16:rowId xmlns="" xmlns:a16="http://schemas.microsoft.com/office/drawing/2014/main" val="3634796675"/>
                  </a:ext>
                </a:extLst>
              </a:tr>
              <a:tr h="348176">
                <a:tc>
                  <a:txBody>
                    <a:bodyPr/>
                    <a:lstStyle/>
                    <a:p>
                      <a:r>
                        <a:rPr lang="en-US" dirty="0"/>
                        <a:t>Pencil grip</a:t>
                      </a:r>
                    </a:p>
                  </a:txBody>
                  <a:tcPr/>
                </a:tc>
                <a:tc>
                  <a:txBody>
                    <a:bodyPr/>
                    <a:lstStyle/>
                    <a:p>
                      <a:r>
                        <a:rPr lang="en-US" sz="1050" dirty="0"/>
                        <a:t>Think about how you hold your pencil and the pressure you are placing on it.</a:t>
                      </a:r>
                    </a:p>
                  </a:txBody>
                  <a:tcPr/>
                </a:tc>
                <a:extLst>
                  <a:ext uri="{0D108BD9-81ED-4DB2-BD59-A6C34878D82A}">
                    <a16:rowId xmlns="" xmlns:a16="http://schemas.microsoft.com/office/drawing/2014/main" val="4186686739"/>
                  </a:ext>
                </a:extLst>
              </a:tr>
              <a:tr h="348176">
                <a:tc>
                  <a:txBody>
                    <a:bodyPr/>
                    <a:lstStyle/>
                    <a:p>
                      <a:r>
                        <a:rPr lang="en-US" dirty="0"/>
                        <a:t>Smudging </a:t>
                      </a:r>
                    </a:p>
                  </a:txBody>
                  <a:tcPr/>
                </a:tc>
                <a:tc>
                  <a:txBody>
                    <a:bodyPr/>
                    <a:lstStyle/>
                    <a:p>
                      <a:r>
                        <a:rPr lang="en-US" sz="1050" dirty="0"/>
                        <a:t>How does work smudge and how can you avoid it?</a:t>
                      </a:r>
                    </a:p>
                  </a:txBody>
                  <a:tcPr/>
                </a:tc>
                <a:extLst>
                  <a:ext uri="{0D108BD9-81ED-4DB2-BD59-A6C34878D82A}">
                    <a16:rowId xmlns="" xmlns:a16="http://schemas.microsoft.com/office/drawing/2014/main" val="701477700"/>
                  </a:ext>
                </a:extLst>
              </a:tr>
              <a:tr h="348176">
                <a:tc>
                  <a:txBody>
                    <a:bodyPr/>
                    <a:lstStyle/>
                    <a:p>
                      <a:r>
                        <a:rPr lang="en-US" dirty="0"/>
                        <a:t>Lines</a:t>
                      </a:r>
                    </a:p>
                  </a:txBody>
                  <a:tcPr/>
                </a:tc>
                <a:tc>
                  <a:txBody>
                    <a:bodyPr/>
                    <a:lstStyle/>
                    <a:p>
                      <a:r>
                        <a:rPr lang="en-US" sz="1050" dirty="0"/>
                        <a:t>Vary the length of your lines, shorter </a:t>
                      </a:r>
                      <a:r>
                        <a:rPr lang="en-US" sz="1050"/>
                        <a:t>and longer lines.</a:t>
                      </a:r>
                      <a:endParaRPr lang="en-US" sz="1050" dirty="0"/>
                    </a:p>
                  </a:txBody>
                  <a:tcPr/>
                </a:tc>
                <a:extLst>
                  <a:ext uri="{0D108BD9-81ED-4DB2-BD59-A6C34878D82A}">
                    <a16:rowId xmlns="" xmlns:a16="http://schemas.microsoft.com/office/drawing/2014/main" val="482039160"/>
                  </a:ext>
                </a:extLst>
              </a:tr>
            </a:tbl>
          </a:graphicData>
        </a:graphic>
      </p:graphicFrame>
      <p:pic>
        <p:nvPicPr>
          <p:cNvPr id="5" name="Picture 4">
            <a:extLst>
              <a:ext uri="{FF2B5EF4-FFF2-40B4-BE49-F238E27FC236}">
                <a16:creationId xmlns="" xmlns:a16="http://schemas.microsoft.com/office/drawing/2014/main" id="{FA4DEF96-5337-7643-8217-38167439D44E}"/>
              </a:ext>
            </a:extLst>
          </p:cNvPr>
          <p:cNvPicPr>
            <a:picLocks noChangeAspect="1"/>
          </p:cNvPicPr>
          <p:nvPr/>
        </p:nvPicPr>
        <p:blipFill>
          <a:blip r:embed="rId3"/>
          <a:stretch>
            <a:fillRect/>
          </a:stretch>
        </p:blipFill>
        <p:spPr>
          <a:xfrm>
            <a:off x="4185813" y="3729380"/>
            <a:ext cx="4978400" cy="1244600"/>
          </a:xfrm>
          <a:prstGeom prst="rect">
            <a:avLst/>
          </a:prstGeom>
        </p:spPr>
      </p:pic>
      <p:pic>
        <p:nvPicPr>
          <p:cNvPr id="2" name="Picture 1"/>
          <p:cNvPicPr>
            <a:picLocks noChangeAspect="1"/>
          </p:cNvPicPr>
          <p:nvPr/>
        </p:nvPicPr>
        <p:blipFill>
          <a:blip r:embed="rId4"/>
          <a:stretch>
            <a:fillRect/>
          </a:stretch>
        </p:blipFill>
        <p:spPr>
          <a:xfrm>
            <a:off x="4305439" y="1799181"/>
            <a:ext cx="1373473" cy="1915633"/>
          </a:xfrm>
          <a:prstGeom prst="rect">
            <a:avLst/>
          </a:prstGeom>
        </p:spPr>
      </p:pic>
      <p:pic>
        <p:nvPicPr>
          <p:cNvPr id="8" name="Picture 7"/>
          <p:cNvPicPr>
            <a:picLocks noChangeAspect="1"/>
          </p:cNvPicPr>
          <p:nvPr/>
        </p:nvPicPr>
        <p:blipFill>
          <a:blip r:embed="rId5"/>
          <a:stretch>
            <a:fillRect/>
          </a:stretch>
        </p:blipFill>
        <p:spPr>
          <a:xfrm>
            <a:off x="5991227" y="2185060"/>
            <a:ext cx="1123497" cy="1576406"/>
          </a:xfrm>
          <a:prstGeom prst="rect">
            <a:avLst/>
          </a:prstGeom>
        </p:spPr>
      </p:pic>
      <p:pic>
        <p:nvPicPr>
          <p:cNvPr id="9" name="Picture 8"/>
          <p:cNvPicPr>
            <a:picLocks noChangeAspect="1"/>
          </p:cNvPicPr>
          <p:nvPr/>
        </p:nvPicPr>
        <p:blipFill>
          <a:blip r:embed="rId6"/>
          <a:stretch>
            <a:fillRect/>
          </a:stretch>
        </p:blipFill>
        <p:spPr>
          <a:xfrm>
            <a:off x="7484326" y="2198123"/>
            <a:ext cx="1035994" cy="1513782"/>
          </a:xfrm>
          <a:prstGeom prst="rect">
            <a:avLst/>
          </a:prstGeom>
        </p:spPr>
      </p:pic>
      <p:pic>
        <p:nvPicPr>
          <p:cNvPr id="11" name="Picture 10"/>
          <p:cNvPicPr>
            <a:picLocks noChangeAspect="1"/>
          </p:cNvPicPr>
          <p:nvPr/>
        </p:nvPicPr>
        <p:blipFill>
          <a:blip r:embed="rId7"/>
          <a:stretch>
            <a:fillRect/>
          </a:stretch>
        </p:blipFill>
        <p:spPr>
          <a:xfrm>
            <a:off x="4328722" y="140094"/>
            <a:ext cx="1271774" cy="1607773"/>
          </a:xfrm>
          <a:prstGeom prst="rect">
            <a:avLst/>
          </a:prstGeom>
        </p:spPr>
      </p:pic>
      <p:pic>
        <p:nvPicPr>
          <p:cNvPr id="12" name="Picture 11"/>
          <p:cNvPicPr>
            <a:picLocks noChangeAspect="1"/>
          </p:cNvPicPr>
          <p:nvPr/>
        </p:nvPicPr>
        <p:blipFill>
          <a:blip r:embed="rId8"/>
          <a:stretch>
            <a:fillRect/>
          </a:stretch>
        </p:blipFill>
        <p:spPr>
          <a:xfrm flipH="1">
            <a:off x="8920138" y="2185060"/>
            <a:ext cx="1300881" cy="164782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F97B955DCCF4699F4A65366325CB6" ma:contentTypeVersion="16" ma:contentTypeDescription="Create a new document." ma:contentTypeScope="" ma:versionID="48ff44fa1ddde78e6ccd075a56c4c0bf">
  <xsd:schema xmlns:xsd="http://www.w3.org/2001/XMLSchema" xmlns:xs="http://www.w3.org/2001/XMLSchema" xmlns:p="http://schemas.microsoft.com/office/2006/metadata/properties" xmlns:ns2="6ac5c21e-7fa0-42c8-a3b6-b3223c658250" xmlns:ns3="81f739ff-04c6-4cd0-be59-e97ad7d6285f" targetNamespace="http://schemas.microsoft.com/office/2006/metadata/properties" ma:root="true" ma:fieldsID="b3222e6a74baddb8d5cb672569169ae0" ns2:_="" ns3:_="">
    <xsd:import namespace="6ac5c21e-7fa0-42c8-a3b6-b3223c658250"/>
    <xsd:import namespace="81f739ff-04c6-4cd0-be59-e97ad7d628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5c21e-7fa0-42c8-a3b6-b3223c658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f66dd8f-94c7-437b-a7a9-ba044b499e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f739ff-04c6-4cd0-be59-e97ad7d6285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c237db-af4a-4d48-a4f7-b8a00c317137}" ma:internalName="TaxCatchAll" ma:showField="CatchAllData" ma:web="81f739ff-04c6-4cd0-be59-e97ad7d628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DCBB8C-8151-491C-818D-D8ACE2121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5c21e-7fa0-42c8-a3b6-b3223c658250"/>
    <ds:schemaRef ds:uri="81f739ff-04c6-4cd0-be59-e97ad7d62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3AE9D8-09B2-4ACB-A650-557337D34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33615</TotalTime>
  <Words>475</Words>
  <Application>Microsoft Office PowerPoint</Application>
  <PresentationFormat>Custom</PresentationFormat>
  <Paragraphs>37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Year group:</dc:title>
  <dc:creator>Christine Bulmer</dc:creator>
  <cp:lastModifiedBy>laptop</cp:lastModifiedBy>
  <cp:revision>117</cp:revision>
  <cp:lastPrinted>2022-01-10T18:39:54Z</cp:lastPrinted>
  <dcterms:created xsi:type="dcterms:W3CDTF">2021-11-29T08:55:51Z</dcterms:created>
  <dcterms:modified xsi:type="dcterms:W3CDTF">2022-12-30T16:32:20Z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2021-11-29T00:00:00Z</vt:filetime>
  </property>
  <property fmtid="{D5CDD505-2E9C-101B-9397-08002B2CF9AE}" pid="3" name="Creator">
    <vt:lpwstr>Microsoft® Publisher 2016</vt:lpwstr>
  </property>
  <property fmtid="{D5CDD505-2E9C-101B-9397-08002B2CF9AE}" pid="4" name="LastSaved">
    <vt:filetime>2021-11-29T00:00:00Z</vt:filetime>
  </property>
</Properties>
</file>