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4"/>
    <p:sldMasterId id="2147483703" r:id="rId5"/>
    <p:sldMasterId id="2147483692" r:id="rId6"/>
  </p:sldMasterIdLst>
  <p:notesMasterIdLst>
    <p:notesMasterId r:id="rId8"/>
  </p:notesMasterIdLst>
  <p:sldIdLst>
    <p:sldId id="353"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361F"/>
    <a:srgbClr val="398A9E"/>
    <a:srgbClr val="E8C25C"/>
    <a:srgbClr val="00B09B"/>
    <a:srgbClr val="CC3399"/>
    <a:srgbClr val="2B323B"/>
    <a:srgbClr val="F0EEEF"/>
    <a:srgbClr val="0D95BC"/>
    <a:srgbClr val="6C2B43"/>
    <a:srgbClr val="7B00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9014E1D-4C50-B041-82CC-4090ACDB509B}" v="4" dt="2024-04-30T13:47:08.5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61" autoAdjust="0"/>
    <p:restoredTop sz="95686" autoAdjust="0"/>
  </p:normalViewPr>
  <p:slideViewPr>
    <p:cSldViewPr snapToGrid="0" showGuides="1">
      <p:cViewPr varScale="1">
        <p:scale>
          <a:sx n="107" d="100"/>
          <a:sy n="107" d="100"/>
        </p:scale>
        <p:origin x="1648"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89243F-B1BB-4202-BD78-416ACA555174}" type="datetimeFigureOut">
              <a:rPr lang="en-US" smtClean="0"/>
              <a:t>9/13/24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8D2766-C49B-4C1A-9FEE-6F146754B02B}" type="slidenum">
              <a:rPr lang="en-US" smtClean="0"/>
              <a:t>‹#›</a:t>
            </a:fld>
            <a:endParaRPr lang="en-US"/>
          </a:p>
        </p:txBody>
      </p:sp>
    </p:spTree>
    <p:extLst>
      <p:ext uri="{BB962C8B-B14F-4D97-AF65-F5344CB8AC3E}">
        <p14:creationId xmlns:p14="http://schemas.microsoft.com/office/powerpoint/2010/main" val="4064041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8D2766-C49B-4C1A-9FEE-6F146754B02B}" type="slidenum">
              <a:rPr lang="en-US" smtClean="0"/>
              <a:t>1</a:t>
            </a:fld>
            <a:endParaRPr lang="en-US"/>
          </a:p>
        </p:txBody>
      </p:sp>
    </p:spTree>
    <p:extLst>
      <p:ext uri="{BB962C8B-B14F-4D97-AF65-F5344CB8AC3E}">
        <p14:creationId xmlns:p14="http://schemas.microsoft.com/office/powerpoint/2010/main" val="41309373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hyperlink" Target="https://www.presentationgo.com/" TargetMode="External"/><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Only">
    <p:bg>
      <p:bgPr>
        <a:gradFill>
          <a:gsLst>
            <a:gs pos="0">
              <a:srgbClr val="EFEDEE"/>
            </a:gs>
            <a:gs pos="53000">
              <a:srgbClr val="F1EFF0"/>
            </a:gs>
            <a:gs pos="77000">
              <a:srgbClr val="EFEDEE"/>
            </a:gs>
            <a:gs pos="100000">
              <a:srgbClr val="EFEBEC"/>
            </a:gs>
          </a:gsLst>
          <a:lin ang="5400000" scaled="1"/>
        </a:gra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AEDF2B47-7C58-458B-A014-B081B81A8D06}"/>
              </a:ext>
            </a:extLst>
          </p:cNvPr>
          <p:cNvGrpSpPr/>
          <p:nvPr userDrawn="1"/>
        </p:nvGrpSpPr>
        <p:grpSpPr>
          <a:xfrm>
            <a:off x="9433981" y="1"/>
            <a:ext cx="1647523" cy="1816099"/>
            <a:chOff x="12554553" y="1"/>
            <a:chExt cx="1647523" cy="1816099"/>
          </a:xfrm>
        </p:grpSpPr>
        <p:sp>
          <p:nvSpPr>
            <p:cNvPr id="4" name="Rectangle: Folded Corner 3">
              <a:extLst>
                <a:ext uri="{FF2B5EF4-FFF2-40B4-BE49-F238E27FC236}">
                  <a16:creationId xmlns:a16="http://schemas.microsoft.com/office/drawing/2014/main" id="{C7ACA455-4437-4416-A6F0-33D534A6AE9F}"/>
                </a:ext>
              </a:extLst>
            </p:cNvPr>
            <p:cNvSpPr/>
            <p:nvPr userDrawn="1"/>
          </p:nvSpPr>
          <p:spPr>
            <a:xfrm>
              <a:off x="12554553" y="1"/>
              <a:ext cx="1644047" cy="1816099"/>
            </a:xfrm>
            <a:prstGeom prst="foldedCorner">
              <a:avLst/>
            </a:prstGeom>
            <a:ln>
              <a:noFill/>
            </a:ln>
            <a:effectLst>
              <a:outerShdw blurRad="101600" dist="635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Ins="0" rtlCol="0" anchor="t"/>
            <a:lstStyle/>
            <a:p>
              <a:r>
                <a:rPr lang="en-US" sz="1400">
                  <a:solidFill>
                    <a:schemeClr val="accent2">
                      <a:lumMod val="50000"/>
                    </a:schemeClr>
                  </a:solidFill>
                </a:rPr>
                <a:t>To insert your own icons*:</a:t>
              </a:r>
            </a:p>
            <a:p>
              <a:endParaRPr lang="en-US" sz="1400">
                <a:solidFill>
                  <a:schemeClr val="accent2">
                    <a:lumMod val="50000"/>
                  </a:schemeClr>
                </a:solidFill>
              </a:endParaRPr>
            </a:p>
            <a:p>
              <a:r>
                <a:rPr lang="en-US" sz="1400" b="1">
                  <a:solidFill>
                    <a:schemeClr val="accent2">
                      <a:lumMod val="50000"/>
                    </a:schemeClr>
                  </a:solidFill>
                </a:rPr>
                <a:t>Insert</a:t>
              </a:r>
              <a:r>
                <a:rPr lang="en-US" sz="1400">
                  <a:solidFill>
                    <a:schemeClr val="accent2">
                      <a:lumMod val="50000"/>
                    </a:schemeClr>
                  </a:solidFill>
                </a:rPr>
                <a:t> &gt;&gt; </a:t>
              </a:r>
              <a:r>
                <a:rPr lang="en-US" sz="1400" b="1">
                  <a:solidFill>
                    <a:schemeClr val="accent2">
                      <a:lumMod val="50000"/>
                    </a:schemeClr>
                  </a:solidFill>
                </a:rPr>
                <a:t>Icons</a:t>
              </a:r>
            </a:p>
            <a:p>
              <a:endParaRPr lang="en-US" sz="1400">
                <a:solidFill>
                  <a:schemeClr val="accent2">
                    <a:lumMod val="50000"/>
                  </a:schemeClr>
                </a:solidFill>
              </a:endParaRPr>
            </a:p>
            <a:p>
              <a:r>
                <a:rPr lang="en-US" sz="1200" i="1">
                  <a:solidFill>
                    <a:schemeClr val="accent2">
                      <a:lumMod val="50000"/>
                    </a:schemeClr>
                  </a:solidFill>
                </a:rPr>
                <a:t>(*Only available to Office 365 subscribers)</a:t>
              </a:r>
            </a:p>
          </p:txBody>
        </p:sp>
        <p:pic>
          <p:nvPicPr>
            <p:cNvPr id="5" name="Picture 4">
              <a:extLst>
                <a:ext uri="{FF2B5EF4-FFF2-40B4-BE49-F238E27FC236}">
                  <a16:creationId xmlns:a16="http://schemas.microsoft.com/office/drawing/2014/main" id="{7180DD64-6AC6-41B8-826F-6BE55763C657}"/>
                </a:ext>
              </a:extLst>
            </p:cNvPr>
            <p:cNvPicPr>
              <a:picLocks noChangeAspect="1"/>
            </p:cNvPicPr>
            <p:nvPr userDrawn="1"/>
          </p:nvPicPr>
          <p:blipFill>
            <a:blip r:embed="rId2"/>
            <a:stretch>
              <a:fillRect/>
            </a:stretch>
          </p:blipFill>
          <p:spPr>
            <a:xfrm>
              <a:off x="13802026" y="424090"/>
              <a:ext cx="400050" cy="657225"/>
            </a:xfrm>
            <a:prstGeom prst="rect">
              <a:avLst/>
            </a:prstGeom>
          </p:spPr>
        </p:pic>
      </p:grpSp>
      <p:sp>
        <p:nvSpPr>
          <p:cNvPr id="6" name="Title 5">
            <a:extLst>
              <a:ext uri="{FF2B5EF4-FFF2-40B4-BE49-F238E27FC236}">
                <a16:creationId xmlns:a16="http://schemas.microsoft.com/office/drawing/2014/main" id="{F03BF9FD-DA0F-4739-9B69-0A2D712E7D83}"/>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888695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106331"/>
            <a:ext cx="7886700" cy="739056"/>
          </a:xfrm>
        </p:spPr>
        <p:txBody>
          <a:bodyPr>
            <a:normAutofit/>
          </a:bodyPr>
          <a:lstStyle>
            <a:lvl1pPr>
              <a:defRPr sz="3600"/>
            </a:lvl1pPr>
          </a:lstStyle>
          <a:p>
            <a:r>
              <a:rPr lang="en-US" dirty="0"/>
              <a:t>Click to edit Master title style</a:t>
            </a:r>
          </a:p>
        </p:txBody>
      </p:sp>
      <p:grpSp>
        <p:nvGrpSpPr>
          <p:cNvPr id="3" name="Group 2">
            <a:extLst>
              <a:ext uri="{FF2B5EF4-FFF2-40B4-BE49-F238E27FC236}">
                <a16:creationId xmlns:a16="http://schemas.microsoft.com/office/drawing/2014/main" id="{4CF4C143-2DE4-4A59-9225-C44B17F8F99F}"/>
              </a:ext>
            </a:extLst>
          </p:cNvPr>
          <p:cNvGrpSpPr/>
          <p:nvPr userDrawn="1"/>
        </p:nvGrpSpPr>
        <p:grpSpPr>
          <a:xfrm>
            <a:off x="9433981" y="1"/>
            <a:ext cx="1647523" cy="1816099"/>
            <a:chOff x="12554553" y="1"/>
            <a:chExt cx="1647523" cy="1816099"/>
          </a:xfrm>
        </p:grpSpPr>
        <p:sp>
          <p:nvSpPr>
            <p:cNvPr id="4" name="Rectangle: Folded Corner 3">
              <a:extLst>
                <a:ext uri="{FF2B5EF4-FFF2-40B4-BE49-F238E27FC236}">
                  <a16:creationId xmlns:a16="http://schemas.microsoft.com/office/drawing/2014/main" id="{F35CDF3A-32A4-4944-8471-5618C2895CD6}"/>
                </a:ext>
              </a:extLst>
            </p:cNvPr>
            <p:cNvSpPr/>
            <p:nvPr userDrawn="1"/>
          </p:nvSpPr>
          <p:spPr>
            <a:xfrm>
              <a:off x="12554553" y="1"/>
              <a:ext cx="1644047" cy="1816099"/>
            </a:xfrm>
            <a:prstGeom prst="foldedCorner">
              <a:avLst/>
            </a:prstGeom>
            <a:ln>
              <a:noFill/>
            </a:ln>
            <a:effectLst>
              <a:outerShdw blurRad="101600" dist="635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Ins="0" rtlCol="0" anchor="t"/>
            <a:lstStyle/>
            <a:p>
              <a:r>
                <a:rPr lang="en-US" sz="1400">
                  <a:solidFill>
                    <a:schemeClr val="accent2">
                      <a:lumMod val="50000"/>
                    </a:schemeClr>
                  </a:solidFill>
                </a:rPr>
                <a:t>To insert your own icons*:</a:t>
              </a:r>
            </a:p>
            <a:p>
              <a:endParaRPr lang="en-US" sz="1400">
                <a:solidFill>
                  <a:schemeClr val="accent2">
                    <a:lumMod val="50000"/>
                  </a:schemeClr>
                </a:solidFill>
              </a:endParaRPr>
            </a:p>
            <a:p>
              <a:r>
                <a:rPr lang="en-US" sz="1400" b="1">
                  <a:solidFill>
                    <a:schemeClr val="accent2">
                      <a:lumMod val="50000"/>
                    </a:schemeClr>
                  </a:solidFill>
                </a:rPr>
                <a:t>Insert</a:t>
              </a:r>
              <a:r>
                <a:rPr lang="en-US" sz="1400">
                  <a:solidFill>
                    <a:schemeClr val="accent2">
                      <a:lumMod val="50000"/>
                    </a:schemeClr>
                  </a:solidFill>
                </a:rPr>
                <a:t> &gt;&gt; </a:t>
              </a:r>
              <a:r>
                <a:rPr lang="en-US" sz="1400" b="1">
                  <a:solidFill>
                    <a:schemeClr val="accent2">
                      <a:lumMod val="50000"/>
                    </a:schemeClr>
                  </a:solidFill>
                </a:rPr>
                <a:t>Icons</a:t>
              </a:r>
            </a:p>
            <a:p>
              <a:endParaRPr lang="en-US" sz="1400">
                <a:solidFill>
                  <a:schemeClr val="accent2">
                    <a:lumMod val="50000"/>
                  </a:schemeClr>
                </a:solidFill>
              </a:endParaRPr>
            </a:p>
            <a:p>
              <a:r>
                <a:rPr lang="en-US" sz="1200" i="1">
                  <a:solidFill>
                    <a:schemeClr val="accent2">
                      <a:lumMod val="50000"/>
                    </a:schemeClr>
                  </a:solidFill>
                </a:rPr>
                <a:t>(*Only available to Office 365 subscribers)</a:t>
              </a:r>
            </a:p>
          </p:txBody>
        </p:sp>
        <p:pic>
          <p:nvPicPr>
            <p:cNvPr id="5" name="Picture 4">
              <a:extLst>
                <a:ext uri="{FF2B5EF4-FFF2-40B4-BE49-F238E27FC236}">
                  <a16:creationId xmlns:a16="http://schemas.microsoft.com/office/drawing/2014/main" id="{0C6B6273-908A-4447-8576-D3C55254554D}"/>
                </a:ext>
              </a:extLst>
            </p:cNvPr>
            <p:cNvPicPr>
              <a:picLocks noChangeAspect="1"/>
            </p:cNvPicPr>
            <p:nvPr userDrawn="1"/>
          </p:nvPicPr>
          <p:blipFill>
            <a:blip r:embed="rId2"/>
            <a:stretch>
              <a:fillRect/>
            </a:stretch>
          </p:blipFill>
          <p:spPr>
            <a:xfrm>
              <a:off x="13802026" y="424090"/>
              <a:ext cx="400050" cy="657225"/>
            </a:xfrm>
            <a:prstGeom prst="rect">
              <a:avLst/>
            </a:prstGeom>
          </p:spPr>
        </p:pic>
      </p:grpSp>
    </p:spTree>
    <p:extLst>
      <p:ext uri="{BB962C8B-B14F-4D97-AF65-F5344CB8AC3E}">
        <p14:creationId xmlns:p14="http://schemas.microsoft.com/office/powerpoint/2010/main" val="1508921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signed by PresentationGo">
    <p:bg>
      <p:bgPr>
        <a:gradFill>
          <a:gsLst>
            <a:gs pos="0">
              <a:srgbClr val="323A45"/>
            </a:gs>
            <a:gs pos="35000">
              <a:srgbClr val="323A45"/>
            </a:gs>
            <a:gs pos="100000">
              <a:srgbClr val="1C2026"/>
            </a:gs>
          </a:gsLst>
          <a:path path="circle">
            <a:fillToRect l="50000" t="-80000" r="50000" b="180000"/>
          </a:path>
        </a:gradFill>
        <a:effectLst/>
      </p:bgPr>
    </p:bg>
    <p:spTree>
      <p:nvGrpSpPr>
        <p:cNvPr id="1" name=""/>
        <p:cNvGrpSpPr/>
        <p:nvPr/>
      </p:nvGrpSpPr>
      <p:grpSpPr>
        <a:xfrm>
          <a:off x="0" y="0"/>
          <a:ext cx="0" cy="0"/>
          <a:chOff x="0" y="0"/>
          <a:chExt cx="0" cy="0"/>
        </a:xfrm>
      </p:grpSpPr>
      <p:sp>
        <p:nvSpPr>
          <p:cNvPr id="5" name="Rectangle 4"/>
          <p:cNvSpPr/>
          <p:nvPr userDrawn="1"/>
        </p:nvSpPr>
        <p:spPr>
          <a:xfrm>
            <a:off x="0" y="3152955"/>
            <a:ext cx="9144000" cy="5520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chemeClr val="bg1">
                    <a:lumMod val="50000"/>
                  </a:schemeClr>
                </a:solidFill>
                <a:effectLst/>
                <a:uLnTx/>
                <a:uFillTx/>
                <a:latin typeface="+mn-lt"/>
                <a:ea typeface="+mn-ea"/>
                <a:cs typeface="+mn-cs"/>
              </a:rPr>
              <a:t>www</a:t>
            </a:r>
            <a:r>
              <a:rPr kumimoji="0" lang="en-US" sz="2000" b="0" i="0" u="none" strike="noStrike" kern="1200" cap="none" spc="0" normalizeH="0" baseline="0" noProof="0">
                <a:ln>
                  <a:noFill/>
                </a:ln>
                <a:solidFill>
                  <a:schemeClr val="bg1">
                    <a:lumMod val="50000"/>
                  </a:schemeClr>
                </a:solidFill>
                <a:effectLst/>
                <a:uLnTx/>
                <a:uFillTx/>
                <a:latin typeface="+mn-lt"/>
                <a:ea typeface="+mn-ea"/>
                <a:cs typeface="+mn-cs"/>
              </a:rPr>
              <a:t>.</a:t>
            </a:r>
            <a:r>
              <a:rPr kumimoji="0" lang="en-US" sz="2800" b="0" i="0" u="none" strike="noStrike" kern="1200" cap="none" spc="0" normalizeH="0" baseline="0" noProof="0">
                <a:ln>
                  <a:noFill/>
                </a:ln>
                <a:solidFill>
                  <a:srgbClr val="A5CD00"/>
                </a:solidFill>
                <a:effectLst/>
                <a:uLnTx/>
                <a:uFillTx/>
                <a:latin typeface="+mn-lt"/>
                <a:ea typeface="+mn-ea"/>
                <a:cs typeface="+mn-cs"/>
              </a:rPr>
              <a:t>PresentationGO</a:t>
            </a:r>
            <a:r>
              <a:rPr kumimoji="0" lang="en-US" sz="2000" b="0" i="0" u="none" strike="noStrike" kern="1200" cap="none" spc="0" normalizeH="0" baseline="0" noProof="0">
                <a:ln>
                  <a:noFill/>
                </a:ln>
                <a:solidFill>
                  <a:schemeClr val="bg1">
                    <a:lumMod val="50000"/>
                  </a:schemeClr>
                </a:solidFill>
                <a:effectLst/>
                <a:uLnTx/>
                <a:uFillTx/>
                <a:latin typeface="+mn-lt"/>
                <a:ea typeface="+mn-ea"/>
                <a:cs typeface="+mn-cs"/>
              </a:rPr>
              <a:t>.</a:t>
            </a:r>
            <a:r>
              <a:rPr kumimoji="0" lang="en-US" sz="2000" b="0" i="0" u="none" strike="noStrike" kern="1200" cap="none" spc="0" normalizeH="0" baseline="0" noProof="0" dirty="0">
                <a:ln>
                  <a:noFill/>
                </a:ln>
                <a:solidFill>
                  <a:schemeClr val="bg1">
                    <a:lumMod val="50000"/>
                  </a:schemeClr>
                </a:solidFill>
                <a:effectLst/>
                <a:uLnTx/>
                <a:uFillTx/>
                <a:latin typeface="+mn-lt"/>
                <a:ea typeface="+mn-ea"/>
                <a:cs typeface="+mn-cs"/>
              </a:rPr>
              <a:t>com</a:t>
            </a:r>
            <a:endParaRPr kumimoji="0" lang="en-US" sz="2800" b="0" i="0" u="none" strike="noStrike" kern="1200" cap="none" spc="0" normalizeH="0" baseline="0" noProof="0" dirty="0">
              <a:ln>
                <a:noFill/>
              </a:ln>
              <a:solidFill>
                <a:schemeClr val="bg1">
                  <a:lumMod val="50000"/>
                </a:schemeClr>
              </a:solidFill>
              <a:effectLst/>
              <a:uLnTx/>
              <a:uFillTx/>
              <a:latin typeface="+mn-lt"/>
              <a:ea typeface="+mn-ea"/>
              <a:cs typeface="+mn-cs"/>
            </a:endParaRPr>
          </a:p>
        </p:txBody>
      </p:sp>
      <p:sp>
        <p:nvSpPr>
          <p:cNvPr id="6" name="Rectangle 5">
            <a:hlinkClick r:id="rId2"/>
          </p:cNvPr>
          <p:cNvSpPr/>
          <p:nvPr userDrawn="1"/>
        </p:nvSpPr>
        <p:spPr>
          <a:xfrm>
            <a:off x="2048933" y="3071723"/>
            <a:ext cx="5046133" cy="7145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userDrawn="1"/>
        </p:nvSpPr>
        <p:spPr>
          <a:xfrm>
            <a:off x="2673959" y="5982900"/>
            <a:ext cx="3796079" cy="646331"/>
          </a:xfrm>
          <a:prstGeom prst="rect">
            <a:avLst/>
          </a:prstGeom>
          <a:noFill/>
        </p:spPr>
        <p:txBody>
          <a:bodyPr wrap="square" rtlCol="0" anchor="ctr">
            <a:spAutoFit/>
          </a:bodyPr>
          <a:lstStyle/>
          <a:p>
            <a:pPr algn="ctr"/>
            <a:r>
              <a:rPr lang="en-US" dirty="0">
                <a:solidFill>
                  <a:srgbClr val="A5CD00"/>
                </a:solidFill>
              </a:rPr>
              <a:t>T</a:t>
            </a:r>
            <a:r>
              <a:rPr lang="en-US" baseline="0" dirty="0">
                <a:solidFill>
                  <a:srgbClr val="A5CD00"/>
                </a:solidFill>
              </a:rPr>
              <a:t>he free PowerPoint and Google Slides template library</a:t>
            </a:r>
            <a:endParaRPr lang="en-US" dirty="0">
              <a:solidFill>
                <a:srgbClr val="A5CD00"/>
              </a:solidFill>
            </a:endParaRPr>
          </a:p>
        </p:txBody>
      </p:sp>
      <p:sp>
        <p:nvSpPr>
          <p:cNvPr id="8" name="TextBox 7"/>
          <p:cNvSpPr txBox="1"/>
          <p:nvPr userDrawn="1"/>
        </p:nvSpPr>
        <p:spPr>
          <a:xfrm>
            <a:off x="3459936" y="2633133"/>
            <a:ext cx="2224135" cy="369332"/>
          </a:xfrm>
          <a:prstGeom prst="rect">
            <a:avLst/>
          </a:prstGeom>
          <a:noFill/>
        </p:spPr>
        <p:txBody>
          <a:bodyPr wrap="none" rtlCol="0" anchor="ctr">
            <a:spAutoFit/>
          </a:bodyPr>
          <a:lstStyle/>
          <a:p>
            <a:pPr algn="ctr"/>
            <a:r>
              <a:rPr lang="en-US">
                <a:solidFill>
                  <a:schemeClr val="bg1"/>
                </a:solidFill>
                <a:effectLst/>
              </a:rPr>
              <a:t>Designed</a:t>
            </a:r>
            <a:r>
              <a:rPr lang="en-US" baseline="0">
                <a:solidFill>
                  <a:schemeClr val="bg1"/>
                </a:solidFill>
                <a:effectLst/>
              </a:rPr>
              <a:t> with         by</a:t>
            </a:r>
            <a:endParaRPr lang="en-US" dirty="0">
              <a:solidFill>
                <a:schemeClr val="bg1"/>
              </a:solidFill>
              <a:effectLst/>
            </a:endParaRPr>
          </a:p>
        </p:txBody>
      </p:sp>
      <p:sp>
        <p:nvSpPr>
          <p:cNvPr id="9" name="Freeform 290"/>
          <p:cNvSpPr/>
          <p:nvPr userDrawn="1"/>
        </p:nvSpPr>
        <p:spPr>
          <a:xfrm>
            <a:off x="4977441" y="2705803"/>
            <a:ext cx="261456" cy="223991"/>
          </a:xfrm>
          <a:custGeom>
            <a:avLst/>
            <a:gdLst/>
            <a:ahLst/>
            <a:cxnLst/>
            <a:rect l="l" t="t" r="r" b="b"/>
            <a:pathLst>
              <a:path w="504825" h="432707">
                <a:moveTo>
                  <a:pt x="134658" y="0"/>
                </a:moveTo>
                <a:cubicBezTo>
                  <a:pt x="146301" y="0"/>
                  <a:pt x="158180" y="2019"/>
                  <a:pt x="170294" y="6057"/>
                </a:cubicBezTo>
                <a:cubicBezTo>
                  <a:pt x="182407" y="10095"/>
                  <a:pt x="193676" y="15541"/>
                  <a:pt x="204099" y="22396"/>
                </a:cubicBezTo>
                <a:cubicBezTo>
                  <a:pt x="214522" y="29251"/>
                  <a:pt x="223490" y="35683"/>
                  <a:pt x="231002" y="41693"/>
                </a:cubicBezTo>
                <a:cubicBezTo>
                  <a:pt x="238514" y="47703"/>
                  <a:pt x="245652" y="54088"/>
                  <a:pt x="252412" y="60849"/>
                </a:cubicBezTo>
                <a:cubicBezTo>
                  <a:pt x="259174" y="54088"/>
                  <a:pt x="266310" y="47703"/>
                  <a:pt x="273823" y="41693"/>
                </a:cubicBezTo>
                <a:cubicBezTo>
                  <a:pt x="281334" y="35683"/>
                  <a:pt x="290303" y="29251"/>
                  <a:pt x="300726" y="22396"/>
                </a:cubicBezTo>
                <a:cubicBezTo>
                  <a:pt x="311149" y="15541"/>
                  <a:pt x="322417" y="10095"/>
                  <a:pt x="334531" y="6057"/>
                </a:cubicBezTo>
                <a:cubicBezTo>
                  <a:pt x="346645" y="2019"/>
                  <a:pt x="358524" y="0"/>
                  <a:pt x="370167" y="0"/>
                </a:cubicBezTo>
                <a:cubicBezTo>
                  <a:pt x="412236" y="0"/>
                  <a:pt x="445197" y="11644"/>
                  <a:pt x="469048" y="34932"/>
                </a:cubicBezTo>
                <a:cubicBezTo>
                  <a:pt x="492899" y="58220"/>
                  <a:pt x="504825" y="90523"/>
                  <a:pt x="504825" y="131840"/>
                </a:cubicBezTo>
                <a:cubicBezTo>
                  <a:pt x="504825" y="173346"/>
                  <a:pt x="483321" y="215602"/>
                  <a:pt x="440313" y="258610"/>
                </a:cubicBezTo>
                <a:lnTo>
                  <a:pt x="264807" y="427636"/>
                </a:lnTo>
                <a:cubicBezTo>
                  <a:pt x="261427" y="431017"/>
                  <a:pt x="257295" y="432707"/>
                  <a:pt x="252412" y="432707"/>
                </a:cubicBezTo>
                <a:cubicBezTo>
                  <a:pt x="247529" y="432707"/>
                  <a:pt x="243398" y="431017"/>
                  <a:pt x="240018" y="427636"/>
                </a:cubicBezTo>
                <a:lnTo>
                  <a:pt x="64230" y="258047"/>
                </a:lnTo>
                <a:cubicBezTo>
                  <a:pt x="62351" y="256544"/>
                  <a:pt x="59770" y="254103"/>
                  <a:pt x="56482" y="250722"/>
                </a:cubicBezTo>
                <a:cubicBezTo>
                  <a:pt x="53196" y="247342"/>
                  <a:pt x="47984" y="241191"/>
                  <a:pt x="40848" y="232270"/>
                </a:cubicBezTo>
                <a:cubicBezTo>
                  <a:pt x="33712" y="223349"/>
                  <a:pt x="27326" y="214194"/>
                  <a:pt x="21692" y="204803"/>
                </a:cubicBezTo>
                <a:cubicBezTo>
                  <a:pt x="16057" y="195413"/>
                  <a:pt x="11035" y="184051"/>
                  <a:pt x="6620" y="170717"/>
                </a:cubicBezTo>
                <a:cubicBezTo>
                  <a:pt x="2207" y="157382"/>
                  <a:pt x="0" y="144423"/>
                  <a:pt x="0" y="131840"/>
                </a:cubicBezTo>
                <a:cubicBezTo>
                  <a:pt x="0" y="90523"/>
                  <a:pt x="11926" y="58220"/>
                  <a:pt x="35777" y="34932"/>
                </a:cubicBezTo>
                <a:cubicBezTo>
                  <a:pt x="59629" y="11644"/>
                  <a:pt x="92588" y="0"/>
                  <a:pt x="134658" y="0"/>
                </a:cubicBezTo>
                <a:close/>
              </a:path>
            </a:pathLst>
          </a:custGeom>
          <a:solidFill>
            <a:srgbClr val="D900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120419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hyperlink" Target="http://www.presentationgo.com/" TargetMode="External"/></Relationships>
</file>

<file path=ppt/slideMasters/_rels/slideMaster2.xml.rels><?xml version="1.0" encoding="UTF-8" standalone="yes"?>
<Relationships xmlns="http://schemas.openxmlformats.org/package/2006/relationships"><Relationship Id="rId3" Type="http://schemas.openxmlformats.org/officeDocument/2006/relationships/hyperlink" Target="http://www.presentationgo.com/" TargetMode="External"/><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a:gsLst>
            <a:gs pos="0">
              <a:srgbClr val="EFEDEE"/>
            </a:gs>
            <a:gs pos="53000">
              <a:srgbClr val="F1EFF0"/>
            </a:gs>
            <a:gs pos="77000">
              <a:srgbClr val="EFEDEE"/>
            </a:gs>
            <a:gs pos="100000">
              <a:srgbClr val="EFEBEC"/>
            </a:gs>
          </a:gsLst>
          <a:lin ang="5400000" scaled="1"/>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106332"/>
            <a:ext cx="7886700" cy="739056"/>
          </a:xfrm>
          <a:prstGeom prst="rect">
            <a:avLst/>
          </a:prstGeom>
        </p:spPr>
        <p:txBody>
          <a:bodyPr rIns="0">
            <a:normAutofit/>
          </a:bodyPr>
          <a:lstStyle/>
          <a:p>
            <a:pPr marL="0" lvl="0"/>
            <a:r>
              <a:rPr lang="en-US"/>
              <a:t>Click to edit Master title style</a:t>
            </a:r>
          </a:p>
        </p:txBody>
      </p:sp>
      <p:sp>
        <p:nvSpPr>
          <p:cNvPr id="3" name="Text Placeholder 2"/>
          <p:cNvSpPr>
            <a:spLocks noGrp="1"/>
          </p:cNvSpPr>
          <p:nvPr>
            <p:ph type="body" idx="1"/>
          </p:nvPr>
        </p:nvSpPr>
        <p:spPr>
          <a:xfrm>
            <a:off x="628650" y="1219200"/>
            <a:ext cx="7886700" cy="4957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p:cNvSpPr/>
          <p:nvPr userDrawn="1"/>
        </p:nvSpPr>
        <p:spPr>
          <a:xfrm>
            <a:off x="0" y="6305910"/>
            <a:ext cx="9144000" cy="5520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bIns="9144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150" normalizeH="0" baseline="0" noProof="0" dirty="0">
                <a:ln>
                  <a:noFill/>
                </a:ln>
                <a:solidFill>
                  <a:prstClr val="white">
                    <a:lumMod val="75000"/>
                  </a:prstClr>
                </a:solidFill>
                <a:effectLst/>
                <a:uLnTx/>
                <a:uFillTx/>
                <a:latin typeface="+mn-lt"/>
                <a:ea typeface="+mn-ea"/>
                <a:cs typeface="+mn-cs"/>
              </a:rPr>
              <a:t>www.</a:t>
            </a:r>
            <a:r>
              <a:rPr kumimoji="0" lang="en-US" sz="3200" b="0" i="0" u="none" strike="noStrike" kern="1200" cap="none" spc="150" normalizeH="0" baseline="0" noProof="0" dirty="0">
                <a:ln>
                  <a:noFill/>
                </a:ln>
                <a:solidFill>
                  <a:prstClr val="black">
                    <a:lumMod val="85000"/>
                    <a:lumOff val="15000"/>
                  </a:prstClr>
                </a:solidFill>
                <a:effectLst/>
                <a:uLnTx/>
                <a:uFillTx/>
                <a:latin typeface="+mn-lt"/>
                <a:ea typeface="+mn-ea"/>
                <a:cs typeface="+mn-cs"/>
              </a:rPr>
              <a:t>presentationgo</a:t>
            </a:r>
            <a:r>
              <a:rPr kumimoji="0" lang="en-US" sz="3200" b="0" i="0" u="none" strike="noStrike" kern="1200" cap="none" spc="150" normalizeH="0" baseline="0" noProof="0" dirty="0">
                <a:ln>
                  <a:noFill/>
                </a:ln>
                <a:solidFill>
                  <a:prstClr val="white">
                    <a:lumMod val="75000"/>
                  </a:prstClr>
                </a:solidFill>
                <a:effectLst/>
                <a:uLnTx/>
                <a:uFillTx/>
                <a:latin typeface="+mn-lt"/>
                <a:ea typeface="+mn-ea"/>
                <a:cs typeface="+mn-cs"/>
              </a:rPr>
              <a:t>.com</a:t>
            </a:r>
          </a:p>
        </p:txBody>
      </p:sp>
      <p:sp>
        <p:nvSpPr>
          <p:cNvPr id="23" name="Freeform 22"/>
          <p:cNvSpPr/>
          <p:nvPr userDrawn="1"/>
        </p:nvSpPr>
        <p:spPr>
          <a:xfrm rot="5400000">
            <a:off x="91178" y="116438"/>
            <a:ext cx="369496" cy="570902"/>
          </a:xfrm>
          <a:custGeom>
            <a:avLst/>
            <a:gdLst>
              <a:gd name="connsiteX0" fmla="*/ 210916 w 1034764"/>
              <a:gd name="connsiteY0" fmla="*/ 535701 h 1598797"/>
              <a:gd name="connsiteX1" fmla="*/ 331908 w 1034764"/>
              <a:gd name="connsiteY1" fmla="*/ 284049 h 1598797"/>
              <a:gd name="connsiteX2" fmla="*/ 741774 w 1034764"/>
              <a:gd name="connsiteY2" fmla="*/ 315409 h 1598797"/>
              <a:gd name="connsiteX3" fmla="*/ 403935 w 1034764"/>
              <a:gd name="connsiteY3" fmla="*/ 375418 h 1598797"/>
              <a:gd name="connsiteX4" fmla="*/ 266699 w 1034764"/>
              <a:gd name="connsiteY4" fmla="*/ 689905 h 1598797"/>
              <a:gd name="connsiteX5" fmla="*/ 266698 w 1034764"/>
              <a:gd name="connsiteY5" fmla="*/ 689907 h 1598797"/>
              <a:gd name="connsiteX6" fmla="*/ 210916 w 1034764"/>
              <a:gd name="connsiteY6" fmla="*/ 535701 h 1598797"/>
              <a:gd name="connsiteX7" fmla="*/ 134938 w 1034764"/>
              <a:gd name="connsiteY7" fmla="*/ 517381 h 1598797"/>
              <a:gd name="connsiteX8" fmla="*/ 517383 w 1034764"/>
              <a:gd name="connsiteY8" fmla="*/ 899826 h 1598797"/>
              <a:gd name="connsiteX9" fmla="*/ 899828 w 1034764"/>
              <a:gd name="connsiteY9" fmla="*/ 517381 h 1598797"/>
              <a:gd name="connsiteX10" fmla="*/ 517383 w 1034764"/>
              <a:gd name="connsiteY10" fmla="*/ 134936 h 1598797"/>
              <a:gd name="connsiteX11" fmla="*/ 134938 w 1034764"/>
              <a:gd name="connsiteY11" fmla="*/ 517381 h 1598797"/>
              <a:gd name="connsiteX12" fmla="*/ 0 w 1034764"/>
              <a:gd name="connsiteY12" fmla="*/ 517382 h 1598797"/>
              <a:gd name="connsiteX13" fmla="*/ 517382 w 1034764"/>
              <a:gd name="connsiteY13" fmla="*/ 0 h 1598797"/>
              <a:gd name="connsiteX14" fmla="*/ 1034764 w 1034764"/>
              <a:gd name="connsiteY14" fmla="*/ 517382 h 1598797"/>
              <a:gd name="connsiteX15" fmla="*/ 621653 w 1034764"/>
              <a:gd name="connsiteY15" fmla="*/ 1024253 h 1598797"/>
              <a:gd name="connsiteX16" fmla="*/ 620527 w 1034764"/>
              <a:gd name="connsiteY16" fmla="*/ 1024366 h 1598797"/>
              <a:gd name="connsiteX17" fmla="*/ 662992 w 1034764"/>
              <a:gd name="connsiteY17" fmla="*/ 1598797 h 1598797"/>
              <a:gd name="connsiteX18" fmla="*/ 371775 w 1034764"/>
              <a:gd name="connsiteY18" fmla="*/ 1598797 h 1598797"/>
              <a:gd name="connsiteX19" fmla="*/ 414241 w 1034764"/>
              <a:gd name="connsiteY19" fmla="*/ 1024367 h 1598797"/>
              <a:gd name="connsiteX20" fmla="*/ 413112 w 1034764"/>
              <a:gd name="connsiteY20" fmla="*/ 1024253 h 1598797"/>
              <a:gd name="connsiteX21" fmla="*/ 0 w 1034764"/>
              <a:gd name="connsiteY21" fmla="*/ 517382 h 1598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034764" h="1598797">
                <a:moveTo>
                  <a:pt x="210916" y="535701"/>
                </a:moveTo>
                <a:cubicBezTo>
                  <a:pt x="207764" y="443901"/>
                  <a:pt x="249915" y="348683"/>
                  <a:pt x="331908" y="284049"/>
                </a:cubicBezTo>
                <a:cubicBezTo>
                  <a:pt x="463097" y="180634"/>
                  <a:pt x="646600" y="194675"/>
                  <a:pt x="741774" y="315409"/>
                </a:cubicBezTo>
                <a:cubicBezTo>
                  <a:pt x="631231" y="275026"/>
                  <a:pt x="502220" y="297941"/>
                  <a:pt x="403935" y="375418"/>
                </a:cubicBezTo>
                <a:cubicBezTo>
                  <a:pt x="305650" y="452895"/>
                  <a:pt x="253243" y="572989"/>
                  <a:pt x="266699" y="689905"/>
                </a:cubicBezTo>
                <a:lnTo>
                  <a:pt x="266698" y="689907"/>
                </a:lnTo>
                <a:cubicBezTo>
                  <a:pt x="231008" y="644631"/>
                  <a:pt x="212807" y="590781"/>
                  <a:pt x="210916" y="535701"/>
                </a:cubicBezTo>
                <a:close/>
                <a:moveTo>
                  <a:pt x="134938" y="517381"/>
                </a:moveTo>
                <a:cubicBezTo>
                  <a:pt x="134938" y="728600"/>
                  <a:pt x="306164" y="899826"/>
                  <a:pt x="517383" y="899826"/>
                </a:cubicBezTo>
                <a:cubicBezTo>
                  <a:pt x="728602" y="899826"/>
                  <a:pt x="899828" y="728600"/>
                  <a:pt x="899828" y="517381"/>
                </a:cubicBezTo>
                <a:cubicBezTo>
                  <a:pt x="899828" y="306162"/>
                  <a:pt x="728602" y="134936"/>
                  <a:pt x="517383" y="134936"/>
                </a:cubicBezTo>
                <a:cubicBezTo>
                  <a:pt x="306164" y="134936"/>
                  <a:pt x="134938" y="306162"/>
                  <a:pt x="134938" y="517381"/>
                </a:cubicBezTo>
                <a:close/>
                <a:moveTo>
                  <a:pt x="0" y="517382"/>
                </a:moveTo>
                <a:cubicBezTo>
                  <a:pt x="0" y="231640"/>
                  <a:pt x="231640" y="0"/>
                  <a:pt x="517382" y="0"/>
                </a:cubicBezTo>
                <a:cubicBezTo>
                  <a:pt x="803124" y="0"/>
                  <a:pt x="1034764" y="231640"/>
                  <a:pt x="1034764" y="517382"/>
                </a:cubicBezTo>
                <a:cubicBezTo>
                  <a:pt x="1034764" y="767406"/>
                  <a:pt x="857415" y="976008"/>
                  <a:pt x="621653" y="1024253"/>
                </a:cubicBezTo>
                <a:lnTo>
                  <a:pt x="620527" y="1024366"/>
                </a:lnTo>
                <a:lnTo>
                  <a:pt x="662992" y="1598797"/>
                </a:lnTo>
                <a:lnTo>
                  <a:pt x="371775" y="1598797"/>
                </a:lnTo>
                <a:lnTo>
                  <a:pt x="414241" y="1024367"/>
                </a:lnTo>
                <a:lnTo>
                  <a:pt x="413112" y="1024253"/>
                </a:lnTo>
                <a:cubicBezTo>
                  <a:pt x="177349" y="976008"/>
                  <a:pt x="0" y="767406"/>
                  <a:pt x="0" y="517382"/>
                </a:cubicBezTo>
                <a:close/>
              </a:path>
            </a:pathLst>
          </a:custGeom>
          <a:solidFill>
            <a:schemeClr val="bg1"/>
          </a:solidFill>
          <a:ln>
            <a:noFill/>
          </a:ln>
          <a:effectLst>
            <a:outerShdw blurRad="12700" dist="12700" dir="2700000" algn="tl"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p>
        </p:txBody>
      </p:sp>
      <p:grpSp>
        <p:nvGrpSpPr>
          <p:cNvPr id="8" name="Group 7"/>
          <p:cNvGrpSpPr/>
          <p:nvPr userDrawn="1"/>
        </p:nvGrpSpPr>
        <p:grpSpPr>
          <a:xfrm>
            <a:off x="-1654908" y="-73804"/>
            <a:ext cx="1569183" cy="612144"/>
            <a:chOff x="-2096383" y="21447"/>
            <a:chExt cx="1569183" cy="612144"/>
          </a:xfrm>
        </p:grpSpPr>
        <p:sp>
          <p:nvSpPr>
            <p:cNvPr id="10" name="TextBox 9"/>
            <p:cNvSpPr txBox="1"/>
            <p:nvPr userDrawn="1"/>
          </p:nvSpPr>
          <p:spPr>
            <a:xfrm>
              <a:off x="-2096383" y="21447"/>
              <a:ext cx="365806" cy="246221"/>
            </a:xfrm>
            <a:prstGeom prst="rect">
              <a:avLst/>
            </a:prstGeom>
            <a:noFill/>
          </p:spPr>
          <p:txBody>
            <a:bodyPr wrap="none" rtlCol="0">
              <a:spAutoFit/>
            </a:bodyPr>
            <a:lstStyle/>
            <a:p>
              <a:r>
                <a:rPr lang="en-US" sz="1000" dirty="0">
                  <a:latin typeface="Open Sans" panose="020B0606030504020204" pitchFamily="34" charset="0"/>
                  <a:ea typeface="Open Sans" panose="020B0606030504020204" pitchFamily="34" charset="0"/>
                  <a:cs typeface="Open Sans" panose="020B0606030504020204" pitchFamily="34" charset="0"/>
                </a:rPr>
                <a:t>By:</a:t>
              </a:r>
            </a:p>
          </p:txBody>
        </p:sp>
        <p:sp>
          <p:nvSpPr>
            <p:cNvPr id="11" name="TextBox 10"/>
            <p:cNvSpPr txBox="1"/>
            <p:nvPr userDrawn="1"/>
          </p:nvSpPr>
          <p:spPr>
            <a:xfrm>
              <a:off x="-1002010" y="387370"/>
              <a:ext cx="474810" cy="246221"/>
            </a:xfrm>
            <a:prstGeom prst="rect">
              <a:avLst/>
            </a:prstGeom>
            <a:noFill/>
          </p:spPr>
          <p:txBody>
            <a:bodyPr wrap="none" rtlCol="0">
              <a:spAutoFit/>
            </a:bodyPr>
            <a:lstStyle/>
            <a:p>
              <a:r>
                <a:rPr lang="en-US" sz="1000" dirty="0">
                  <a:latin typeface="Open Sans" panose="020B0606030504020204" pitchFamily="34" charset="0"/>
                  <a:ea typeface="Open Sans" panose="020B0606030504020204" pitchFamily="34" charset="0"/>
                  <a:cs typeface="Open Sans" panose="020B0606030504020204" pitchFamily="34" charset="0"/>
                </a:rPr>
                <a:t>.com</a:t>
              </a:r>
            </a:p>
          </p:txBody>
        </p:sp>
        <p:pic>
          <p:nvPicPr>
            <p:cNvPr id="12" name="Picture 11"/>
            <p:cNvPicPr>
              <a:picLocks noChangeAspect="1"/>
            </p:cNvPicPr>
            <p:nvPr userDrawn="1"/>
          </p:nvPicPr>
          <p:blipFill>
            <a:blip r:embed="rId3"/>
            <a:stretch>
              <a:fillRect/>
            </a:stretch>
          </p:blipFill>
          <p:spPr>
            <a:xfrm>
              <a:off x="-2018604" y="234547"/>
              <a:ext cx="1405251" cy="185944"/>
            </a:xfrm>
            <a:prstGeom prst="rect">
              <a:avLst/>
            </a:prstGeom>
          </p:spPr>
        </p:pic>
      </p:grpSp>
      <p:sp>
        <p:nvSpPr>
          <p:cNvPr id="13" name="Rectangle 12"/>
          <p:cNvSpPr/>
          <p:nvPr userDrawn="1"/>
        </p:nvSpPr>
        <p:spPr>
          <a:xfrm>
            <a:off x="-88899" y="6959601"/>
            <a:ext cx="1625766" cy="261610"/>
          </a:xfrm>
          <a:prstGeom prst="rect">
            <a:avLst/>
          </a:prstGeom>
        </p:spPr>
        <p:txBody>
          <a:bodyPr wrap="none">
            <a:spAutoFit/>
          </a:bodyPr>
          <a:lstStyle/>
          <a:p>
            <a:r>
              <a:rPr lang="en-US" sz="1100" b="0" i="0" dirty="0">
                <a:solidFill>
                  <a:srgbClr val="555555"/>
                </a:solidFill>
                <a:effectLst/>
                <a:latin typeface="Open Sans" panose="020B0606030504020204" pitchFamily="34" charset="0"/>
              </a:rPr>
              <a:t>© </a:t>
            </a:r>
            <a:r>
              <a:rPr lang="en-US" sz="1100" b="0" i="0" u="none" strike="noStrike" dirty="0">
                <a:solidFill>
                  <a:srgbClr val="A5CD28"/>
                </a:solidFill>
                <a:effectLst/>
                <a:latin typeface="Open Sans" panose="020B0606030504020204" pitchFamily="34" charset="0"/>
                <a:hlinkClick r:id="rId4" tooltip="PresentationGo!"/>
              </a:rPr>
              <a:t>presentationgo.com</a:t>
            </a:r>
            <a:endParaRPr lang="en-US" sz="1100" dirty="0"/>
          </a:p>
        </p:txBody>
      </p:sp>
    </p:spTree>
    <p:extLst>
      <p:ext uri="{BB962C8B-B14F-4D97-AF65-F5344CB8AC3E}">
        <p14:creationId xmlns:p14="http://schemas.microsoft.com/office/powerpoint/2010/main" val="2055134626"/>
      </p:ext>
    </p:extLst>
  </p:cSld>
  <p:clrMap bg1="lt1" tx1="dk1" bg2="lt2" tx2="dk2" accent1="accent1" accent2="accent2" accent3="accent3" accent4="accent4" accent5="accent5" accent6="accent6" hlink="hlink" folHlink="folHlink"/>
  <p:sldLayoutIdLst>
    <p:sldLayoutId id="2147483688" r:id="rId1"/>
  </p:sldLayoutIdLst>
  <p:txStyles>
    <p:titleStyle>
      <a:lvl1pPr algn="l" defTabSz="914400" rtl="0" eaLnBrk="1" latinLnBrk="0" hangingPunct="1">
        <a:lnSpc>
          <a:spcPct val="90000"/>
        </a:lnSpc>
        <a:spcBef>
          <a:spcPct val="0"/>
        </a:spcBef>
        <a:buNone/>
        <a:defRPr lang="en-US" sz="3600" b="1" kern="1200">
          <a:solidFill>
            <a:schemeClr val="tx1"/>
          </a:solidFill>
          <a:latin typeface="Helvetica" panose="020B0500000000000000"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a:gsLst>
            <a:gs pos="0">
              <a:srgbClr val="323A45"/>
            </a:gs>
            <a:gs pos="35000">
              <a:srgbClr val="323A45"/>
            </a:gs>
            <a:gs pos="100000">
              <a:srgbClr val="1C2026"/>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106332"/>
            <a:ext cx="7886700" cy="739056"/>
          </a:xfrm>
          <a:prstGeom prst="rect">
            <a:avLst/>
          </a:prstGeom>
        </p:spPr>
        <p:txBody>
          <a:bodyPr rIns="0">
            <a:normAutofit/>
          </a:bodyPr>
          <a:lstStyle/>
          <a:p>
            <a:pPr marL="0" lvl="0"/>
            <a:r>
              <a:rPr lang="en-US"/>
              <a:t>Click to edit Master title style</a:t>
            </a:r>
          </a:p>
        </p:txBody>
      </p:sp>
      <p:sp>
        <p:nvSpPr>
          <p:cNvPr id="3" name="Text Placeholder 2"/>
          <p:cNvSpPr>
            <a:spLocks noGrp="1"/>
          </p:cNvSpPr>
          <p:nvPr>
            <p:ph type="body" idx="1"/>
          </p:nvPr>
        </p:nvSpPr>
        <p:spPr>
          <a:xfrm>
            <a:off x="628650" y="1219200"/>
            <a:ext cx="7886700" cy="4957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p:cNvSpPr/>
          <p:nvPr userDrawn="1"/>
        </p:nvSpPr>
        <p:spPr>
          <a:xfrm>
            <a:off x="0" y="6305910"/>
            <a:ext cx="9144000" cy="5520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bIns="9144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150" normalizeH="0" baseline="0" noProof="0" dirty="0">
                <a:ln>
                  <a:noFill/>
                </a:ln>
                <a:solidFill>
                  <a:prstClr val="white">
                    <a:lumMod val="75000"/>
                  </a:prstClr>
                </a:solidFill>
                <a:effectLst/>
                <a:uLnTx/>
                <a:uFillTx/>
                <a:latin typeface="+mn-lt"/>
                <a:ea typeface="+mn-ea"/>
                <a:cs typeface="+mn-cs"/>
              </a:rPr>
              <a:t>www.</a:t>
            </a:r>
            <a:r>
              <a:rPr kumimoji="0" lang="en-US" sz="3200" b="0" i="0" u="none" strike="noStrike" kern="1200" cap="none" spc="150" normalizeH="0" baseline="0" noProof="0" dirty="0">
                <a:ln>
                  <a:noFill/>
                </a:ln>
                <a:solidFill>
                  <a:prstClr val="black">
                    <a:lumMod val="85000"/>
                    <a:lumOff val="15000"/>
                  </a:prstClr>
                </a:solidFill>
                <a:effectLst/>
                <a:uLnTx/>
                <a:uFillTx/>
                <a:latin typeface="+mn-lt"/>
                <a:ea typeface="+mn-ea"/>
                <a:cs typeface="+mn-cs"/>
              </a:rPr>
              <a:t>presentationgo</a:t>
            </a:r>
            <a:r>
              <a:rPr kumimoji="0" lang="en-US" sz="3200" b="0" i="0" u="none" strike="noStrike" kern="1200" cap="none" spc="150" normalizeH="0" baseline="0" noProof="0" dirty="0">
                <a:ln>
                  <a:noFill/>
                </a:ln>
                <a:solidFill>
                  <a:prstClr val="white">
                    <a:lumMod val="75000"/>
                  </a:prstClr>
                </a:solidFill>
                <a:effectLst/>
                <a:uLnTx/>
                <a:uFillTx/>
                <a:latin typeface="+mn-lt"/>
                <a:ea typeface="+mn-ea"/>
                <a:cs typeface="+mn-cs"/>
              </a:rPr>
              <a:t>.com</a:t>
            </a:r>
          </a:p>
        </p:txBody>
      </p:sp>
      <p:sp>
        <p:nvSpPr>
          <p:cNvPr id="23" name="Freeform 22"/>
          <p:cNvSpPr/>
          <p:nvPr userDrawn="1"/>
        </p:nvSpPr>
        <p:spPr>
          <a:xfrm rot="5400000">
            <a:off x="91178" y="116438"/>
            <a:ext cx="369496" cy="570902"/>
          </a:xfrm>
          <a:custGeom>
            <a:avLst/>
            <a:gdLst>
              <a:gd name="connsiteX0" fmla="*/ 210916 w 1034764"/>
              <a:gd name="connsiteY0" fmla="*/ 535701 h 1598797"/>
              <a:gd name="connsiteX1" fmla="*/ 331908 w 1034764"/>
              <a:gd name="connsiteY1" fmla="*/ 284049 h 1598797"/>
              <a:gd name="connsiteX2" fmla="*/ 741774 w 1034764"/>
              <a:gd name="connsiteY2" fmla="*/ 315409 h 1598797"/>
              <a:gd name="connsiteX3" fmla="*/ 403935 w 1034764"/>
              <a:gd name="connsiteY3" fmla="*/ 375418 h 1598797"/>
              <a:gd name="connsiteX4" fmla="*/ 266699 w 1034764"/>
              <a:gd name="connsiteY4" fmla="*/ 689905 h 1598797"/>
              <a:gd name="connsiteX5" fmla="*/ 266698 w 1034764"/>
              <a:gd name="connsiteY5" fmla="*/ 689907 h 1598797"/>
              <a:gd name="connsiteX6" fmla="*/ 210916 w 1034764"/>
              <a:gd name="connsiteY6" fmla="*/ 535701 h 1598797"/>
              <a:gd name="connsiteX7" fmla="*/ 134938 w 1034764"/>
              <a:gd name="connsiteY7" fmla="*/ 517381 h 1598797"/>
              <a:gd name="connsiteX8" fmla="*/ 517383 w 1034764"/>
              <a:gd name="connsiteY8" fmla="*/ 899826 h 1598797"/>
              <a:gd name="connsiteX9" fmla="*/ 899828 w 1034764"/>
              <a:gd name="connsiteY9" fmla="*/ 517381 h 1598797"/>
              <a:gd name="connsiteX10" fmla="*/ 517383 w 1034764"/>
              <a:gd name="connsiteY10" fmla="*/ 134936 h 1598797"/>
              <a:gd name="connsiteX11" fmla="*/ 134938 w 1034764"/>
              <a:gd name="connsiteY11" fmla="*/ 517381 h 1598797"/>
              <a:gd name="connsiteX12" fmla="*/ 0 w 1034764"/>
              <a:gd name="connsiteY12" fmla="*/ 517382 h 1598797"/>
              <a:gd name="connsiteX13" fmla="*/ 517382 w 1034764"/>
              <a:gd name="connsiteY13" fmla="*/ 0 h 1598797"/>
              <a:gd name="connsiteX14" fmla="*/ 1034764 w 1034764"/>
              <a:gd name="connsiteY14" fmla="*/ 517382 h 1598797"/>
              <a:gd name="connsiteX15" fmla="*/ 621653 w 1034764"/>
              <a:gd name="connsiteY15" fmla="*/ 1024253 h 1598797"/>
              <a:gd name="connsiteX16" fmla="*/ 620527 w 1034764"/>
              <a:gd name="connsiteY16" fmla="*/ 1024366 h 1598797"/>
              <a:gd name="connsiteX17" fmla="*/ 662992 w 1034764"/>
              <a:gd name="connsiteY17" fmla="*/ 1598797 h 1598797"/>
              <a:gd name="connsiteX18" fmla="*/ 371775 w 1034764"/>
              <a:gd name="connsiteY18" fmla="*/ 1598797 h 1598797"/>
              <a:gd name="connsiteX19" fmla="*/ 414241 w 1034764"/>
              <a:gd name="connsiteY19" fmla="*/ 1024367 h 1598797"/>
              <a:gd name="connsiteX20" fmla="*/ 413112 w 1034764"/>
              <a:gd name="connsiteY20" fmla="*/ 1024253 h 1598797"/>
              <a:gd name="connsiteX21" fmla="*/ 0 w 1034764"/>
              <a:gd name="connsiteY21" fmla="*/ 517382 h 1598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034764" h="1598797">
                <a:moveTo>
                  <a:pt x="210916" y="535701"/>
                </a:moveTo>
                <a:cubicBezTo>
                  <a:pt x="207764" y="443901"/>
                  <a:pt x="249915" y="348683"/>
                  <a:pt x="331908" y="284049"/>
                </a:cubicBezTo>
                <a:cubicBezTo>
                  <a:pt x="463097" y="180634"/>
                  <a:pt x="646600" y="194675"/>
                  <a:pt x="741774" y="315409"/>
                </a:cubicBezTo>
                <a:cubicBezTo>
                  <a:pt x="631231" y="275026"/>
                  <a:pt x="502220" y="297941"/>
                  <a:pt x="403935" y="375418"/>
                </a:cubicBezTo>
                <a:cubicBezTo>
                  <a:pt x="305650" y="452895"/>
                  <a:pt x="253243" y="572989"/>
                  <a:pt x="266699" y="689905"/>
                </a:cubicBezTo>
                <a:lnTo>
                  <a:pt x="266698" y="689907"/>
                </a:lnTo>
                <a:cubicBezTo>
                  <a:pt x="231008" y="644631"/>
                  <a:pt x="212807" y="590781"/>
                  <a:pt x="210916" y="535701"/>
                </a:cubicBezTo>
                <a:close/>
                <a:moveTo>
                  <a:pt x="134938" y="517381"/>
                </a:moveTo>
                <a:cubicBezTo>
                  <a:pt x="134938" y="728600"/>
                  <a:pt x="306164" y="899826"/>
                  <a:pt x="517383" y="899826"/>
                </a:cubicBezTo>
                <a:cubicBezTo>
                  <a:pt x="728602" y="899826"/>
                  <a:pt x="899828" y="728600"/>
                  <a:pt x="899828" y="517381"/>
                </a:cubicBezTo>
                <a:cubicBezTo>
                  <a:pt x="899828" y="306162"/>
                  <a:pt x="728602" y="134936"/>
                  <a:pt x="517383" y="134936"/>
                </a:cubicBezTo>
                <a:cubicBezTo>
                  <a:pt x="306164" y="134936"/>
                  <a:pt x="134938" y="306162"/>
                  <a:pt x="134938" y="517381"/>
                </a:cubicBezTo>
                <a:close/>
                <a:moveTo>
                  <a:pt x="0" y="517382"/>
                </a:moveTo>
                <a:cubicBezTo>
                  <a:pt x="0" y="231640"/>
                  <a:pt x="231640" y="0"/>
                  <a:pt x="517382" y="0"/>
                </a:cubicBezTo>
                <a:cubicBezTo>
                  <a:pt x="803124" y="0"/>
                  <a:pt x="1034764" y="231640"/>
                  <a:pt x="1034764" y="517382"/>
                </a:cubicBezTo>
                <a:cubicBezTo>
                  <a:pt x="1034764" y="767406"/>
                  <a:pt x="857415" y="976008"/>
                  <a:pt x="621653" y="1024253"/>
                </a:cubicBezTo>
                <a:lnTo>
                  <a:pt x="620527" y="1024366"/>
                </a:lnTo>
                <a:lnTo>
                  <a:pt x="662992" y="1598797"/>
                </a:lnTo>
                <a:lnTo>
                  <a:pt x="371775" y="1598797"/>
                </a:lnTo>
                <a:lnTo>
                  <a:pt x="414241" y="1024367"/>
                </a:lnTo>
                <a:lnTo>
                  <a:pt x="413112" y="1024253"/>
                </a:lnTo>
                <a:cubicBezTo>
                  <a:pt x="177349" y="976008"/>
                  <a:pt x="0" y="767406"/>
                  <a:pt x="0" y="517382"/>
                </a:cubicBezTo>
                <a:close/>
              </a:path>
            </a:pathLst>
          </a:custGeom>
          <a:solidFill>
            <a:schemeClr val="bg1">
              <a:alpha val="20000"/>
            </a:schemeClr>
          </a:solidFill>
          <a:ln>
            <a:noFill/>
          </a:ln>
          <a:effectLst>
            <a:outerShdw blurRad="12700" dist="12700" dir="2700000" algn="tl"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p>
        </p:txBody>
      </p:sp>
      <p:sp>
        <p:nvSpPr>
          <p:cNvPr id="7" name="Rectangle 6"/>
          <p:cNvSpPr/>
          <p:nvPr userDrawn="1"/>
        </p:nvSpPr>
        <p:spPr>
          <a:xfrm>
            <a:off x="-88899" y="6959601"/>
            <a:ext cx="1625766" cy="261610"/>
          </a:xfrm>
          <a:prstGeom prst="rect">
            <a:avLst/>
          </a:prstGeom>
        </p:spPr>
        <p:txBody>
          <a:bodyPr wrap="none">
            <a:spAutoFit/>
          </a:bodyPr>
          <a:lstStyle/>
          <a:p>
            <a:r>
              <a:rPr lang="en-US" sz="1100" b="0" i="0" dirty="0">
                <a:solidFill>
                  <a:srgbClr val="555555"/>
                </a:solidFill>
                <a:effectLst/>
                <a:latin typeface="Open Sans" panose="020B0606030504020204" pitchFamily="34" charset="0"/>
              </a:rPr>
              <a:t>© </a:t>
            </a:r>
            <a:r>
              <a:rPr lang="en-US" sz="1100" b="0" i="0" u="none" strike="noStrike" dirty="0">
                <a:solidFill>
                  <a:srgbClr val="A5CD28"/>
                </a:solidFill>
                <a:effectLst/>
                <a:latin typeface="Open Sans" panose="020B0606030504020204" pitchFamily="34" charset="0"/>
                <a:hlinkClick r:id="rId3" tooltip="PresentationGo!"/>
              </a:rPr>
              <a:t>presentationgo.com</a:t>
            </a:r>
            <a:endParaRPr lang="en-US" sz="1100" dirty="0"/>
          </a:p>
        </p:txBody>
      </p:sp>
      <p:grpSp>
        <p:nvGrpSpPr>
          <p:cNvPr id="8" name="Group 7"/>
          <p:cNvGrpSpPr/>
          <p:nvPr userDrawn="1"/>
        </p:nvGrpSpPr>
        <p:grpSpPr>
          <a:xfrm>
            <a:off x="-1654908" y="-73804"/>
            <a:ext cx="1569183" cy="612144"/>
            <a:chOff x="-2096383" y="21447"/>
            <a:chExt cx="1569183" cy="612144"/>
          </a:xfrm>
        </p:grpSpPr>
        <p:sp>
          <p:nvSpPr>
            <p:cNvPr id="10" name="TextBox 9"/>
            <p:cNvSpPr txBox="1"/>
            <p:nvPr userDrawn="1"/>
          </p:nvSpPr>
          <p:spPr>
            <a:xfrm>
              <a:off x="-2096383" y="21447"/>
              <a:ext cx="365806" cy="246221"/>
            </a:xfrm>
            <a:prstGeom prst="rect">
              <a:avLst/>
            </a:prstGeom>
            <a:noFill/>
          </p:spPr>
          <p:txBody>
            <a:bodyPr wrap="none" rtlCol="0">
              <a:spAutoFit/>
            </a:bodyPr>
            <a:lstStyle/>
            <a:p>
              <a:r>
                <a:rPr lang="en-US" sz="1000" dirty="0">
                  <a:latin typeface="Open Sans" panose="020B0606030504020204" pitchFamily="34" charset="0"/>
                  <a:ea typeface="Open Sans" panose="020B0606030504020204" pitchFamily="34" charset="0"/>
                  <a:cs typeface="Open Sans" panose="020B0606030504020204" pitchFamily="34" charset="0"/>
                </a:rPr>
                <a:t>By:</a:t>
              </a:r>
            </a:p>
          </p:txBody>
        </p:sp>
        <p:sp>
          <p:nvSpPr>
            <p:cNvPr id="11" name="TextBox 10"/>
            <p:cNvSpPr txBox="1"/>
            <p:nvPr userDrawn="1"/>
          </p:nvSpPr>
          <p:spPr>
            <a:xfrm>
              <a:off x="-1002010" y="387370"/>
              <a:ext cx="474810" cy="246221"/>
            </a:xfrm>
            <a:prstGeom prst="rect">
              <a:avLst/>
            </a:prstGeom>
            <a:noFill/>
          </p:spPr>
          <p:txBody>
            <a:bodyPr wrap="none" rtlCol="0">
              <a:spAutoFit/>
            </a:bodyPr>
            <a:lstStyle/>
            <a:p>
              <a:r>
                <a:rPr lang="en-US" sz="1000" dirty="0">
                  <a:latin typeface="Open Sans" panose="020B0606030504020204" pitchFamily="34" charset="0"/>
                  <a:ea typeface="Open Sans" panose="020B0606030504020204" pitchFamily="34" charset="0"/>
                  <a:cs typeface="Open Sans" panose="020B0606030504020204" pitchFamily="34" charset="0"/>
                </a:rPr>
                <a:t>.com</a:t>
              </a:r>
            </a:p>
          </p:txBody>
        </p:sp>
        <p:pic>
          <p:nvPicPr>
            <p:cNvPr id="12" name="Picture 11"/>
            <p:cNvPicPr>
              <a:picLocks noChangeAspect="1"/>
            </p:cNvPicPr>
            <p:nvPr userDrawn="1"/>
          </p:nvPicPr>
          <p:blipFill>
            <a:blip r:embed="rId4"/>
            <a:stretch>
              <a:fillRect/>
            </a:stretch>
          </p:blipFill>
          <p:spPr>
            <a:xfrm>
              <a:off x="-2018604" y="234547"/>
              <a:ext cx="1405251" cy="185944"/>
            </a:xfrm>
            <a:prstGeom prst="rect">
              <a:avLst/>
            </a:prstGeom>
          </p:spPr>
        </p:pic>
      </p:grpSp>
    </p:spTree>
    <p:extLst>
      <p:ext uri="{BB962C8B-B14F-4D97-AF65-F5344CB8AC3E}">
        <p14:creationId xmlns:p14="http://schemas.microsoft.com/office/powerpoint/2010/main" val="2530658317"/>
      </p:ext>
    </p:extLst>
  </p:cSld>
  <p:clrMap bg1="lt1" tx1="dk1" bg2="lt2" tx2="dk2" accent1="accent1" accent2="accent2" accent3="accent3" accent4="accent4" accent5="accent5" accent6="accent6" hlink="hlink" folHlink="folHlink"/>
  <p:sldLayoutIdLst>
    <p:sldLayoutId id="2147483704" r:id="rId1"/>
  </p:sldLayoutIdLst>
  <p:txStyles>
    <p:titleStyle>
      <a:lvl1pPr algn="l" defTabSz="914400" rtl="0" eaLnBrk="1" latinLnBrk="0" hangingPunct="1">
        <a:lnSpc>
          <a:spcPct val="90000"/>
        </a:lnSpc>
        <a:spcBef>
          <a:spcPct val="0"/>
        </a:spcBef>
        <a:buNone/>
        <a:defRPr lang="en-US" sz="3600" b="1" kern="1200">
          <a:solidFill>
            <a:schemeClr val="bg1"/>
          </a:solidFill>
          <a:latin typeface="Helvetica" panose="020B0500000000000000"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323A45"/>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7E942A-26CB-4FC8-A61F-ED7BAF06B75B}" type="datetimeFigureOut">
              <a:rPr lang="en-US" smtClean="0"/>
              <a:t>9/13/24</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6EDDA2-A385-4D53-9944-861446547DDE}" type="slidenum">
              <a:rPr lang="en-US" smtClean="0"/>
              <a:t>‹#›</a:t>
            </a:fld>
            <a:endParaRPr lang="en-US"/>
          </a:p>
        </p:txBody>
      </p:sp>
    </p:spTree>
    <p:extLst>
      <p:ext uri="{BB962C8B-B14F-4D97-AF65-F5344CB8AC3E}">
        <p14:creationId xmlns:p14="http://schemas.microsoft.com/office/powerpoint/2010/main" val="4056465630"/>
      </p:ext>
    </p:extLst>
  </p:cSld>
  <p:clrMap bg1="lt1" tx1="dk1" bg2="lt2" tx2="dk2" accent1="accent1" accent2="accent2" accent3="accent3" accent4="accent4" accent5="accent5" accent6="accent6" hlink="hlink" folHlink="folHlink"/>
  <p:sldLayoutIdLst>
    <p:sldLayoutId id="214748370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svg"/><Relationship Id="rId13" Type="http://schemas.openxmlformats.org/officeDocument/2006/relationships/image" Target="../media/image13.png"/><Relationship Id="rId18" Type="http://schemas.openxmlformats.org/officeDocument/2006/relationships/image" Target="../media/image18.svg"/><Relationship Id="rId26" Type="http://schemas.openxmlformats.org/officeDocument/2006/relationships/image" Target="../media/image26.png"/><Relationship Id="rId3" Type="http://schemas.openxmlformats.org/officeDocument/2006/relationships/image" Target="../media/image3.png"/><Relationship Id="rId21" Type="http://schemas.openxmlformats.org/officeDocument/2006/relationships/image" Target="../media/image21.png"/><Relationship Id="rId7" Type="http://schemas.openxmlformats.org/officeDocument/2006/relationships/image" Target="../media/image7.png"/><Relationship Id="rId12" Type="http://schemas.openxmlformats.org/officeDocument/2006/relationships/image" Target="../media/image12.svg"/><Relationship Id="rId17" Type="http://schemas.openxmlformats.org/officeDocument/2006/relationships/image" Target="../media/image17.png"/><Relationship Id="rId25" Type="http://schemas.openxmlformats.org/officeDocument/2006/relationships/image" Target="../media/image25.png"/><Relationship Id="rId2" Type="http://schemas.openxmlformats.org/officeDocument/2006/relationships/notesSlide" Target="../notesSlides/notesSlide1.xml"/><Relationship Id="rId16" Type="http://schemas.openxmlformats.org/officeDocument/2006/relationships/image" Target="../media/image16.svg"/><Relationship Id="rId20" Type="http://schemas.openxmlformats.org/officeDocument/2006/relationships/image" Target="../media/image20.svg"/><Relationship Id="rId29" Type="http://schemas.openxmlformats.org/officeDocument/2006/relationships/image" Target="../media/image29.svg"/><Relationship Id="rId1" Type="http://schemas.openxmlformats.org/officeDocument/2006/relationships/slideLayout" Target="../slideLayouts/slideLayout1.xml"/><Relationship Id="rId6" Type="http://schemas.openxmlformats.org/officeDocument/2006/relationships/image" Target="../media/image6.svg"/><Relationship Id="rId11" Type="http://schemas.openxmlformats.org/officeDocument/2006/relationships/image" Target="../media/image11.png"/><Relationship Id="rId24" Type="http://schemas.openxmlformats.org/officeDocument/2006/relationships/image" Target="../media/image24.svg"/><Relationship Id="rId32" Type="http://schemas.openxmlformats.org/officeDocument/2006/relationships/image" Target="../media/image32.jpeg"/><Relationship Id="rId5" Type="http://schemas.openxmlformats.org/officeDocument/2006/relationships/image" Target="../media/image5.png"/><Relationship Id="rId15" Type="http://schemas.openxmlformats.org/officeDocument/2006/relationships/image" Target="../media/image15.png"/><Relationship Id="rId23" Type="http://schemas.openxmlformats.org/officeDocument/2006/relationships/image" Target="../media/image23.png"/><Relationship Id="rId28" Type="http://schemas.openxmlformats.org/officeDocument/2006/relationships/image" Target="../media/image28.png"/><Relationship Id="rId10" Type="http://schemas.openxmlformats.org/officeDocument/2006/relationships/image" Target="../media/image10.svg"/><Relationship Id="rId19" Type="http://schemas.openxmlformats.org/officeDocument/2006/relationships/image" Target="../media/image19.png"/><Relationship Id="rId31" Type="http://schemas.openxmlformats.org/officeDocument/2006/relationships/image" Target="../media/image31.svg"/><Relationship Id="rId4" Type="http://schemas.openxmlformats.org/officeDocument/2006/relationships/image" Target="../media/image4.svg"/><Relationship Id="rId9" Type="http://schemas.openxmlformats.org/officeDocument/2006/relationships/image" Target="../media/image9.png"/><Relationship Id="rId14" Type="http://schemas.openxmlformats.org/officeDocument/2006/relationships/image" Target="../media/image14.svg"/><Relationship Id="rId22" Type="http://schemas.openxmlformats.org/officeDocument/2006/relationships/image" Target="../media/image22.svg"/><Relationship Id="rId27" Type="http://schemas.openxmlformats.org/officeDocument/2006/relationships/image" Target="../media/image27.svg"/><Relationship Id="rId30" Type="http://schemas.openxmlformats.org/officeDocument/2006/relationships/image" Target="../media/image30.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2C2EA65C-CA1F-40C5-83BE-64F3E9AB33AA}"/>
              </a:ext>
            </a:extLst>
          </p:cNvPr>
          <p:cNvGrpSpPr/>
          <p:nvPr/>
        </p:nvGrpSpPr>
        <p:grpSpPr>
          <a:xfrm>
            <a:off x="1353174" y="1858464"/>
            <a:ext cx="6956510" cy="3382986"/>
            <a:chOff x="2249359" y="2305589"/>
            <a:chExt cx="7728733" cy="2834645"/>
          </a:xfrm>
        </p:grpSpPr>
        <p:grpSp>
          <p:nvGrpSpPr>
            <p:cNvPr id="13" name="Group 12">
              <a:extLst>
                <a:ext uri="{FF2B5EF4-FFF2-40B4-BE49-F238E27FC236}">
                  <a16:creationId xmlns:a16="http://schemas.microsoft.com/office/drawing/2014/main" id="{425DB897-F32F-412D-A261-6EC186631061}"/>
                </a:ext>
              </a:extLst>
            </p:cNvPr>
            <p:cNvGrpSpPr/>
            <p:nvPr/>
          </p:nvGrpSpPr>
          <p:grpSpPr>
            <a:xfrm>
              <a:off x="2249359" y="2305589"/>
              <a:ext cx="7728733" cy="2834645"/>
              <a:chOff x="1475820" y="2305589"/>
              <a:chExt cx="7728733" cy="2834645"/>
            </a:xfrm>
          </p:grpSpPr>
          <p:sp>
            <p:nvSpPr>
              <p:cNvPr id="7" name="Arc 6">
                <a:extLst>
                  <a:ext uri="{FF2B5EF4-FFF2-40B4-BE49-F238E27FC236}">
                    <a16:creationId xmlns:a16="http://schemas.microsoft.com/office/drawing/2014/main" id="{BA91558A-868E-4BAB-A985-3853974396E1}"/>
                  </a:ext>
                </a:extLst>
              </p:cNvPr>
              <p:cNvSpPr/>
              <p:nvPr/>
            </p:nvSpPr>
            <p:spPr>
              <a:xfrm>
                <a:off x="6186325" y="2305594"/>
                <a:ext cx="1417320" cy="1417320"/>
              </a:xfrm>
              <a:prstGeom prst="arc">
                <a:avLst>
                  <a:gd name="adj1" fmla="val 16211550"/>
                  <a:gd name="adj2" fmla="val 5391112"/>
                </a:avLst>
              </a:prstGeom>
              <a:ln w="635000">
                <a:solidFill>
                  <a:schemeClr val="bg2">
                    <a:lumMod val="25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38" name="Arc 37">
                <a:extLst>
                  <a:ext uri="{FF2B5EF4-FFF2-40B4-BE49-F238E27FC236}">
                    <a16:creationId xmlns:a16="http://schemas.microsoft.com/office/drawing/2014/main" id="{4E7EC504-D364-49F4-9BCD-39BD9340E988}"/>
                  </a:ext>
                </a:extLst>
              </p:cNvPr>
              <p:cNvSpPr/>
              <p:nvPr/>
            </p:nvSpPr>
            <p:spPr>
              <a:xfrm rot="10800000">
                <a:off x="3011873" y="3722914"/>
                <a:ext cx="1417320" cy="1417320"/>
              </a:xfrm>
              <a:prstGeom prst="arc">
                <a:avLst>
                  <a:gd name="adj1" fmla="val 16211550"/>
                  <a:gd name="adj2" fmla="val 5391112"/>
                </a:avLst>
              </a:prstGeom>
              <a:ln w="635000">
                <a:solidFill>
                  <a:schemeClr val="bg2">
                    <a:lumMod val="25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cxnSp>
            <p:nvCxnSpPr>
              <p:cNvPr id="9" name="Straight Connector 8">
                <a:extLst>
                  <a:ext uri="{FF2B5EF4-FFF2-40B4-BE49-F238E27FC236}">
                    <a16:creationId xmlns:a16="http://schemas.microsoft.com/office/drawing/2014/main" id="{ECB72E78-9188-4053-B2B2-F2FB7A719315}"/>
                  </a:ext>
                </a:extLst>
              </p:cNvPr>
              <p:cNvCxnSpPr>
                <a:cxnSpLocks/>
              </p:cNvCxnSpPr>
              <p:nvPr/>
            </p:nvCxnSpPr>
            <p:spPr>
              <a:xfrm flipV="1">
                <a:off x="3685084" y="3722912"/>
                <a:ext cx="3245350" cy="4"/>
              </a:xfrm>
              <a:prstGeom prst="line">
                <a:avLst/>
              </a:prstGeom>
              <a:ln w="63500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4E57699-59F1-4F0D-827E-E23691CF6BD8}"/>
                  </a:ext>
                </a:extLst>
              </p:cNvPr>
              <p:cNvCxnSpPr>
                <a:cxnSpLocks/>
                <a:stCxn id="38" idx="0"/>
              </p:cNvCxnSpPr>
              <p:nvPr/>
            </p:nvCxnSpPr>
            <p:spPr>
              <a:xfrm>
                <a:off x="3718153" y="5140230"/>
                <a:ext cx="5486400" cy="0"/>
              </a:xfrm>
              <a:prstGeom prst="line">
                <a:avLst/>
              </a:prstGeom>
              <a:ln w="635000" cap="rnd">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570A1428-84CC-41EE-A06C-C0EFD78BCB89}"/>
                  </a:ext>
                </a:extLst>
              </p:cNvPr>
              <p:cNvCxnSpPr/>
              <p:nvPr/>
            </p:nvCxnSpPr>
            <p:spPr>
              <a:xfrm>
                <a:off x="1475820" y="2305589"/>
                <a:ext cx="5486400" cy="4"/>
              </a:xfrm>
              <a:prstGeom prst="line">
                <a:avLst/>
              </a:prstGeom>
              <a:ln w="635000" cap="rnd">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a:extLst>
                <a:ext uri="{FF2B5EF4-FFF2-40B4-BE49-F238E27FC236}">
                  <a16:creationId xmlns:a16="http://schemas.microsoft.com/office/drawing/2014/main" id="{9F295EA6-9373-4E6A-971B-1D1A52E16064}"/>
                </a:ext>
              </a:extLst>
            </p:cNvPr>
            <p:cNvGrpSpPr/>
            <p:nvPr/>
          </p:nvGrpSpPr>
          <p:grpSpPr>
            <a:xfrm>
              <a:off x="2249359" y="2305589"/>
              <a:ext cx="7646957" cy="2834645"/>
              <a:chOff x="1475820" y="2305589"/>
              <a:chExt cx="7646957" cy="2834645"/>
            </a:xfrm>
          </p:grpSpPr>
          <p:sp>
            <p:nvSpPr>
              <p:cNvPr id="28" name="Arc 27">
                <a:extLst>
                  <a:ext uri="{FF2B5EF4-FFF2-40B4-BE49-F238E27FC236}">
                    <a16:creationId xmlns:a16="http://schemas.microsoft.com/office/drawing/2014/main" id="{F2E49456-4956-4891-9EE2-EE4551A71AFA}"/>
                  </a:ext>
                </a:extLst>
              </p:cNvPr>
              <p:cNvSpPr/>
              <p:nvPr/>
            </p:nvSpPr>
            <p:spPr>
              <a:xfrm>
                <a:off x="6186325" y="2305594"/>
                <a:ext cx="1417320" cy="1417320"/>
              </a:xfrm>
              <a:prstGeom prst="arc">
                <a:avLst>
                  <a:gd name="adj1" fmla="val 16211550"/>
                  <a:gd name="adj2" fmla="val 5391112"/>
                </a:avLst>
              </a:prstGeom>
              <a:ln w="47625">
                <a:solidFill>
                  <a:schemeClr val="bg1"/>
                </a:solidFill>
                <a:prstDash val="dash"/>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29" name="Arc 28">
                <a:extLst>
                  <a:ext uri="{FF2B5EF4-FFF2-40B4-BE49-F238E27FC236}">
                    <a16:creationId xmlns:a16="http://schemas.microsoft.com/office/drawing/2014/main" id="{CCD3104B-4EC0-4732-976B-E61B97F1EEDD}"/>
                  </a:ext>
                </a:extLst>
              </p:cNvPr>
              <p:cNvSpPr/>
              <p:nvPr/>
            </p:nvSpPr>
            <p:spPr>
              <a:xfrm rot="10800000">
                <a:off x="2930098" y="3722914"/>
                <a:ext cx="1417320" cy="1417320"/>
              </a:xfrm>
              <a:prstGeom prst="arc">
                <a:avLst>
                  <a:gd name="adj1" fmla="val 16211550"/>
                  <a:gd name="adj2" fmla="val 5391112"/>
                </a:avLst>
              </a:prstGeom>
              <a:ln w="47625">
                <a:solidFill>
                  <a:schemeClr val="bg1"/>
                </a:solidFill>
                <a:prstDash val="dash"/>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cxnSp>
            <p:nvCxnSpPr>
              <p:cNvPr id="30" name="Straight Connector 29">
                <a:extLst>
                  <a:ext uri="{FF2B5EF4-FFF2-40B4-BE49-F238E27FC236}">
                    <a16:creationId xmlns:a16="http://schemas.microsoft.com/office/drawing/2014/main" id="{C2655F35-FEEA-48D3-8653-958B1F07682E}"/>
                  </a:ext>
                </a:extLst>
              </p:cNvPr>
              <p:cNvCxnSpPr>
                <a:cxnSpLocks/>
                <a:endCxn id="28" idx="2"/>
              </p:cNvCxnSpPr>
              <p:nvPr/>
            </p:nvCxnSpPr>
            <p:spPr>
              <a:xfrm flipV="1">
                <a:off x="3685084" y="3722912"/>
                <a:ext cx="3211733" cy="7"/>
              </a:xfrm>
              <a:prstGeom prst="line">
                <a:avLst/>
              </a:prstGeom>
              <a:ln w="47625">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D66702A1-B247-4A57-80A9-A8B943239AC6}"/>
                  </a:ext>
                </a:extLst>
              </p:cNvPr>
              <p:cNvCxnSpPr>
                <a:cxnSpLocks/>
                <a:stCxn id="38" idx="0"/>
              </p:cNvCxnSpPr>
              <p:nvPr/>
            </p:nvCxnSpPr>
            <p:spPr>
              <a:xfrm>
                <a:off x="3718153" y="5140230"/>
                <a:ext cx="5404624" cy="0"/>
              </a:xfrm>
              <a:prstGeom prst="line">
                <a:avLst/>
              </a:prstGeom>
              <a:ln w="47625">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E513FD9F-1DD5-41DA-8405-8E73E998EF78}"/>
                  </a:ext>
                </a:extLst>
              </p:cNvPr>
              <p:cNvCxnSpPr>
                <a:cxnSpLocks/>
              </p:cNvCxnSpPr>
              <p:nvPr/>
            </p:nvCxnSpPr>
            <p:spPr>
              <a:xfrm>
                <a:off x="1475820" y="2305589"/>
                <a:ext cx="5306914" cy="0"/>
              </a:xfrm>
              <a:prstGeom prst="line">
                <a:avLst/>
              </a:prstGeom>
              <a:ln w="47625">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sp>
        <p:nvSpPr>
          <p:cNvPr id="3" name="Oval 2">
            <a:extLst>
              <a:ext uri="{FF2B5EF4-FFF2-40B4-BE49-F238E27FC236}">
                <a16:creationId xmlns:a16="http://schemas.microsoft.com/office/drawing/2014/main" id="{CA17634E-AAA3-4840-8487-07315886BF16}"/>
              </a:ext>
            </a:extLst>
          </p:cNvPr>
          <p:cNvSpPr/>
          <p:nvPr/>
        </p:nvSpPr>
        <p:spPr>
          <a:xfrm>
            <a:off x="3246129" y="1488729"/>
            <a:ext cx="763571" cy="724138"/>
          </a:xfrm>
          <a:prstGeom prst="ellipse">
            <a:avLst/>
          </a:prstGeom>
          <a:gradFill>
            <a:gsLst>
              <a:gs pos="0">
                <a:schemeClr val="bg1"/>
              </a:gs>
              <a:gs pos="50000">
                <a:schemeClr val="bg1">
                  <a:lumMod val="95000"/>
                </a:schemeClr>
              </a:gs>
              <a:gs pos="100000">
                <a:schemeClr val="bg1">
                  <a:lumMod val="85000"/>
                </a:schemeClr>
              </a:gs>
            </a:gsLst>
          </a:gradFill>
          <a:ln w="28575">
            <a:solidFill>
              <a:srgbClr val="DF361F"/>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600" b="1" dirty="0">
                <a:solidFill>
                  <a:srgbClr val="DF361F"/>
                </a:solidFill>
              </a:rPr>
              <a:t>Year 7</a:t>
            </a:r>
          </a:p>
        </p:txBody>
      </p:sp>
      <p:sp>
        <p:nvSpPr>
          <p:cNvPr id="25" name="Oval 24">
            <a:extLst>
              <a:ext uri="{FF2B5EF4-FFF2-40B4-BE49-F238E27FC236}">
                <a16:creationId xmlns:a16="http://schemas.microsoft.com/office/drawing/2014/main" id="{9410F4CE-3E97-4570-A807-A514472A5A4E}"/>
              </a:ext>
            </a:extLst>
          </p:cNvPr>
          <p:cNvSpPr/>
          <p:nvPr/>
        </p:nvSpPr>
        <p:spPr>
          <a:xfrm>
            <a:off x="5677350" y="1471338"/>
            <a:ext cx="763571" cy="763571"/>
          </a:xfrm>
          <a:prstGeom prst="ellipse">
            <a:avLst/>
          </a:prstGeom>
          <a:gradFill>
            <a:gsLst>
              <a:gs pos="0">
                <a:schemeClr val="bg1"/>
              </a:gs>
              <a:gs pos="50000">
                <a:schemeClr val="bg1">
                  <a:lumMod val="95000"/>
                </a:schemeClr>
              </a:gs>
              <a:gs pos="100000">
                <a:schemeClr val="bg1">
                  <a:lumMod val="85000"/>
                </a:schemeClr>
              </a:gs>
            </a:gsLst>
          </a:gradFill>
          <a:ln w="28575">
            <a:solidFill>
              <a:srgbClr val="DF361F"/>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600" b="1" dirty="0">
                <a:solidFill>
                  <a:srgbClr val="DF361F"/>
                </a:solidFill>
              </a:rPr>
              <a:t>Year 8</a:t>
            </a:r>
          </a:p>
        </p:txBody>
      </p:sp>
      <p:sp>
        <p:nvSpPr>
          <p:cNvPr id="33" name="Oval 32">
            <a:extLst>
              <a:ext uri="{FF2B5EF4-FFF2-40B4-BE49-F238E27FC236}">
                <a16:creationId xmlns:a16="http://schemas.microsoft.com/office/drawing/2014/main" id="{9C944C50-800D-4ED3-A095-E15D9F1253BE}"/>
              </a:ext>
            </a:extLst>
          </p:cNvPr>
          <p:cNvSpPr/>
          <p:nvPr/>
        </p:nvSpPr>
        <p:spPr>
          <a:xfrm>
            <a:off x="5629817" y="3173769"/>
            <a:ext cx="763571" cy="763571"/>
          </a:xfrm>
          <a:prstGeom prst="ellipse">
            <a:avLst/>
          </a:prstGeom>
          <a:gradFill>
            <a:gsLst>
              <a:gs pos="0">
                <a:schemeClr val="bg1"/>
              </a:gs>
              <a:gs pos="50000">
                <a:schemeClr val="bg1">
                  <a:lumMod val="95000"/>
                </a:schemeClr>
              </a:gs>
              <a:gs pos="100000">
                <a:schemeClr val="bg1">
                  <a:lumMod val="85000"/>
                </a:schemeClr>
              </a:gs>
            </a:gsLst>
          </a:gradFill>
          <a:ln w="28575">
            <a:solidFill>
              <a:srgbClr val="DF361F"/>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600" b="1" dirty="0">
                <a:solidFill>
                  <a:srgbClr val="DF361F"/>
                </a:solidFill>
              </a:rPr>
              <a:t>Year 9</a:t>
            </a:r>
          </a:p>
        </p:txBody>
      </p:sp>
      <p:sp>
        <p:nvSpPr>
          <p:cNvPr id="36" name="Oval 35">
            <a:extLst>
              <a:ext uri="{FF2B5EF4-FFF2-40B4-BE49-F238E27FC236}">
                <a16:creationId xmlns:a16="http://schemas.microsoft.com/office/drawing/2014/main" id="{53C6E333-DC08-412B-85B1-0B37F47ED578}"/>
              </a:ext>
            </a:extLst>
          </p:cNvPr>
          <p:cNvSpPr/>
          <p:nvPr/>
        </p:nvSpPr>
        <p:spPr>
          <a:xfrm>
            <a:off x="3969637" y="4827420"/>
            <a:ext cx="763571" cy="763571"/>
          </a:xfrm>
          <a:prstGeom prst="ellipse">
            <a:avLst/>
          </a:prstGeom>
          <a:gradFill>
            <a:gsLst>
              <a:gs pos="0">
                <a:schemeClr val="bg1"/>
              </a:gs>
              <a:gs pos="50000">
                <a:schemeClr val="bg1">
                  <a:lumMod val="95000"/>
                </a:schemeClr>
              </a:gs>
              <a:gs pos="100000">
                <a:schemeClr val="bg1">
                  <a:lumMod val="85000"/>
                </a:schemeClr>
              </a:gs>
            </a:gsLst>
          </a:gradFill>
          <a:ln w="28575">
            <a:solidFill>
              <a:srgbClr val="DF361F"/>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600" b="1" dirty="0">
                <a:solidFill>
                  <a:srgbClr val="DF361F"/>
                </a:solidFill>
              </a:rPr>
              <a:t>Year 10</a:t>
            </a:r>
          </a:p>
        </p:txBody>
      </p:sp>
      <p:sp>
        <p:nvSpPr>
          <p:cNvPr id="37" name="Oval 36">
            <a:extLst>
              <a:ext uri="{FF2B5EF4-FFF2-40B4-BE49-F238E27FC236}">
                <a16:creationId xmlns:a16="http://schemas.microsoft.com/office/drawing/2014/main" id="{CE512246-2643-4F76-B534-1711CA5DDB29}"/>
              </a:ext>
            </a:extLst>
          </p:cNvPr>
          <p:cNvSpPr/>
          <p:nvPr/>
        </p:nvSpPr>
        <p:spPr>
          <a:xfrm>
            <a:off x="6691011" y="4834883"/>
            <a:ext cx="763571" cy="763571"/>
          </a:xfrm>
          <a:prstGeom prst="ellipse">
            <a:avLst/>
          </a:prstGeom>
          <a:gradFill>
            <a:gsLst>
              <a:gs pos="0">
                <a:schemeClr val="bg1"/>
              </a:gs>
              <a:gs pos="50000">
                <a:schemeClr val="bg1">
                  <a:lumMod val="95000"/>
                </a:schemeClr>
              </a:gs>
              <a:gs pos="100000">
                <a:schemeClr val="bg1">
                  <a:lumMod val="85000"/>
                </a:schemeClr>
              </a:gs>
            </a:gsLst>
          </a:gradFill>
          <a:ln w="38100">
            <a:solidFill>
              <a:srgbClr val="DF361F"/>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600" b="1" dirty="0">
                <a:solidFill>
                  <a:srgbClr val="DF361F"/>
                </a:solidFill>
              </a:rPr>
              <a:t>Year 11</a:t>
            </a:r>
          </a:p>
        </p:txBody>
      </p:sp>
      <p:sp>
        <p:nvSpPr>
          <p:cNvPr id="89" name="Arc 88">
            <a:extLst>
              <a:ext uri="{FF2B5EF4-FFF2-40B4-BE49-F238E27FC236}">
                <a16:creationId xmlns:a16="http://schemas.microsoft.com/office/drawing/2014/main" id="{9ED5088A-9F28-4B05-8020-8D5FE0968BD2}"/>
              </a:ext>
            </a:extLst>
          </p:cNvPr>
          <p:cNvSpPr/>
          <p:nvPr/>
        </p:nvSpPr>
        <p:spPr>
          <a:xfrm rot="10800000">
            <a:off x="3191406" y="3945668"/>
            <a:ext cx="442438" cy="838179"/>
          </a:xfrm>
          <a:prstGeom prst="arc">
            <a:avLst>
              <a:gd name="adj1" fmla="val 16211550"/>
              <a:gd name="adj2" fmla="val 5391112"/>
            </a:avLst>
          </a:prstGeom>
          <a:ln w="22225">
            <a:solidFill>
              <a:srgbClr val="00B09B"/>
            </a:solidFill>
            <a:prstDash val="sysDash"/>
            <a:headEnd type="triangl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90" name="Arc 89">
            <a:extLst>
              <a:ext uri="{FF2B5EF4-FFF2-40B4-BE49-F238E27FC236}">
                <a16:creationId xmlns:a16="http://schemas.microsoft.com/office/drawing/2014/main" id="{4E010217-4374-4F88-89CA-F8F336E6FB11}"/>
              </a:ext>
            </a:extLst>
          </p:cNvPr>
          <p:cNvSpPr/>
          <p:nvPr/>
        </p:nvSpPr>
        <p:spPr>
          <a:xfrm>
            <a:off x="5959794" y="2289871"/>
            <a:ext cx="465999" cy="767976"/>
          </a:xfrm>
          <a:prstGeom prst="arc">
            <a:avLst>
              <a:gd name="adj1" fmla="val 15955398"/>
              <a:gd name="adj2" fmla="val 5391112"/>
            </a:avLst>
          </a:prstGeom>
          <a:ln w="22225">
            <a:solidFill>
              <a:srgbClr val="00B09B"/>
            </a:solidFill>
            <a:prstDash val="sysDash"/>
            <a:headEnd type="none"/>
            <a:tailEnd type="triangl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cxnSp>
        <p:nvCxnSpPr>
          <p:cNvPr id="92" name="Straight Arrow Connector 91">
            <a:extLst>
              <a:ext uri="{FF2B5EF4-FFF2-40B4-BE49-F238E27FC236}">
                <a16:creationId xmlns:a16="http://schemas.microsoft.com/office/drawing/2014/main" id="{AC8433A8-79C4-45BA-A932-25675C38CA10}"/>
              </a:ext>
            </a:extLst>
          </p:cNvPr>
          <p:cNvCxnSpPr/>
          <p:nvPr/>
        </p:nvCxnSpPr>
        <p:spPr>
          <a:xfrm>
            <a:off x="3342017" y="2297056"/>
            <a:ext cx="1190951" cy="0"/>
          </a:xfrm>
          <a:prstGeom prst="straightConnector1">
            <a:avLst/>
          </a:prstGeom>
          <a:ln w="22225">
            <a:solidFill>
              <a:srgbClr val="00B09B"/>
            </a:solidFill>
            <a:prstDash val="sys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FF782D6B-B11D-4440-8E80-207C3E434648}"/>
              </a:ext>
            </a:extLst>
          </p:cNvPr>
          <p:cNvCxnSpPr/>
          <p:nvPr/>
        </p:nvCxnSpPr>
        <p:spPr>
          <a:xfrm>
            <a:off x="5380182" y="5660865"/>
            <a:ext cx="1190951" cy="0"/>
          </a:xfrm>
          <a:prstGeom prst="straightConnector1">
            <a:avLst/>
          </a:prstGeom>
          <a:ln w="22225">
            <a:solidFill>
              <a:srgbClr val="00B09B"/>
            </a:solidFill>
            <a:prstDash val="sysDash"/>
            <a:headEnd type="none"/>
            <a:tailEnd type="triangle"/>
          </a:ln>
        </p:spPr>
        <p:style>
          <a:lnRef idx="1">
            <a:schemeClr val="accent1"/>
          </a:lnRef>
          <a:fillRef idx="0">
            <a:schemeClr val="accent1"/>
          </a:fillRef>
          <a:effectRef idx="0">
            <a:schemeClr val="accent1"/>
          </a:effectRef>
          <a:fontRef idx="minor">
            <a:schemeClr val="tx1"/>
          </a:fontRef>
        </p:style>
      </p:cxnSp>
      <p:pic>
        <p:nvPicPr>
          <p:cNvPr id="5" name="Graphic 4" descr="Universal Access">
            <a:extLst>
              <a:ext uri="{FF2B5EF4-FFF2-40B4-BE49-F238E27FC236}">
                <a16:creationId xmlns:a16="http://schemas.microsoft.com/office/drawing/2014/main" id="{8FF05A06-848E-4B1E-B3F6-0BC22377CC89}"/>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97637" y="1655867"/>
            <a:ext cx="377632" cy="377632"/>
          </a:xfrm>
          <a:prstGeom prst="rect">
            <a:avLst/>
          </a:prstGeom>
        </p:spPr>
      </p:pic>
      <p:cxnSp>
        <p:nvCxnSpPr>
          <p:cNvPr id="111" name="Straight Arrow Connector 110">
            <a:extLst>
              <a:ext uri="{FF2B5EF4-FFF2-40B4-BE49-F238E27FC236}">
                <a16:creationId xmlns:a16="http://schemas.microsoft.com/office/drawing/2014/main" id="{B6377E5F-7FCE-4BD5-BF88-2A5DB306AA11}"/>
              </a:ext>
            </a:extLst>
          </p:cNvPr>
          <p:cNvCxnSpPr/>
          <p:nvPr/>
        </p:nvCxnSpPr>
        <p:spPr>
          <a:xfrm>
            <a:off x="1190008" y="2297035"/>
            <a:ext cx="1190951" cy="0"/>
          </a:xfrm>
          <a:prstGeom prst="straightConnector1">
            <a:avLst/>
          </a:prstGeom>
          <a:ln w="22225">
            <a:solidFill>
              <a:srgbClr val="00B09B"/>
            </a:solidFill>
            <a:prstDash val="sysDash"/>
            <a:headEnd type="none"/>
            <a:tailEnd type="triangle"/>
          </a:ln>
        </p:spPr>
        <p:style>
          <a:lnRef idx="1">
            <a:schemeClr val="accent1"/>
          </a:lnRef>
          <a:fillRef idx="0">
            <a:schemeClr val="accent1"/>
          </a:fillRef>
          <a:effectRef idx="0">
            <a:schemeClr val="accent1"/>
          </a:effectRef>
          <a:fontRef idx="minor">
            <a:schemeClr val="tx1"/>
          </a:fontRef>
        </p:style>
      </p:cxnSp>
      <p:pic>
        <p:nvPicPr>
          <p:cNvPr id="8" name="Graphic 7" descr="Head with gears">
            <a:extLst>
              <a:ext uri="{FF2B5EF4-FFF2-40B4-BE49-F238E27FC236}">
                <a16:creationId xmlns:a16="http://schemas.microsoft.com/office/drawing/2014/main" id="{BC1CB7CA-7166-460B-AE2F-ABF79F2BE5E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367097" y="3022211"/>
            <a:ext cx="400110" cy="348994"/>
          </a:xfrm>
          <a:prstGeom prst="rect">
            <a:avLst/>
          </a:prstGeom>
        </p:spPr>
      </p:pic>
      <p:pic>
        <p:nvPicPr>
          <p:cNvPr id="15" name="Graphic 14" descr="Fruit bowl">
            <a:extLst>
              <a:ext uri="{FF2B5EF4-FFF2-40B4-BE49-F238E27FC236}">
                <a16:creationId xmlns:a16="http://schemas.microsoft.com/office/drawing/2014/main" id="{58502C4A-AB3F-4B63-AD99-9391C53F16B4}"/>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057535" y="3100443"/>
            <a:ext cx="220812" cy="220812"/>
          </a:xfrm>
          <a:prstGeom prst="rect">
            <a:avLst/>
          </a:prstGeom>
        </p:spPr>
      </p:pic>
      <p:pic>
        <p:nvPicPr>
          <p:cNvPr id="17" name="Graphic 16" descr="Dragon dance">
            <a:extLst>
              <a:ext uri="{FF2B5EF4-FFF2-40B4-BE49-F238E27FC236}">
                <a16:creationId xmlns:a16="http://schemas.microsoft.com/office/drawing/2014/main" id="{B5ABB20A-A312-4252-A97D-FD54ABDCE58A}"/>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448290" y="1449004"/>
            <a:ext cx="391438" cy="391438"/>
          </a:xfrm>
          <a:prstGeom prst="rect">
            <a:avLst/>
          </a:prstGeom>
        </p:spPr>
      </p:pic>
      <p:pic>
        <p:nvPicPr>
          <p:cNvPr id="20" name="Graphic 19" descr="Sleep">
            <a:extLst>
              <a:ext uri="{FF2B5EF4-FFF2-40B4-BE49-F238E27FC236}">
                <a16:creationId xmlns:a16="http://schemas.microsoft.com/office/drawing/2014/main" id="{887B23A9-4328-47C0-B7F2-6DC96D4D3EA8}"/>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7767207" y="3079446"/>
            <a:ext cx="244540" cy="244540"/>
          </a:xfrm>
          <a:prstGeom prst="rect">
            <a:avLst/>
          </a:prstGeom>
        </p:spPr>
      </p:pic>
      <p:pic>
        <p:nvPicPr>
          <p:cNvPr id="42" name="Graphic 41" descr="Signpost">
            <a:extLst>
              <a:ext uri="{FF2B5EF4-FFF2-40B4-BE49-F238E27FC236}">
                <a16:creationId xmlns:a16="http://schemas.microsoft.com/office/drawing/2014/main" id="{092E43F9-F2BC-4C2B-A6DD-131C1FF44BDE}"/>
              </a:ext>
            </a:extLst>
          </p:cNvPr>
          <p:cNvPicPr>
            <a:picLocks noChangeAspect="1"/>
          </p:cNvPicPr>
          <p:nvPr/>
        </p:nvPicPr>
        <p:blipFill>
          <a:blip r:embed="rId13" cstate="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6013284" y="99943"/>
            <a:ext cx="303892" cy="303892"/>
          </a:xfrm>
          <a:prstGeom prst="rect">
            <a:avLst/>
          </a:prstGeom>
        </p:spPr>
      </p:pic>
      <p:pic>
        <p:nvPicPr>
          <p:cNvPr id="44" name="Graphic 43" descr="Gymnast Floor routine">
            <a:extLst>
              <a:ext uri="{FF2B5EF4-FFF2-40B4-BE49-F238E27FC236}">
                <a16:creationId xmlns:a16="http://schemas.microsoft.com/office/drawing/2014/main" id="{9E7D9EE5-5CC2-4501-94DA-F708D963CFF8}"/>
              </a:ext>
            </a:extLst>
          </p:cNvPr>
          <p:cNvPicPr>
            <a:picLocks noChangeAspect="1"/>
          </p:cNvPicPr>
          <p:nvPr/>
        </p:nvPicPr>
        <p:blipFill>
          <a:blip r:embed="rId15" cstate="print">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1899187" y="5210103"/>
            <a:ext cx="290406" cy="290406"/>
          </a:xfrm>
          <a:prstGeom prst="rect">
            <a:avLst/>
          </a:prstGeom>
        </p:spPr>
      </p:pic>
      <p:pic>
        <p:nvPicPr>
          <p:cNvPr id="50" name="Graphic 49" descr="Sport balls">
            <a:extLst>
              <a:ext uri="{FF2B5EF4-FFF2-40B4-BE49-F238E27FC236}">
                <a16:creationId xmlns:a16="http://schemas.microsoft.com/office/drawing/2014/main" id="{A8D31CB7-092D-4A13-8534-B9BB5325D0EB}"/>
              </a:ext>
            </a:extLst>
          </p:cNvPr>
          <p:cNvPicPr>
            <a:picLocks noChangeAspect="1"/>
          </p:cNvPicPr>
          <p:nvPr/>
        </p:nvPicPr>
        <p:blipFill>
          <a:blip r:embed="rId17" cstate="print">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1489600" y="2672593"/>
            <a:ext cx="216224" cy="216224"/>
          </a:xfrm>
          <a:prstGeom prst="rect">
            <a:avLst/>
          </a:prstGeom>
        </p:spPr>
      </p:pic>
      <p:pic>
        <p:nvPicPr>
          <p:cNvPr id="52" name="Graphic 51" descr="Tennis racket and ball">
            <a:extLst>
              <a:ext uri="{FF2B5EF4-FFF2-40B4-BE49-F238E27FC236}">
                <a16:creationId xmlns:a16="http://schemas.microsoft.com/office/drawing/2014/main" id="{F6FF5A6F-97A0-4B3F-8815-5F5B6D322A71}"/>
              </a:ext>
            </a:extLst>
          </p:cNvPr>
          <p:cNvPicPr>
            <a:picLocks noChangeAspect="1"/>
          </p:cNvPicPr>
          <p:nvPr/>
        </p:nvPicPr>
        <p:blipFill>
          <a:blip r:embed="rId19" cstate="print">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1081874" y="2685121"/>
            <a:ext cx="242003" cy="242003"/>
          </a:xfrm>
          <a:prstGeom prst="rect">
            <a:avLst/>
          </a:prstGeom>
        </p:spPr>
      </p:pic>
      <p:pic>
        <p:nvPicPr>
          <p:cNvPr id="54" name="Graphic 53" descr="Cricket bat and ball">
            <a:extLst>
              <a:ext uri="{FF2B5EF4-FFF2-40B4-BE49-F238E27FC236}">
                <a16:creationId xmlns:a16="http://schemas.microsoft.com/office/drawing/2014/main" id="{E89B91BC-AE98-4899-9A59-AB72B039772D}"/>
              </a:ext>
            </a:extLst>
          </p:cNvPr>
          <p:cNvPicPr>
            <a:picLocks noChangeAspect="1"/>
          </p:cNvPicPr>
          <p:nvPr/>
        </p:nvPicPr>
        <p:blipFill>
          <a:blip r:embed="rId21" cstate="print">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a:off x="1288822" y="2664238"/>
            <a:ext cx="227510" cy="227510"/>
          </a:xfrm>
          <a:prstGeom prst="rect">
            <a:avLst/>
          </a:prstGeom>
        </p:spPr>
      </p:pic>
      <p:pic>
        <p:nvPicPr>
          <p:cNvPr id="116" name="Graphic 115" descr="Head with gears">
            <a:extLst>
              <a:ext uri="{FF2B5EF4-FFF2-40B4-BE49-F238E27FC236}">
                <a16:creationId xmlns:a16="http://schemas.microsoft.com/office/drawing/2014/main" id="{487BEE61-0F5A-4E91-876C-DB75DA59ADB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705824" y="2527014"/>
            <a:ext cx="400110" cy="400110"/>
          </a:xfrm>
          <a:prstGeom prst="rect">
            <a:avLst/>
          </a:prstGeom>
        </p:spPr>
      </p:pic>
      <p:sp>
        <p:nvSpPr>
          <p:cNvPr id="123" name="TextBox 122">
            <a:extLst>
              <a:ext uri="{FF2B5EF4-FFF2-40B4-BE49-F238E27FC236}">
                <a16:creationId xmlns:a16="http://schemas.microsoft.com/office/drawing/2014/main" id="{AF443F34-B387-411B-ADBF-64223B1562AC}"/>
              </a:ext>
            </a:extLst>
          </p:cNvPr>
          <p:cNvSpPr txBox="1"/>
          <p:nvPr/>
        </p:nvSpPr>
        <p:spPr>
          <a:xfrm>
            <a:off x="430872" y="4724126"/>
            <a:ext cx="1866636" cy="230832"/>
          </a:xfrm>
          <a:prstGeom prst="rect">
            <a:avLst/>
          </a:prstGeom>
          <a:noFill/>
        </p:spPr>
        <p:txBody>
          <a:bodyPr wrap="square" lIns="0" rIns="0" rtlCol="0" anchor="t">
            <a:spAutoFit/>
          </a:bodyPr>
          <a:lstStyle/>
          <a:p>
            <a:endParaRPr lang="en-US" sz="900" b="1" noProof="1"/>
          </a:p>
        </p:txBody>
      </p:sp>
      <p:grpSp>
        <p:nvGrpSpPr>
          <p:cNvPr id="124" name="Group 123">
            <a:extLst>
              <a:ext uri="{FF2B5EF4-FFF2-40B4-BE49-F238E27FC236}">
                <a16:creationId xmlns:a16="http://schemas.microsoft.com/office/drawing/2014/main" id="{48280102-2F7A-4B3C-B04A-FB8157DC0533}"/>
              </a:ext>
            </a:extLst>
          </p:cNvPr>
          <p:cNvGrpSpPr/>
          <p:nvPr/>
        </p:nvGrpSpPr>
        <p:grpSpPr>
          <a:xfrm>
            <a:off x="7434879" y="1552829"/>
            <a:ext cx="1685353" cy="1325786"/>
            <a:chOff x="235764" y="4640292"/>
            <a:chExt cx="2196970" cy="1325786"/>
          </a:xfrm>
        </p:grpSpPr>
        <p:sp>
          <p:nvSpPr>
            <p:cNvPr id="125" name="TextBox 124">
              <a:extLst>
                <a:ext uri="{FF2B5EF4-FFF2-40B4-BE49-F238E27FC236}">
                  <a16:creationId xmlns:a16="http://schemas.microsoft.com/office/drawing/2014/main" id="{4A493221-5636-45B1-ACF0-3C41B36D4002}"/>
                </a:ext>
              </a:extLst>
            </p:cNvPr>
            <p:cNvSpPr txBox="1"/>
            <p:nvPr/>
          </p:nvSpPr>
          <p:spPr>
            <a:xfrm>
              <a:off x="877384" y="4640292"/>
              <a:ext cx="1207959" cy="276999"/>
            </a:xfrm>
            <a:prstGeom prst="rect">
              <a:avLst/>
            </a:prstGeom>
            <a:noFill/>
          </p:spPr>
          <p:txBody>
            <a:bodyPr wrap="square" lIns="0" rIns="0" rtlCol="0" anchor="b">
              <a:spAutoFit/>
            </a:bodyPr>
            <a:lstStyle/>
            <a:p>
              <a:r>
                <a:rPr lang="en-US" sz="1200" b="1" noProof="1"/>
                <a:t>Dance</a:t>
              </a:r>
            </a:p>
          </p:txBody>
        </p:sp>
        <p:sp>
          <p:nvSpPr>
            <p:cNvPr id="126" name="TextBox 125">
              <a:extLst>
                <a:ext uri="{FF2B5EF4-FFF2-40B4-BE49-F238E27FC236}">
                  <a16:creationId xmlns:a16="http://schemas.microsoft.com/office/drawing/2014/main" id="{DF711671-E30F-46C7-986A-FE9F83B1714F}"/>
                </a:ext>
              </a:extLst>
            </p:cNvPr>
            <p:cNvSpPr txBox="1"/>
            <p:nvPr/>
          </p:nvSpPr>
          <p:spPr>
            <a:xfrm>
              <a:off x="235764" y="4904249"/>
              <a:ext cx="2196970" cy="1061829"/>
            </a:xfrm>
            <a:prstGeom prst="rect">
              <a:avLst/>
            </a:prstGeom>
            <a:noFill/>
          </p:spPr>
          <p:txBody>
            <a:bodyPr wrap="square" lIns="0" rIns="0" rtlCol="0" anchor="t">
              <a:spAutoFit/>
            </a:bodyPr>
            <a:lstStyle/>
            <a:p>
              <a:r>
                <a:rPr lang="en-US" sz="900" b="1" noProof="1"/>
                <a:t>Pupils will continue to develop confidence in choreography, but develop greater insight into aesthetic appreciation within dance. Pupils will continue to explore context, concepts and emotion through movement</a:t>
              </a:r>
            </a:p>
          </p:txBody>
        </p:sp>
      </p:grpSp>
      <p:grpSp>
        <p:nvGrpSpPr>
          <p:cNvPr id="128" name="Group 127">
            <a:extLst>
              <a:ext uri="{FF2B5EF4-FFF2-40B4-BE49-F238E27FC236}">
                <a16:creationId xmlns:a16="http://schemas.microsoft.com/office/drawing/2014/main" id="{F3F76BAA-3502-4FAD-8157-F25A92DA3C2B}"/>
              </a:ext>
            </a:extLst>
          </p:cNvPr>
          <p:cNvGrpSpPr/>
          <p:nvPr/>
        </p:nvGrpSpPr>
        <p:grpSpPr>
          <a:xfrm>
            <a:off x="6999548" y="2847675"/>
            <a:ext cx="2032409" cy="1731872"/>
            <a:chOff x="-569470" y="4579475"/>
            <a:chExt cx="3427168" cy="958026"/>
          </a:xfrm>
        </p:grpSpPr>
        <p:sp>
          <p:nvSpPr>
            <p:cNvPr id="129" name="TextBox 128">
              <a:extLst>
                <a:ext uri="{FF2B5EF4-FFF2-40B4-BE49-F238E27FC236}">
                  <a16:creationId xmlns:a16="http://schemas.microsoft.com/office/drawing/2014/main" id="{B6B761AF-6AD2-4809-B8D4-632202288F4D}"/>
                </a:ext>
              </a:extLst>
            </p:cNvPr>
            <p:cNvSpPr txBox="1"/>
            <p:nvPr/>
          </p:nvSpPr>
          <p:spPr>
            <a:xfrm>
              <a:off x="1542426" y="4579475"/>
              <a:ext cx="917123" cy="276999"/>
            </a:xfrm>
            <a:prstGeom prst="rect">
              <a:avLst/>
            </a:prstGeom>
            <a:noFill/>
          </p:spPr>
          <p:txBody>
            <a:bodyPr wrap="square" lIns="0" rIns="0" rtlCol="0" anchor="b">
              <a:spAutoFit/>
            </a:bodyPr>
            <a:lstStyle/>
            <a:p>
              <a:pPr algn="r"/>
              <a:r>
                <a:rPr lang="en-US" sz="1200" b="1" noProof="1"/>
                <a:t>Health</a:t>
              </a:r>
            </a:p>
          </p:txBody>
        </p:sp>
        <p:sp>
          <p:nvSpPr>
            <p:cNvPr id="130" name="TextBox 129">
              <a:extLst>
                <a:ext uri="{FF2B5EF4-FFF2-40B4-BE49-F238E27FC236}">
                  <a16:creationId xmlns:a16="http://schemas.microsoft.com/office/drawing/2014/main" id="{A992CAE4-9A2E-45BE-908D-0662D55163BB}"/>
                </a:ext>
              </a:extLst>
            </p:cNvPr>
            <p:cNvSpPr txBox="1"/>
            <p:nvPr/>
          </p:nvSpPr>
          <p:spPr>
            <a:xfrm>
              <a:off x="-569470" y="4873511"/>
              <a:ext cx="3427168" cy="663990"/>
            </a:xfrm>
            <a:prstGeom prst="rect">
              <a:avLst/>
            </a:prstGeom>
            <a:noFill/>
          </p:spPr>
          <p:txBody>
            <a:bodyPr wrap="square" lIns="0" rIns="0" rtlCol="0" anchor="t">
              <a:spAutoFit/>
            </a:bodyPr>
            <a:lstStyle/>
            <a:p>
              <a:pPr algn="just"/>
              <a:r>
                <a:rPr lang="en-US" sz="900" b="1" noProof="1"/>
                <a:t>Through practical and theoretical lessons, pupils will gain greater depth of knowledge surrounding their body- health, fitness, mental health, psychology etc. Pupils will be able to monitor their own health, as well as discuss the benefits of sport in relation to their health and wellbeing</a:t>
              </a:r>
            </a:p>
          </p:txBody>
        </p:sp>
      </p:grpSp>
      <p:grpSp>
        <p:nvGrpSpPr>
          <p:cNvPr id="134" name="Group 133">
            <a:extLst>
              <a:ext uri="{FF2B5EF4-FFF2-40B4-BE49-F238E27FC236}">
                <a16:creationId xmlns:a16="http://schemas.microsoft.com/office/drawing/2014/main" id="{C2164562-2A1F-4874-A5D1-AC2A65E83C0C}"/>
              </a:ext>
            </a:extLst>
          </p:cNvPr>
          <p:cNvGrpSpPr/>
          <p:nvPr/>
        </p:nvGrpSpPr>
        <p:grpSpPr>
          <a:xfrm>
            <a:off x="-1061" y="2635423"/>
            <a:ext cx="5246224" cy="1737714"/>
            <a:chOff x="-4877941" y="3686901"/>
            <a:chExt cx="6732673" cy="1737714"/>
          </a:xfrm>
        </p:grpSpPr>
        <p:sp>
          <p:nvSpPr>
            <p:cNvPr id="135" name="TextBox 134">
              <a:extLst>
                <a:ext uri="{FF2B5EF4-FFF2-40B4-BE49-F238E27FC236}">
                  <a16:creationId xmlns:a16="http://schemas.microsoft.com/office/drawing/2014/main" id="{A8B7235C-A5F4-4B69-A480-3A3D8065A110}"/>
                </a:ext>
              </a:extLst>
            </p:cNvPr>
            <p:cNvSpPr txBox="1"/>
            <p:nvPr/>
          </p:nvSpPr>
          <p:spPr>
            <a:xfrm>
              <a:off x="-4877941" y="3686901"/>
              <a:ext cx="1000810" cy="285755"/>
            </a:xfrm>
            <a:prstGeom prst="rect">
              <a:avLst/>
            </a:prstGeom>
            <a:noFill/>
          </p:spPr>
          <p:txBody>
            <a:bodyPr wrap="square" lIns="0" rIns="0" rtlCol="0" anchor="b">
              <a:spAutoFit/>
            </a:bodyPr>
            <a:lstStyle/>
            <a:p>
              <a:pPr algn="r"/>
              <a:r>
                <a:rPr lang="en-US" sz="1200" b="1" noProof="1"/>
                <a:t>Games</a:t>
              </a:r>
            </a:p>
          </p:txBody>
        </p:sp>
        <p:sp>
          <p:nvSpPr>
            <p:cNvPr id="136" name="TextBox 135">
              <a:extLst>
                <a:ext uri="{FF2B5EF4-FFF2-40B4-BE49-F238E27FC236}">
                  <a16:creationId xmlns:a16="http://schemas.microsoft.com/office/drawing/2014/main" id="{B47D1625-2A13-4C5F-88D5-858497B32263}"/>
                </a:ext>
              </a:extLst>
            </p:cNvPr>
            <p:cNvSpPr txBox="1"/>
            <p:nvPr/>
          </p:nvSpPr>
          <p:spPr>
            <a:xfrm>
              <a:off x="-193013" y="5193783"/>
              <a:ext cx="2047745" cy="230832"/>
            </a:xfrm>
            <a:prstGeom prst="rect">
              <a:avLst/>
            </a:prstGeom>
            <a:noFill/>
          </p:spPr>
          <p:txBody>
            <a:bodyPr wrap="square" lIns="0" rIns="0" rtlCol="0" anchor="t">
              <a:spAutoFit/>
            </a:bodyPr>
            <a:lstStyle/>
            <a:p>
              <a:endParaRPr lang="en-US" sz="900" b="1" noProof="1"/>
            </a:p>
          </p:txBody>
        </p:sp>
      </p:grpSp>
      <p:grpSp>
        <p:nvGrpSpPr>
          <p:cNvPr id="141" name="Group 140">
            <a:extLst>
              <a:ext uri="{FF2B5EF4-FFF2-40B4-BE49-F238E27FC236}">
                <a16:creationId xmlns:a16="http://schemas.microsoft.com/office/drawing/2014/main" id="{A6810B2A-0C47-46AB-A1E6-AD5BDE6576B2}"/>
              </a:ext>
            </a:extLst>
          </p:cNvPr>
          <p:cNvGrpSpPr/>
          <p:nvPr/>
        </p:nvGrpSpPr>
        <p:grpSpPr>
          <a:xfrm>
            <a:off x="1301276" y="108297"/>
            <a:ext cx="1809224" cy="1303151"/>
            <a:chOff x="139828" y="4832238"/>
            <a:chExt cx="2243222" cy="1303151"/>
          </a:xfrm>
        </p:grpSpPr>
        <p:sp>
          <p:nvSpPr>
            <p:cNvPr id="142" name="TextBox 141">
              <a:extLst>
                <a:ext uri="{FF2B5EF4-FFF2-40B4-BE49-F238E27FC236}">
                  <a16:creationId xmlns:a16="http://schemas.microsoft.com/office/drawing/2014/main" id="{8C4B7D37-F00D-476D-8437-630204D215E7}"/>
                </a:ext>
              </a:extLst>
            </p:cNvPr>
            <p:cNvSpPr txBox="1"/>
            <p:nvPr/>
          </p:nvSpPr>
          <p:spPr>
            <a:xfrm>
              <a:off x="139828" y="4832238"/>
              <a:ext cx="2202816" cy="276999"/>
            </a:xfrm>
            <a:prstGeom prst="rect">
              <a:avLst/>
            </a:prstGeom>
            <a:noFill/>
          </p:spPr>
          <p:txBody>
            <a:bodyPr wrap="square" lIns="0" rIns="0" rtlCol="0" anchor="b">
              <a:spAutoFit/>
            </a:bodyPr>
            <a:lstStyle/>
            <a:p>
              <a:r>
                <a:rPr lang="en-US" sz="1200" b="1" noProof="1">
                  <a:solidFill>
                    <a:srgbClr val="CC3399"/>
                  </a:solidFill>
                </a:rPr>
                <a:t> </a:t>
              </a:r>
              <a:r>
                <a:rPr lang="en-US" sz="1200" b="1" noProof="1"/>
                <a:t>Snapshot of the journey</a:t>
              </a:r>
            </a:p>
          </p:txBody>
        </p:sp>
        <p:sp>
          <p:nvSpPr>
            <p:cNvPr id="143" name="TextBox 142">
              <a:extLst>
                <a:ext uri="{FF2B5EF4-FFF2-40B4-BE49-F238E27FC236}">
                  <a16:creationId xmlns:a16="http://schemas.microsoft.com/office/drawing/2014/main" id="{0368A237-A618-4963-BF38-06C539763524}"/>
                </a:ext>
              </a:extLst>
            </p:cNvPr>
            <p:cNvSpPr txBox="1"/>
            <p:nvPr/>
          </p:nvSpPr>
          <p:spPr>
            <a:xfrm>
              <a:off x="186081" y="5073560"/>
              <a:ext cx="2196969" cy="1061829"/>
            </a:xfrm>
            <a:prstGeom prst="rect">
              <a:avLst/>
            </a:prstGeom>
            <a:noFill/>
          </p:spPr>
          <p:txBody>
            <a:bodyPr wrap="square" lIns="0" rIns="0" rtlCol="0" anchor="t">
              <a:spAutoFit/>
            </a:bodyPr>
            <a:lstStyle/>
            <a:p>
              <a:r>
                <a:rPr lang="en-US" sz="900" b="1" noProof="1"/>
                <a:t>Pupils have been introduced to the foundation skills associated to a multitude of sporting activities, throughout KS3 and 4, pupils will develop analysis, evaluation and appreciation skills as well as concepts, tactics and critical thinking</a:t>
              </a:r>
            </a:p>
          </p:txBody>
        </p:sp>
      </p:grpSp>
      <p:grpSp>
        <p:nvGrpSpPr>
          <p:cNvPr id="147" name="Group 146">
            <a:extLst>
              <a:ext uri="{FF2B5EF4-FFF2-40B4-BE49-F238E27FC236}">
                <a16:creationId xmlns:a16="http://schemas.microsoft.com/office/drawing/2014/main" id="{FA2BDCE2-D48A-482C-B743-86A32B1B20EA}"/>
              </a:ext>
            </a:extLst>
          </p:cNvPr>
          <p:cNvGrpSpPr/>
          <p:nvPr/>
        </p:nvGrpSpPr>
        <p:grpSpPr>
          <a:xfrm>
            <a:off x="5899636" y="97777"/>
            <a:ext cx="2697480" cy="1374883"/>
            <a:chOff x="42469" y="4861858"/>
            <a:chExt cx="2223293" cy="1374883"/>
          </a:xfrm>
        </p:grpSpPr>
        <p:sp>
          <p:nvSpPr>
            <p:cNvPr id="148" name="TextBox 147">
              <a:extLst>
                <a:ext uri="{FF2B5EF4-FFF2-40B4-BE49-F238E27FC236}">
                  <a16:creationId xmlns:a16="http://schemas.microsoft.com/office/drawing/2014/main" id="{98FD6D13-E92B-4156-8FA3-4E4A87C8C7CE}"/>
                </a:ext>
              </a:extLst>
            </p:cNvPr>
            <p:cNvSpPr txBox="1"/>
            <p:nvPr/>
          </p:nvSpPr>
          <p:spPr>
            <a:xfrm>
              <a:off x="204391" y="4861858"/>
              <a:ext cx="2061371" cy="276999"/>
            </a:xfrm>
            <a:prstGeom prst="rect">
              <a:avLst/>
            </a:prstGeom>
            <a:noFill/>
          </p:spPr>
          <p:txBody>
            <a:bodyPr wrap="square" lIns="0" rIns="0" rtlCol="0" anchor="b">
              <a:spAutoFit/>
            </a:bodyPr>
            <a:lstStyle/>
            <a:p>
              <a:pPr algn="r"/>
              <a:r>
                <a:rPr lang="en-US" sz="1200" b="1" noProof="1"/>
                <a:t>Community Links</a:t>
              </a:r>
            </a:p>
          </p:txBody>
        </p:sp>
        <p:sp>
          <p:nvSpPr>
            <p:cNvPr id="149" name="TextBox 148">
              <a:extLst>
                <a:ext uri="{FF2B5EF4-FFF2-40B4-BE49-F238E27FC236}">
                  <a16:creationId xmlns:a16="http://schemas.microsoft.com/office/drawing/2014/main" id="{3FDD2F0F-C74D-41F5-BBA2-8F11A72D10BE}"/>
                </a:ext>
              </a:extLst>
            </p:cNvPr>
            <p:cNvSpPr txBox="1"/>
            <p:nvPr/>
          </p:nvSpPr>
          <p:spPr>
            <a:xfrm>
              <a:off x="42469" y="5174912"/>
              <a:ext cx="2196970" cy="1061829"/>
            </a:xfrm>
            <a:prstGeom prst="rect">
              <a:avLst/>
            </a:prstGeom>
            <a:noFill/>
          </p:spPr>
          <p:txBody>
            <a:bodyPr wrap="square" lIns="0" rIns="0" rtlCol="0" anchor="t">
              <a:spAutoFit/>
            </a:bodyPr>
            <a:lstStyle/>
            <a:p>
              <a:r>
                <a:rPr lang="en-US" sz="900" b="1" noProof="1"/>
                <a:t>Pupils will have the opportunity to explore and experience many of the local clubs facilities as part of their PE experience. As a result, pupils will develop a greater insight into the opportunities that are available in the local community, in turn, leading to greater participation levels in sports outside of schools/ lifelong physical activity</a:t>
              </a:r>
            </a:p>
          </p:txBody>
        </p:sp>
      </p:grpSp>
      <p:sp>
        <p:nvSpPr>
          <p:cNvPr id="153" name="Oval 152">
            <a:extLst>
              <a:ext uri="{FF2B5EF4-FFF2-40B4-BE49-F238E27FC236}">
                <a16:creationId xmlns:a16="http://schemas.microsoft.com/office/drawing/2014/main" id="{30FFFFFB-0F4A-4B9C-86BC-547C4CB5C474}"/>
              </a:ext>
            </a:extLst>
          </p:cNvPr>
          <p:cNvSpPr/>
          <p:nvPr/>
        </p:nvSpPr>
        <p:spPr>
          <a:xfrm>
            <a:off x="2807041" y="3282375"/>
            <a:ext cx="763571" cy="724138"/>
          </a:xfrm>
          <a:prstGeom prst="ellipse">
            <a:avLst/>
          </a:prstGeom>
          <a:solidFill>
            <a:srgbClr val="398A9E"/>
          </a:solidFill>
          <a:ln w="28575">
            <a:solidFill>
              <a:schemeClr val="bg1"/>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200" b="1" dirty="0">
                <a:solidFill>
                  <a:schemeClr val="tx1"/>
                </a:solidFill>
              </a:rPr>
              <a:t>Key Stage </a:t>
            </a:r>
            <a:r>
              <a:rPr lang="en-US" sz="1400" b="1" dirty="0">
                <a:solidFill>
                  <a:schemeClr val="tx1"/>
                </a:solidFill>
              </a:rPr>
              <a:t>4</a:t>
            </a:r>
          </a:p>
        </p:txBody>
      </p:sp>
      <p:sp>
        <p:nvSpPr>
          <p:cNvPr id="154" name="Oval 153">
            <a:extLst>
              <a:ext uri="{FF2B5EF4-FFF2-40B4-BE49-F238E27FC236}">
                <a16:creationId xmlns:a16="http://schemas.microsoft.com/office/drawing/2014/main" id="{38FC289F-1447-4DB1-9370-8242E1409731}"/>
              </a:ext>
            </a:extLst>
          </p:cNvPr>
          <p:cNvSpPr/>
          <p:nvPr/>
        </p:nvSpPr>
        <p:spPr>
          <a:xfrm>
            <a:off x="1308675" y="1467573"/>
            <a:ext cx="763571" cy="724138"/>
          </a:xfrm>
          <a:prstGeom prst="ellipse">
            <a:avLst/>
          </a:prstGeom>
          <a:solidFill>
            <a:srgbClr val="398A9E"/>
          </a:solidFill>
          <a:ln w="28575">
            <a:solidFill>
              <a:schemeClr val="bg1"/>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200" b="1" dirty="0">
                <a:solidFill>
                  <a:schemeClr val="tx1"/>
                </a:solidFill>
              </a:rPr>
              <a:t>Key Stage </a:t>
            </a:r>
            <a:r>
              <a:rPr lang="en-US" sz="1400" b="1" dirty="0">
                <a:solidFill>
                  <a:schemeClr val="tx1"/>
                </a:solidFill>
              </a:rPr>
              <a:t>3</a:t>
            </a:r>
          </a:p>
        </p:txBody>
      </p:sp>
      <p:grpSp>
        <p:nvGrpSpPr>
          <p:cNvPr id="159" name="Group 158">
            <a:extLst>
              <a:ext uri="{FF2B5EF4-FFF2-40B4-BE49-F238E27FC236}">
                <a16:creationId xmlns:a16="http://schemas.microsoft.com/office/drawing/2014/main" id="{D7EC9FC4-82D1-4C3C-9B51-410AF8921AD1}"/>
              </a:ext>
            </a:extLst>
          </p:cNvPr>
          <p:cNvGrpSpPr/>
          <p:nvPr/>
        </p:nvGrpSpPr>
        <p:grpSpPr>
          <a:xfrm>
            <a:off x="375134" y="5194688"/>
            <a:ext cx="2517989" cy="1285284"/>
            <a:chOff x="230531" y="4674701"/>
            <a:chExt cx="2516344" cy="1285284"/>
          </a:xfrm>
        </p:grpSpPr>
        <p:sp>
          <p:nvSpPr>
            <p:cNvPr id="160" name="TextBox 159">
              <a:extLst>
                <a:ext uri="{FF2B5EF4-FFF2-40B4-BE49-F238E27FC236}">
                  <a16:creationId xmlns:a16="http://schemas.microsoft.com/office/drawing/2014/main" id="{FB6FF8C4-7DCB-4405-BF44-A2511B41BB37}"/>
                </a:ext>
              </a:extLst>
            </p:cNvPr>
            <p:cNvSpPr txBox="1"/>
            <p:nvPr/>
          </p:nvSpPr>
          <p:spPr>
            <a:xfrm>
              <a:off x="232749" y="4674701"/>
              <a:ext cx="2202816" cy="276999"/>
            </a:xfrm>
            <a:prstGeom prst="rect">
              <a:avLst/>
            </a:prstGeom>
            <a:noFill/>
          </p:spPr>
          <p:txBody>
            <a:bodyPr wrap="square" lIns="0" rIns="0" rtlCol="0" anchor="b">
              <a:spAutoFit/>
            </a:bodyPr>
            <a:lstStyle/>
            <a:p>
              <a:r>
                <a:rPr lang="en-US" sz="1200" b="1" noProof="1"/>
                <a:t>Fitness Testing</a:t>
              </a:r>
            </a:p>
          </p:txBody>
        </p:sp>
        <p:sp>
          <p:nvSpPr>
            <p:cNvPr id="161" name="TextBox 160">
              <a:extLst>
                <a:ext uri="{FF2B5EF4-FFF2-40B4-BE49-F238E27FC236}">
                  <a16:creationId xmlns:a16="http://schemas.microsoft.com/office/drawing/2014/main" id="{21092F62-3FCA-4175-A188-CAD56AEA353E}"/>
                </a:ext>
              </a:extLst>
            </p:cNvPr>
            <p:cNvSpPr txBox="1"/>
            <p:nvPr/>
          </p:nvSpPr>
          <p:spPr>
            <a:xfrm>
              <a:off x="230531" y="5036655"/>
              <a:ext cx="2516344" cy="923330"/>
            </a:xfrm>
            <a:prstGeom prst="rect">
              <a:avLst/>
            </a:prstGeom>
            <a:noFill/>
          </p:spPr>
          <p:txBody>
            <a:bodyPr wrap="square" lIns="0" rIns="0" rtlCol="0" anchor="t">
              <a:spAutoFit/>
            </a:bodyPr>
            <a:lstStyle/>
            <a:p>
              <a:pPr algn="just"/>
              <a:r>
                <a:rPr lang="en-US" sz="900" b="1" noProof="1"/>
                <a:t>Pupils will have the opportunity to explore their own fitness, developing understanding surrounding; training methods, components of fitness and principles of training. Pupils will have the opportunity to plan training sessions based upon; ability, preference and sports.</a:t>
              </a:r>
            </a:p>
          </p:txBody>
        </p:sp>
      </p:grpSp>
      <p:grpSp>
        <p:nvGrpSpPr>
          <p:cNvPr id="162" name="Group 161">
            <a:extLst>
              <a:ext uri="{FF2B5EF4-FFF2-40B4-BE49-F238E27FC236}">
                <a16:creationId xmlns:a16="http://schemas.microsoft.com/office/drawing/2014/main" id="{775C441E-D611-433B-A136-5E05C606811D}"/>
              </a:ext>
            </a:extLst>
          </p:cNvPr>
          <p:cNvGrpSpPr/>
          <p:nvPr/>
        </p:nvGrpSpPr>
        <p:grpSpPr>
          <a:xfrm>
            <a:off x="3168341" y="5686000"/>
            <a:ext cx="3522669" cy="948465"/>
            <a:chOff x="249702" y="4831336"/>
            <a:chExt cx="2202816" cy="948465"/>
          </a:xfrm>
        </p:grpSpPr>
        <p:sp>
          <p:nvSpPr>
            <p:cNvPr id="163" name="TextBox 162">
              <a:extLst>
                <a:ext uri="{FF2B5EF4-FFF2-40B4-BE49-F238E27FC236}">
                  <a16:creationId xmlns:a16="http://schemas.microsoft.com/office/drawing/2014/main" id="{A76280BB-DB38-4794-BDEF-508CB1FFFBD7}"/>
                </a:ext>
              </a:extLst>
            </p:cNvPr>
            <p:cNvSpPr txBox="1"/>
            <p:nvPr/>
          </p:nvSpPr>
          <p:spPr>
            <a:xfrm>
              <a:off x="249702" y="4831336"/>
              <a:ext cx="2202816" cy="276999"/>
            </a:xfrm>
            <a:prstGeom prst="rect">
              <a:avLst/>
            </a:prstGeom>
            <a:noFill/>
          </p:spPr>
          <p:txBody>
            <a:bodyPr wrap="square" lIns="0" rIns="0" rtlCol="0" anchor="b">
              <a:spAutoFit/>
            </a:bodyPr>
            <a:lstStyle/>
            <a:p>
              <a:pPr algn="r"/>
              <a:r>
                <a:rPr lang="en-US" sz="1200" b="1" noProof="1"/>
                <a:t>Concepts and Analysis of Performance</a:t>
              </a:r>
            </a:p>
          </p:txBody>
        </p:sp>
        <p:sp>
          <p:nvSpPr>
            <p:cNvPr id="164" name="TextBox 163">
              <a:extLst>
                <a:ext uri="{FF2B5EF4-FFF2-40B4-BE49-F238E27FC236}">
                  <a16:creationId xmlns:a16="http://schemas.microsoft.com/office/drawing/2014/main" id="{4D5CF745-0BB1-47AE-B511-A9D64C3016E1}"/>
                </a:ext>
              </a:extLst>
            </p:cNvPr>
            <p:cNvSpPr txBox="1"/>
            <p:nvPr/>
          </p:nvSpPr>
          <p:spPr>
            <a:xfrm>
              <a:off x="255549" y="5133470"/>
              <a:ext cx="2196969" cy="646331"/>
            </a:xfrm>
            <a:prstGeom prst="rect">
              <a:avLst/>
            </a:prstGeom>
            <a:noFill/>
          </p:spPr>
          <p:txBody>
            <a:bodyPr wrap="square" lIns="0" rIns="0" rtlCol="0" anchor="t">
              <a:spAutoFit/>
            </a:bodyPr>
            <a:lstStyle/>
            <a:p>
              <a:pPr algn="just"/>
              <a:r>
                <a:rPr lang="en-US" sz="900" b="1" noProof="1"/>
                <a:t>Throughout PE, pupils will be provided with the tools and knowledge to fully understand, appreciated, and evaluate individual skills and team performances. Pupils will also analyse tactics, formations and understanding of other teams approaches to competitive gameplay.</a:t>
              </a:r>
            </a:p>
          </p:txBody>
        </p:sp>
      </p:grpSp>
      <p:pic>
        <p:nvPicPr>
          <p:cNvPr id="165" name="Graphic 164" descr="Head with gears">
            <a:extLst>
              <a:ext uri="{FF2B5EF4-FFF2-40B4-BE49-F238E27FC236}">
                <a16:creationId xmlns:a16="http://schemas.microsoft.com/office/drawing/2014/main" id="{D6141243-A4FB-4A48-85DF-32160F0BE3F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110500" y="5620147"/>
            <a:ext cx="400110" cy="400110"/>
          </a:xfrm>
          <a:prstGeom prst="rect">
            <a:avLst/>
          </a:prstGeom>
        </p:spPr>
      </p:pic>
      <p:pic>
        <p:nvPicPr>
          <p:cNvPr id="56" name="Graphic 55" descr="Cricket">
            <a:extLst>
              <a:ext uri="{FF2B5EF4-FFF2-40B4-BE49-F238E27FC236}">
                <a16:creationId xmlns:a16="http://schemas.microsoft.com/office/drawing/2014/main" id="{B8B1FF75-4E94-4E2F-BC44-5E6318030B5C}"/>
              </a:ext>
            </a:extLst>
          </p:cNvPr>
          <p:cNvPicPr>
            <a:picLocks noChangeAspect="1"/>
          </p:cNvPicPr>
          <p:nvPr/>
        </p:nvPicPr>
        <p:blipFill>
          <a:blip r:embed="rId23" cstate="print">
            <a:extLst>
              <a:ext uri="{28A0092B-C50C-407E-A947-70E740481C1C}">
                <a14:useLocalDpi xmlns:a14="http://schemas.microsoft.com/office/drawing/2010/main" val="0"/>
              </a:ext>
              <a:ext uri="{96DAC541-7B7A-43D3-8B79-37D633B846F1}">
                <asvg:svgBlip xmlns:asvg="http://schemas.microsoft.com/office/drawing/2016/SVG/main" r:embed="rId24"/>
              </a:ext>
            </a:extLst>
          </a:blip>
          <a:stretch>
            <a:fillRect/>
          </a:stretch>
        </p:blipFill>
        <p:spPr>
          <a:xfrm>
            <a:off x="1478054" y="5163911"/>
            <a:ext cx="338555" cy="338555"/>
          </a:xfrm>
          <a:prstGeom prst="rect">
            <a:avLst/>
          </a:prstGeom>
        </p:spPr>
      </p:pic>
      <p:grpSp>
        <p:nvGrpSpPr>
          <p:cNvPr id="168" name="Group 167">
            <a:extLst>
              <a:ext uri="{FF2B5EF4-FFF2-40B4-BE49-F238E27FC236}">
                <a16:creationId xmlns:a16="http://schemas.microsoft.com/office/drawing/2014/main" id="{FDFA46C0-A7FC-4B1B-827D-6425EAB58D73}"/>
              </a:ext>
            </a:extLst>
          </p:cNvPr>
          <p:cNvGrpSpPr/>
          <p:nvPr/>
        </p:nvGrpSpPr>
        <p:grpSpPr>
          <a:xfrm>
            <a:off x="3310554" y="3937621"/>
            <a:ext cx="3162363" cy="884405"/>
            <a:chOff x="-381087" y="4612683"/>
            <a:chExt cx="2225852" cy="884405"/>
          </a:xfrm>
        </p:grpSpPr>
        <p:sp>
          <p:nvSpPr>
            <p:cNvPr id="169" name="TextBox 168">
              <a:extLst>
                <a:ext uri="{FF2B5EF4-FFF2-40B4-BE49-F238E27FC236}">
                  <a16:creationId xmlns:a16="http://schemas.microsoft.com/office/drawing/2014/main" id="{C9DB8066-412D-4FD7-86E0-1B538ECA9404}"/>
                </a:ext>
              </a:extLst>
            </p:cNvPr>
            <p:cNvSpPr txBox="1"/>
            <p:nvPr/>
          </p:nvSpPr>
          <p:spPr>
            <a:xfrm>
              <a:off x="-381087" y="4612683"/>
              <a:ext cx="639697" cy="285597"/>
            </a:xfrm>
            <a:prstGeom prst="rect">
              <a:avLst/>
            </a:prstGeom>
            <a:noFill/>
          </p:spPr>
          <p:txBody>
            <a:bodyPr wrap="square" lIns="0" rIns="0" rtlCol="0" anchor="b">
              <a:spAutoFit/>
            </a:bodyPr>
            <a:lstStyle/>
            <a:p>
              <a:pPr algn="r"/>
              <a:r>
                <a:rPr lang="en-US" sz="1200" b="1" noProof="1"/>
                <a:t>Leadership</a:t>
              </a:r>
            </a:p>
          </p:txBody>
        </p:sp>
        <p:sp>
          <p:nvSpPr>
            <p:cNvPr id="170" name="TextBox 169">
              <a:extLst>
                <a:ext uri="{FF2B5EF4-FFF2-40B4-BE49-F238E27FC236}">
                  <a16:creationId xmlns:a16="http://schemas.microsoft.com/office/drawing/2014/main" id="{31FC38A0-7EA1-4744-8914-1ACEB3268CC0}"/>
                </a:ext>
              </a:extLst>
            </p:cNvPr>
            <p:cNvSpPr txBox="1"/>
            <p:nvPr/>
          </p:nvSpPr>
          <p:spPr>
            <a:xfrm>
              <a:off x="-300390" y="4850757"/>
              <a:ext cx="2145155" cy="646331"/>
            </a:xfrm>
            <a:prstGeom prst="rect">
              <a:avLst/>
            </a:prstGeom>
            <a:noFill/>
          </p:spPr>
          <p:txBody>
            <a:bodyPr wrap="square" lIns="0" rIns="0" rtlCol="0" anchor="t">
              <a:spAutoFit/>
            </a:bodyPr>
            <a:lstStyle/>
            <a:p>
              <a:pPr algn="just"/>
              <a:r>
                <a:rPr lang="en-US" sz="900" b="1" noProof="1"/>
                <a:t>Throughoutlearning, pupils will be provided with multiple opportunities to strengthen their knowledge, understanding, and skills associated with leadership. Pupils will be able to plan, deliver, and self/ peer evaluate a range of skills and sessions.</a:t>
              </a:r>
            </a:p>
          </p:txBody>
        </p:sp>
      </p:grpSp>
      <p:grpSp>
        <p:nvGrpSpPr>
          <p:cNvPr id="175" name="Group 174">
            <a:extLst>
              <a:ext uri="{FF2B5EF4-FFF2-40B4-BE49-F238E27FC236}">
                <a16:creationId xmlns:a16="http://schemas.microsoft.com/office/drawing/2014/main" id="{718D847B-8EC1-4279-A062-07101B37A3C2}"/>
              </a:ext>
            </a:extLst>
          </p:cNvPr>
          <p:cNvGrpSpPr/>
          <p:nvPr/>
        </p:nvGrpSpPr>
        <p:grpSpPr>
          <a:xfrm>
            <a:off x="6796321" y="5773188"/>
            <a:ext cx="2086814" cy="829769"/>
            <a:chOff x="255549" y="4820194"/>
            <a:chExt cx="2774170" cy="829769"/>
          </a:xfrm>
        </p:grpSpPr>
        <p:sp>
          <p:nvSpPr>
            <p:cNvPr id="176" name="TextBox 175">
              <a:extLst>
                <a:ext uri="{FF2B5EF4-FFF2-40B4-BE49-F238E27FC236}">
                  <a16:creationId xmlns:a16="http://schemas.microsoft.com/office/drawing/2014/main" id="{9D986DF3-A542-43A7-A66D-3A49B8FD976E}"/>
                </a:ext>
              </a:extLst>
            </p:cNvPr>
            <p:cNvSpPr txBox="1"/>
            <p:nvPr/>
          </p:nvSpPr>
          <p:spPr>
            <a:xfrm>
              <a:off x="255549" y="4820194"/>
              <a:ext cx="2202816" cy="276999"/>
            </a:xfrm>
            <a:prstGeom prst="rect">
              <a:avLst/>
            </a:prstGeom>
            <a:noFill/>
          </p:spPr>
          <p:txBody>
            <a:bodyPr wrap="square" lIns="0" rIns="0" rtlCol="0" anchor="b">
              <a:spAutoFit/>
            </a:bodyPr>
            <a:lstStyle/>
            <a:p>
              <a:pPr algn="r"/>
              <a:r>
                <a:rPr lang="en-US" sz="1200" b="1" noProof="1"/>
                <a:t>End of KS4</a:t>
              </a:r>
            </a:p>
          </p:txBody>
        </p:sp>
        <p:sp>
          <p:nvSpPr>
            <p:cNvPr id="177" name="TextBox 176">
              <a:extLst>
                <a:ext uri="{FF2B5EF4-FFF2-40B4-BE49-F238E27FC236}">
                  <a16:creationId xmlns:a16="http://schemas.microsoft.com/office/drawing/2014/main" id="{AA47D6DB-4724-4647-9B4F-A153A5412525}"/>
                </a:ext>
              </a:extLst>
            </p:cNvPr>
            <p:cNvSpPr txBox="1"/>
            <p:nvPr/>
          </p:nvSpPr>
          <p:spPr>
            <a:xfrm>
              <a:off x="832750" y="5142132"/>
              <a:ext cx="2196969" cy="507831"/>
            </a:xfrm>
            <a:prstGeom prst="rect">
              <a:avLst/>
            </a:prstGeom>
            <a:noFill/>
          </p:spPr>
          <p:txBody>
            <a:bodyPr wrap="square" lIns="0" rIns="0" rtlCol="0" anchor="t">
              <a:spAutoFit/>
            </a:bodyPr>
            <a:lstStyle/>
            <a:p>
              <a:r>
                <a:rPr lang="en-US" sz="900" b="1" noProof="1"/>
                <a:t>Pupils will be signposted to careers/ further opportunities in Physical Education and Sport</a:t>
              </a:r>
            </a:p>
          </p:txBody>
        </p:sp>
      </p:grpSp>
      <p:grpSp>
        <p:nvGrpSpPr>
          <p:cNvPr id="178" name="Group 177">
            <a:extLst>
              <a:ext uri="{FF2B5EF4-FFF2-40B4-BE49-F238E27FC236}">
                <a16:creationId xmlns:a16="http://schemas.microsoft.com/office/drawing/2014/main" id="{51185C6B-F098-41F9-8A8D-931E0333F2DA}"/>
              </a:ext>
            </a:extLst>
          </p:cNvPr>
          <p:cNvGrpSpPr/>
          <p:nvPr/>
        </p:nvGrpSpPr>
        <p:grpSpPr>
          <a:xfrm>
            <a:off x="3293624" y="96922"/>
            <a:ext cx="2355706" cy="1194253"/>
            <a:chOff x="240911" y="4929097"/>
            <a:chExt cx="2220777" cy="1201650"/>
          </a:xfrm>
        </p:grpSpPr>
        <p:sp>
          <p:nvSpPr>
            <p:cNvPr id="179" name="TextBox 178">
              <a:extLst>
                <a:ext uri="{FF2B5EF4-FFF2-40B4-BE49-F238E27FC236}">
                  <a16:creationId xmlns:a16="http://schemas.microsoft.com/office/drawing/2014/main" id="{18083ABF-3376-4857-A0FD-084EE4A71547}"/>
                </a:ext>
              </a:extLst>
            </p:cNvPr>
            <p:cNvSpPr txBox="1"/>
            <p:nvPr/>
          </p:nvSpPr>
          <p:spPr>
            <a:xfrm>
              <a:off x="258872" y="4929097"/>
              <a:ext cx="2202816" cy="276999"/>
            </a:xfrm>
            <a:prstGeom prst="rect">
              <a:avLst/>
            </a:prstGeom>
            <a:noFill/>
          </p:spPr>
          <p:txBody>
            <a:bodyPr wrap="square" lIns="0" rIns="0" rtlCol="0" anchor="b">
              <a:spAutoFit/>
            </a:bodyPr>
            <a:lstStyle/>
            <a:p>
              <a:r>
                <a:rPr lang="en-US" sz="1200" b="1" noProof="1"/>
                <a:t>Application of Theory</a:t>
              </a:r>
            </a:p>
          </p:txBody>
        </p:sp>
        <p:sp>
          <p:nvSpPr>
            <p:cNvPr id="180" name="TextBox 179">
              <a:extLst>
                <a:ext uri="{FF2B5EF4-FFF2-40B4-BE49-F238E27FC236}">
                  <a16:creationId xmlns:a16="http://schemas.microsoft.com/office/drawing/2014/main" id="{2D5DE0D9-CE5F-4552-B439-6A5FDD47AD94}"/>
                </a:ext>
              </a:extLst>
            </p:cNvPr>
            <p:cNvSpPr txBox="1"/>
            <p:nvPr/>
          </p:nvSpPr>
          <p:spPr>
            <a:xfrm>
              <a:off x="240911" y="5201698"/>
              <a:ext cx="2196969" cy="929049"/>
            </a:xfrm>
            <a:prstGeom prst="rect">
              <a:avLst/>
            </a:prstGeom>
            <a:noFill/>
          </p:spPr>
          <p:txBody>
            <a:bodyPr wrap="square" lIns="0" rIns="0" rtlCol="0" anchor="t">
              <a:spAutoFit/>
            </a:bodyPr>
            <a:lstStyle/>
            <a:p>
              <a:r>
                <a:rPr lang="en-US" sz="900" b="1" noProof="1"/>
                <a:t>Pupils will be introduced to the technical language associated to sport, physical activity and bionmechanics. Pupils will develop confidence in knowledge, understanding and application of sports specific terminology throughout their lessons.</a:t>
              </a:r>
            </a:p>
          </p:txBody>
        </p:sp>
      </p:grpSp>
      <p:pic>
        <p:nvPicPr>
          <p:cNvPr id="1026" name="Picture 2" descr="St Hugh's Catholic Primary School - School Games Values">
            <a:extLst>
              <a:ext uri="{FF2B5EF4-FFF2-40B4-BE49-F238E27FC236}">
                <a16:creationId xmlns:a16="http://schemas.microsoft.com/office/drawing/2014/main" id="{428149DD-1762-45D8-846F-BFF9992249E3}"/>
              </a:ext>
            </a:extLst>
          </p:cNvPr>
          <p:cNvPicPr>
            <a:picLocks noChangeAspect="1" noChangeArrowheads="1"/>
          </p:cNvPicPr>
          <p:nvPr/>
        </p:nvPicPr>
        <p:blipFill>
          <a:blip r:embed="rId25" cstate="print">
            <a:extLst>
              <a:ext uri="{28A0092B-C50C-407E-A947-70E740481C1C}">
                <a14:useLocalDpi xmlns:a14="http://schemas.microsoft.com/office/drawing/2010/main" val="0"/>
              </a:ext>
            </a:extLst>
          </a:blip>
          <a:srcRect/>
          <a:stretch>
            <a:fillRect/>
          </a:stretch>
        </p:blipFill>
        <p:spPr bwMode="auto">
          <a:xfrm>
            <a:off x="6291396" y="139489"/>
            <a:ext cx="1097338" cy="230441"/>
          </a:xfrm>
          <a:prstGeom prst="rect">
            <a:avLst/>
          </a:prstGeom>
          <a:noFill/>
          <a:extLst>
            <a:ext uri="{909E8E84-426E-40DD-AFC4-6F175D3DCCD1}">
              <a14:hiddenFill xmlns:a14="http://schemas.microsoft.com/office/drawing/2010/main">
                <a:solidFill>
                  <a:srgbClr val="FFFFFF"/>
                </a:solidFill>
              </a14:hiddenFill>
            </a:ext>
          </a:extLst>
        </p:spPr>
      </p:pic>
      <p:pic>
        <p:nvPicPr>
          <p:cNvPr id="182" name="Graphic 181" descr="Head with gears">
            <a:extLst>
              <a:ext uri="{FF2B5EF4-FFF2-40B4-BE49-F238E27FC236}">
                <a16:creationId xmlns:a16="http://schemas.microsoft.com/office/drawing/2014/main" id="{4098CD32-E481-4B8E-AE22-458D6BCD672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56191" y="3877280"/>
            <a:ext cx="400110" cy="362241"/>
          </a:xfrm>
          <a:prstGeom prst="rect">
            <a:avLst/>
          </a:prstGeom>
        </p:spPr>
      </p:pic>
      <p:sp>
        <p:nvSpPr>
          <p:cNvPr id="187" name="TextBox 186">
            <a:extLst>
              <a:ext uri="{FF2B5EF4-FFF2-40B4-BE49-F238E27FC236}">
                <a16:creationId xmlns:a16="http://schemas.microsoft.com/office/drawing/2014/main" id="{3C013A6F-6A9C-4228-9B99-7999C4DAE03F}"/>
              </a:ext>
            </a:extLst>
          </p:cNvPr>
          <p:cNvSpPr txBox="1"/>
          <p:nvPr/>
        </p:nvSpPr>
        <p:spPr>
          <a:xfrm>
            <a:off x="363455" y="2989706"/>
            <a:ext cx="2181639" cy="2031325"/>
          </a:xfrm>
          <a:prstGeom prst="rect">
            <a:avLst/>
          </a:prstGeom>
          <a:noFill/>
        </p:spPr>
        <p:txBody>
          <a:bodyPr wrap="square" lIns="0" rIns="0" rtlCol="0" anchor="t">
            <a:spAutoFit/>
          </a:bodyPr>
          <a:lstStyle/>
          <a:p>
            <a:r>
              <a:rPr lang="en-US" sz="900" b="1" noProof="1"/>
              <a:t>Pupils will use established skills, knowledge and understanding developed in primary schools, and put them into practice within a more sports-specific approach to learning. Pupils will experience a range of roles, positions and responsibilities within a team, extending previously established knowledge. Pupils will have the opportunity to gain greater experience in game-scenarios/ competitive experiences more reflective of the sports that are being delivered.</a:t>
            </a:r>
          </a:p>
          <a:p>
            <a:r>
              <a:rPr lang="en-US" sz="900" b="1" noProof="1"/>
              <a:t>Linking into leaderships, pupils will have the opportunity to construct and lead small training sessions/ training plans to others.</a:t>
            </a:r>
          </a:p>
        </p:txBody>
      </p:sp>
      <p:pic>
        <p:nvPicPr>
          <p:cNvPr id="188" name="Picture 2" descr="St Hugh's Catholic Primary School - School Games Values">
            <a:extLst>
              <a:ext uri="{FF2B5EF4-FFF2-40B4-BE49-F238E27FC236}">
                <a16:creationId xmlns:a16="http://schemas.microsoft.com/office/drawing/2014/main" id="{45D62363-62F6-43A9-8D8B-4B6EA578AE22}"/>
              </a:ext>
            </a:extLst>
          </p:cNvPr>
          <p:cNvPicPr>
            <a:picLocks noChangeAspect="1" noChangeArrowheads="1"/>
          </p:cNvPicPr>
          <p:nvPr/>
        </p:nvPicPr>
        <p:blipFill>
          <a:blip r:embed="rId25" cstate="print">
            <a:extLst>
              <a:ext uri="{28A0092B-C50C-407E-A947-70E740481C1C}">
                <a14:useLocalDpi xmlns:a14="http://schemas.microsoft.com/office/drawing/2010/main" val="0"/>
              </a:ext>
            </a:extLst>
          </a:blip>
          <a:srcRect/>
          <a:stretch>
            <a:fillRect/>
          </a:stretch>
        </p:blipFill>
        <p:spPr bwMode="auto">
          <a:xfrm>
            <a:off x="305239" y="2387721"/>
            <a:ext cx="1097338" cy="230441"/>
          </a:xfrm>
          <a:prstGeom prst="rect">
            <a:avLst/>
          </a:prstGeom>
          <a:noFill/>
          <a:extLst>
            <a:ext uri="{909E8E84-426E-40DD-AFC4-6F175D3DCCD1}">
              <a14:hiddenFill xmlns:a14="http://schemas.microsoft.com/office/drawing/2010/main">
                <a:solidFill>
                  <a:srgbClr val="FFFFFF"/>
                </a:solidFill>
              </a14:hiddenFill>
            </a:ext>
          </a:extLst>
        </p:spPr>
      </p:pic>
      <p:pic>
        <p:nvPicPr>
          <p:cNvPr id="1028" name="Graphic 1027" descr="Heart with pulse">
            <a:extLst>
              <a:ext uri="{FF2B5EF4-FFF2-40B4-BE49-F238E27FC236}">
                <a16:creationId xmlns:a16="http://schemas.microsoft.com/office/drawing/2014/main" id="{7D229762-204B-4AE3-BBCB-BF990919865E}"/>
              </a:ext>
            </a:extLst>
          </p:cNvPr>
          <p:cNvPicPr>
            <a:picLocks noChangeAspect="1"/>
          </p:cNvPicPr>
          <p:nvPr/>
        </p:nvPicPr>
        <p:blipFill>
          <a:blip r:embed="rId26" cstate="print">
            <a:extLst>
              <a:ext uri="{28A0092B-C50C-407E-A947-70E740481C1C}">
                <a14:useLocalDpi xmlns:a14="http://schemas.microsoft.com/office/drawing/2010/main" val="0"/>
              </a:ext>
              <a:ext uri="{96DAC541-7B7A-43D3-8B79-37D633B846F1}">
                <asvg:svgBlip xmlns:asvg="http://schemas.microsoft.com/office/drawing/2016/SVG/main" r:embed="rId27"/>
              </a:ext>
            </a:extLst>
          </a:blip>
          <a:stretch>
            <a:fillRect/>
          </a:stretch>
        </p:blipFill>
        <p:spPr>
          <a:xfrm>
            <a:off x="7354661" y="5723419"/>
            <a:ext cx="376536" cy="376536"/>
          </a:xfrm>
          <a:prstGeom prst="rect">
            <a:avLst/>
          </a:prstGeom>
        </p:spPr>
      </p:pic>
      <p:grpSp>
        <p:nvGrpSpPr>
          <p:cNvPr id="191" name="Group 190">
            <a:extLst>
              <a:ext uri="{FF2B5EF4-FFF2-40B4-BE49-F238E27FC236}">
                <a16:creationId xmlns:a16="http://schemas.microsoft.com/office/drawing/2014/main" id="{5BB72FD3-3687-4336-843A-89AEE549AEB3}"/>
              </a:ext>
            </a:extLst>
          </p:cNvPr>
          <p:cNvGrpSpPr/>
          <p:nvPr/>
        </p:nvGrpSpPr>
        <p:grpSpPr>
          <a:xfrm>
            <a:off x="2997604" y="2232230"/>
            <a:ext cx="3281827" cy="895939"/>
            <a:chOff x="23871" y="4779916"/>
            <a:chExt cx="2589958" cy="895939"/>
          </a:xfrm>
        </p:grpSpPr>
        <p:sp>
          <p:nvSpPr>
            <p:cNvPr id="192" name="TextBox 191">
              <a:extLst>
                <a:ext uri="{FF2B5EF4-FFF2-40B4-BE49-F238E27FC236}">
                  <a16:creationId xmlns:a16="http://schemas.microsoft.com/office/drawing/2014/main" id="{1A073E00-6E75-4BE2-B37A-86A6B9FC1353}"/>
                </a:ext>
              </a:extLst>
            </p:cNvPr>
            <p:cNvSpPr txBox="1"/>
            <p:nvPr/>
          </p:nvSpPr>
          <p:spPr>
            <a:xfrm>
              <a:off x="261491" y="4779916"/>
              <a:ext cx="1605549" cy="276999"/>
            </a:xfrm>
            <a:prstGeom prst="rect">
              <a:avLst/>
            </a:prstGeom>
            <a:noFill/>
          </p:spPr>
          <p:txBody>
            <a:bodyPr wrap="square" lIns="0" rIns="0" rtlCol="0" anchor="b">
              <a:spAutoFit/>
            </a:bodyPr>
            <a:lstStyle/>
            <a:p>
              <a:pPr algn="r"/>
              <a:r>
                <a:rPr lang="en-US" sz="1200" b="1" noProof="1"/>
                <a:t>The Body</a:t>
              </a:r>
            </a:p>
          </p:txBody>
        </p:sp>
        <p:sp>
          <p:nvSpPr>
            <p:cNvPr id="193" name="TextBox 192">
              <a:extLst>
                <a:ext uri="{FF2B5EF4-FFF2-40B4-BE49-F238E27FC236}">
                  <a16:creationId xmlns:a16="http://schemas.microsoft.com/office/drawing/2014/main" id="{046FBF97-7C28-4F3D-AC16-00274FCDD704}"/>
                </a:ext>
              </a:extLst>
            </p:cNvPr>
            <p:cNvSpPr txBox="1"/>
            <p:nvPr/>
          </p:nvSpPr>
          <p:spPr>
            <a:xfrm>
              <a:off x="23871" y="5029524"/>
              <a:ext cx="2589958" cy="646331"/>
            </a:xfrm>
            <a:prstGeom prst="rect">
              <a:avLst/>
            </a:prstGeom>
            <a:noFill/>
          </p:spPr>
          <p:txBody>
            <a:bodyPr wrap="square" lIns="0" rIns="0" rtlCol="0" anchor="t">
              <a:spAutoFit/>
            </a:bodyPr>
            <a:lstStyle/>
            <a:p>
              <a:r>
                <a:rPr lang="en-US" sz="900" b="1" noProof="1"/>
                <a:t>Pupils will develop knowledge and understanding surrounding the muscular-skeletal system and the pulmonary system. Pupils will obtain greater understanding surrounding injury, treatment of injury and preventative measures regarding injury in sport.</a:t>
              </a:r>
            </a:p>
          </p:txBody>
        </p:sp>
      </p:grpSp>
      <p:pic>
        <p:nvPicPr>
          <p:cNvPr id="1030" name="Graphic 1029" descr="Skeleton">
            <a:extLst>
              <a:ext uri="{FF2B5EF4-FFF2-40B4-BE49-F238E27FC236}">
                <a16:creationId xmlns:a16="http://schemas.microsoft.com/office/drawing/2014/main" id="{309E9817-5EC5-493F-9DCF-EEC529812B34}"/>
              </a:ext>
            </a:extLst>
          </p:cNvPr>
          <p:cNvPicPr>
            <a:picLocks noChangeAspect="1"/>
          </p:cNvPicPr>
          <p:nvPr/>
        </p:nvPicPr>
        <p:blipFill>
          <a:blip r:embed="rId28" cstate="print">
            <a:extLst>
              <a:ext uri="{28A0092B-C50C-407E-A947-70E740481C1C}">
                <a14:useLocalDpi xmlns:a14="http://schemas.microsoft.com/office/drawing/2010/main" val="0"/>
              </a:ext>
              <a:ext uri="{96DAC541-7B7A-43D3-8B79-37D633B846F1}">
                <asvg:svgBlip xmlns:asvg="http://schemas.microsoft.com/office/drawing/2016/SVG/main" r:embed="rId29"/>
              </a:ext>
            </a:extLst>
          </a:blip>
          <a:stretch>
            <a:fillRect/>
          </a:stretch>
        </p:blipFill>
        <p:spPr>
          <a:xfrm>
            <a:off x="5333149" y="2225167"/>
            <a:ext cx="348986" cy="308087"/>
          </a:xfrm>
          <a:prstGeom prst="rect">
            <a:avLst/>
          </a:prstGeom>
        </p:spPr>
      </p:pic>
      <p:pic>
        <p:nvPicPr>
          <p:cNvPr id="1032" name="Graphic 1031" descr="Flag">
            <a:extLst>
              <a:ext uri="{FF2B5EF4-FFF2-40B4-BE49-F238E27FC236}">
                <a16:creationId xmlns:a16="http://schemas.microsoft.com/office/drawing/2014/main" id="{4304BCDB-C95A-4676-BB9A-7452BA76A3D2}"/>
              </a:ext>
            </a:extLst>
          </p:cNvPr>
          <p:cNvPicPr>
            <a:picLocks noChangeAspect="1"/>
          </p:cNvPicPr>
          <p:nvPr/>
        </p:nvPicPr>
        <p:blipFill>
          <a:blip r:embed="rId30">
            <a:extLst>
              <a:ext uri="{28A0092B-C50C-407E-A947-70E740481C1C}">
                <a14:useLocalDpi xmlns:a14="http://schemas.microsoft.com/office/drawing/2010/main" val="0"/>
              </a:ext>
              <a:ext uri="{96DAC541-7B7A-43D3-8B79-37D633B846F1}">
                <asvg:svgBlip xmlns:asvg="http://schemas.microsoft.com/office/drawing/2016/SVG/main" r:embed="rId31"/>
              </a:ext>
            </a:extLst>
          </a:blip>
          <a:stretch>
            <a:fillRect/>
          </a:stretch>
        </p:blipFill>
        <p:spPr>
          <a:xfrm>
            <a:off x="8455657" y="4709236"/>
            <a:ext cx="661312" cy="661312"/>
          </a:xfrm>
          <a:prstGeom prst="rect">
            <a:avLst/>
          </a:prstGeom>
        </p:spPr>
      </p:pic>
      <p:pic>
        <p:nvPicPr>
          <p:cNvPr id="41" name="Picture 2" descr="SHARES PE – SHARES Lancashire – Schools">
            <a:extLst>
              <a:ext uri="{FF2B5EF4-FFF2-40B4-BE49-F238E27FC236}">
                <a16:creationId xmlns:a16="http://schemas.microsoft.com/office/drawing/2014/main" id="{7B7FA178-B1C3-CE32-2539-7760E46487B4}"/>
              </a:ext>
            </a:extLst>
          </p:cNvPr>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204187" y="246796"/>
            <a:ext cx="943685" cy="1033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1223743"/>
      </p:ext>
    </p:extLst>
  </p:cSld>
  <p:clrMapOvr>
    <a:masterClrMapping/>
  </p:clrMapOvr>
</p:sld>
</file>

<file path=ppt/theme/theme1.xml><?xml version="1.0" encoding="utf-8"?>
<a:theme xmlns:a="http://schemas.openxmlformats.org/drawingml/2006/main" name="Template PresentationGo">
  <a:themeElements>
    <a:clrScheme name="PGO2">
      <a:dk1>
        <a:sysClr val="windowText" lastClr="000000"/>
      </a:dk1>
      <a:lt1>
        <a:sysClr val="window" lastClr="FFFFFF"/>
      </a:lt1>
      <a:dk2>
        <a:srgbClr val="063951"/>
      </a:dk2>
      <a:lt2>
        <a:srgbClr val="D3D3D3"/>
      </a:lt2>
      <a:accent1>
        <a:srgbClr val="3A5C84"/>
      </a:accent1>
      <a:accent2>
        <a:srgbClr val="F7931F"/>
      </a:accent2>
      <a:accent3>
        <a:srgbClr val="4CC1EF"/>
      </a:accent3>
      <a:accent4>
        <a:srgbClr val="FFCC4C"/>
      </a:accent4>
      <a:accent5>
        <a:srgbClr val="C13018"/>
      </a:accent5>
      <a:accent6>
        <a:srgbClr val="A2B969"/>
      </a:accent6>
      <a:hlink>
        <a:srgbClr val="6C2B43"/>
      </a:hlink>
      <a:folHlink>
        <a:srgbClr val="6C2B43"/>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plate PresentationGo Dark">
  <a:themeElements>
    <a:clrScheme name="PGO2">
      <a:dk1>
        <a:sysClr val="windowText" lastClr="000000"/>
      </a:dk1>
      <a:lt1>
        <a:sysClr val="window" lastClr="FFFFFF"/>
      </a:lt1>
      <a:dk2>
        <a:srgbClr val="063951"/>
      </a:dk2>
      <a:lt2>
        <a:srgbClr val="D3D3D3"/>
      </a:lt2>
      <a:accent1>
        <a:srgbClr val="3A5C84"/>
      </a:accent1>
      <a:accent2>
        <a:srgbClr val="F7931F"/>
      </a:accent2>
      <a:accent3>
        <a:srgbClr val="4CC1EF"/>
      </a:accent3>
      <a:accent4>
        <a:srgbClr val="FFCC4C"/>
      </a:accent4>
      <a:accent5>
        <a:srgbClr val="C13018"/>
      </a:accent5>
      <a:accent6>
        <a:srgbClr val="A2B969"/>
      </a:accent6>
      <a:hlink>
        <a:srgbClr val="6C2B43"/>
      </a:hlink>
      <a:folHlink>
        <a:srgbClr val="6C2B43"/>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020A5039C36A4479E92BAF90E20122B" ma:contentTypeVersion="6" ma:contentTypeDescription="Create a new document." ma:contentTypeScope="" ma:versionID="ad8b31d3a7c2b623ca0fd5daa5cfe925">
  <xsd:schema xmlns:xsd="http://www.w3.org/2001/XMLSchema" xmlns:xs="http://www.w3.org/2001/XMLSchema" xmlns:p="http://schemas.microsoft.com/office/2006/metadata/properties" xmlns:ns2="1d0d18ce-ead3-4a70-aa67-965c159bf078" xmlns:ns3="3ef3100c-adf9-4e72-93ab-c3c7fff87f0c" targetNamespace="http://schemas.microsoft.com/office/2006/metadata/properties" ma:root="true" ma:fieldsID="c2a88cd250e3b03303a85651e3020a25" ns2:_="" ns3:_="">
    <xsd:import namespace="1d0d18ce-ead3-4a70-aa67-965c159bf078"/>
    <xsd:import namespace="3ef3100c-adf9-4e72-93ab-c3c7fff87f0c"/>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d0d18ce-ead3-4a70-aa67-965c159bf07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ef3100c-adf9-4e72-93ab-c3c7fff87f0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E723DC7-96E9-45AB-8B68-AA1DF63908AB}">
  <ds:schemaRefs>
    <ds:schemaRef ds:uri="http://schemas.microsoft.com/sharepoint/v3/contenttype/forms"/>
  </ds:schemaRefs>
</ds:datastoreItem>
</file>

<file path=customXml/itemProps2.xml><?xml version="1.0" encoding="utf-8"?>
<ds:datastoreItem xmlns:ds="http://schemas.openxmlformats.org/officeDocument/2006/customXml" ds:itemID="{94CDE00B-A650-4139-9701-C8D02D68B7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d0d18ce-ead3-4a70-aa67-965c159bf078"/>
    <ds:schemaRef ds:uri="3ef3100c-adf9-4e72-93ab-c3c7fff87f0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2579BC6-F3B1-40D3-9A26-68C17C881825}">
  <ds:schemaRefs>
    <ds:schemaRef ds:uri="http://schemas.microsoft.com/office/2006/metadata/properties"/>
    <ds:schemaRef ds:uri="http://purl.org/dc/elements/1.1/"/>
    <ds:schemaRef ds:uri="http://schemas.microsoft.com/office/2006/documentManagement/types"/>
    <ds:schemaRef ds:uri="http://www.w3.org/XML/1998/namespace"/>
    <ds:schemaRef ds:uri="http://purl.org/dc/terms/"/>
    <ds:schemaRef ds:uri="http://schemas.microsoft.com/office/infopath/2007/PartnerControls"/>
    <ds:schemaRef ds:uri="1d0d18ce-ead3-4a70-aa67-965c159bf078"/>
    <ds:schemaRef ds:uri="http://schemas.openxmlformats.org/package/2006/metadata/core-properties"/>
    <ds:schemaRef ds:uri="3ef3100c-adf9-4e72-93ab-c3c7fff87f0c"/>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TEMPLATE-PGO(16_9)</Template>
  <TotalTime>35323</TotalTime>
  <Words>530</Words>
  <Application>Microsoft Macintosh PowerPoint</Application>
  <PresentationFormat>On-screen Show (4:3)</PresentationFormat>
  <Paragraphs>31</Paragraphs>
  <Slides>1</Slides>
  <Notes>1</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vt:i4>
      </vt:variant>
    </vt:vector>
  </HeadingPairs>
  <TitlesOfParts>
    <vt:vector size="9" baseType="lpstr">
      <vt:lpstr>Arial</vt:lpstr>
      <vt:lpstr>Calibri</vt:lpstr>
      <vt:lpstr>Calibri Light</vt:lpstr>
      <vt:lpstr>Helvetica</vt:lpstr>
      <vt:lpstr>Open Sans</vt:lpstr>
      <vt:lpstr>Template PresentationGo</vt:lpstr>
      <vt:lpstr>Template PresentationGo Dark</vt:lpstr>
      <vt:lpstr>Custom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Road Map Timeline</dc:title>
  <dc:creator>PresentationGO.com</dc:creator>
  <dc:description>© Copyright PresentationGO.com</dc:description>
  <cp:lastModifiedBy>Nick Blackledge</cp:lastModifiedBy>
  <cp:revision>26</cp:revision>
  <cp:lastPrinted>2023-03-31T10:38:03Z</cp:lastPrinted>
  <dcterms:created xsi:type="dcterms:W3CDTF">2014-11-26T05:14:11Z</dcterms:created>
  <dcterms:modified xsi:type="dcterms:W3CDTF">2024-09-13T10:46:26Z</dcterms:modified>
  <cp:category>Charts &amp; Diagrams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0x0101002020A5039C36A4479E92BAF90E20122B</vt:lpwstr>
  </property>
</Properties>
</file>