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6D7A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9600" y="936100"/>
            <a:ext cx="4605900" cy="4155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 u="sng">
                <a:latin typeface="Comfortaa"/>
                <a:ea typeface="Comfortaa"/>
                <a:cs typeface="Comfortaa"/>
                <a:sym typeface="Comfortaa"/>
              </a:rPr>
              <a:t>Outcomes</a:t>
            </a:r>
            <a:endParaRPr b="1" sz="1700" u="sng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Look at examples of Islamic art and how it was used in important places of worship and homes.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Look at examples of Christian art e.g. The Last Supper Da Vinci, Michelangelo Sistine chapel and discuss what they show.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Look at examples of Christian statues and explore why some religions do not have statues.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Look at examples of floats and icons carried on parades e.g Easter time – How does this link to Commitment and Belonging?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Listen to key pieces of music for different religions e.g. Maher Zain ‘The Chosen One’ rituals of Islam and famous Christian Carols and discuss what they say.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Look at examples of modern art and how they represent religious beliefs.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-"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Look at examples of where art has united religions e.g. Seville palace a mix of Islamic and Christian architecture and art. </a:t>
            </a:r>
            <a:endParaRPr b="1" sz="1200" u="sng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56500" y="936100"/>
            <a:ext cx="3607800" cy="1348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sng">
                <a:latin typeface="Comfortaa"/>
                <a:ea typeface="Comfortaa"/>
                <a:cs typeface="Comfortaa"/>
                <a:sym typeface="Comfortaa"/>
              </a:rPr>
              <a:t>Vocabulary</a:t>
            </a:r>
            <a:endParaRPr b="1" sz="2200" u="sng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The Last Supper      Mother Zain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Sistine Chapel            Vatican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Pope                         Renaissance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Icon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54121" l="11408" r="73461" t="34033"/>
          <a:stretch/>
        </p:blipFill>
        <p:spPr>
          <a:xfrm>
            <a:off x="6934324" y="4167799"/>
            <a:ext cx="2097499" cy="92365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9600" y="97913"/>
            <a:ext cx="9004800" cy="713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Comfortaa"/>
                <a:ea typeface="Comfortaa"/>
                <a:cs typeface="Comfortaa"/>
                <a:sym typeface="Comfortaa"/>
              </a:rPr>
              <a:t>How Do People Express their Faith Through the Arts?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9950" y="2368050"/>
            <a:ext cx="3718000" cy="17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