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C1"/>
    <a:srgbClr val="EBDF6A"/>
    <a:srgbClr val="ED24B5"/>
    <a:srgbClr val="04A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AFC5-603D-6E42-8489-3D3D05D7AAF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B56E-E5CB-5240-82C4-7B4148B60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1: Create mind-map</a:t>
            </a:r>
            <a:r>
              <a:rPr lang="en-US" baseline="0" dirty="0"/>
              <a:t> see sketchbook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2/3: Drawing Shells using the formal elements (list these) Fill and A3 sheet. Pencil, Pen, Charcoal,</a:t>
            </a:r>
            <a:r>
              <a:rPr lang="en-US" baseline="0" dirty="0"/>
              <a:t> 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Cropping, Scale, Proportion,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AC2F-DECB-D240-BD35-0B5EC79E0301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437" y="347901"/>
            <a:ext cx="5656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dobe Caslon Pro Bold"/>
                <a:cs typeface="Adobe Caslon Pro Bold"/>
              </a:rPr>
              <a:t>What are Natural Forms?</a:t>
            </a:r>
          </a:p>
        </p:txBody>
      </p:sp>
      <p:pic>
        <p:nvPicPr>
          <p:cNvPr id="3" name="Picture 2" descr="albtrees.jpg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79" y="1264528"/>
            <a:ext cx="6623797" cy="47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al_form___shell_by_blackroseruby-d4noes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21826" r="1955"/>
          <a:stretch/>
        </p:blipFill>
        <p:spPr>
          <a:xfrm>
            <a:off x="6753771" y="2846921"/>
            <a:ext cx="3117782" cy="3766913"/>
          </a:xfrm>
          <a:prstGeom prst="rect">
            <a:avLst/>
          </a:prstGeom>
        </p:spPr>
      </p:pic>
      <p:pic>
        <p:nvPicPr>
          <p:cNvPr id="3" name="Picture 2" descr="20121104-1646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26789"/>
            <a:ext cx="5727255" cy="4278663"/>
          </a:xfrm>
          <a:prstGeom prst="rect">
            <a:avLst/>
          </a:prstGeom>
        </p:spPr>
      </p:pic>
      <p:pic>
        <p:nvPicPr>
          <p:cNvPr id="2" name="Picture 1" descr="small_shell_by_eekxpo-d5fynq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58" y="292115"/>
            <a:ext cx="3695700" cy="2540000"/>
          </a:xfrm>
          <a:prstGeom prst="rect">
            <a:avLst/>
          </a:prstGeom>
        </p:spPr>
      </p:pic>
      <p:pic>
        <p:nvPicPr>
          <p:cNvPr id="5" name="Picture 4" descr="0cee3c8068d477a2bda276793242080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3893652"/>
            <a:ext cx="3705436" cy="2964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832" y="4595440"/>
            <a:ext cx="7758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Create the following: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1. Natural Form Title page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2. Mind map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3. Observational Studies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37562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trees.jpg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1" y="1347851"/>
            <a:ext cx="6623797" cy="4788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80841">
            <a:off x="681905" y="627889"/>
            <a:ext cx="41446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Starter Questions!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154" y="2227384"/>
            <a:ext cx="76004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natural Forms? Examples…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formal elements do you need to think about before starting these drawings? What order would you put them in?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49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50" y="287315"/>
            <a:ext cx="5920145" cy="286232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Adobe Caslon Pro"/>
                <a:cs typeface="Adobe Caslon Pro"/>
              </a:rPr>
              <a:t>Lesson Objective</a:t>
            </a:r>
            <a:r>
              <a:rPr lang="en-US" sz="3600" dirty="0">
                <a:latin typeface="Adobe Caslon Pro"/>
                <a:cs typeface="Adobe Caslon Pro"/>
              </a:rPr>
              <a:t>: </a:t>
            </a:r>
          </a:p>
          <a:p>
            <a:pPr algn="ctr"/>
            <a:r>
              <a:rPr lang="en-US" sz="3600" dirty="0">
                <a:latin typeface="Adobe Caslon Pro"/>
                <a:cs typeface="Adobe Caslon Pro"/>
              </a:rPr>
              <a:t>To examine different shapes of natural forms and create our own drawings through a range of materials.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150" y="3243378"/>
            <a:ext cx="57247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Tasks: Draw as many different natural forms</a:t>
            </a:r>
          </a:p>
          <a:p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Recreate a shell in pencil, </a:t>
            </a:r>
            <a:r>
              <a:rPr lang="en-US" sz="2000" b="1" dirty="0" err="1"/>
              <a:t>coloured</a:t>
            </a:r>
            <a:r>
              <a:rPr lang="en-US" sz="2000" b="1" dirty="0"/>
              <a:t> pencil and pen through observational drawing/ looking at the handouts.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Create a skull pencil drawing showing a wide range of tone (graduated shading).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Experiment and create a range of mark making techniques (see handout).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Create a pencil pinecone drawing.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Recreate one of your outcomes in charcoal.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38" y="187735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38" y="2244239"/>
            <a:ext cx="2549545" cy="2069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18" y="4501634"/>
            <a:ext cx="2411046" cy="21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trees.jpg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1" y="1347851"/>
            <a:ext cx="6623797" cy="4788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80841">
            <a:off x="681905" y="627889"/>
            <a:ext cx="41446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Evaluate!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154" y="2227384"/>
            <a:ext cx="76004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went well with your drawings?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unexpected?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think you need to </a:t>
            </a:r>
            <a:r>
              <a:rPr lang="en-US" sz="2400" dirty="0" err="1"/>
              <a:t>practise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can you develop your page even further?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9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66D093FD-D11C-40FC-9C5D-8BB5F970C145}"/>
</file>

<file path=customXml/itemProps2.xml><?xml version="1.0" encoding="utf-8"?>
<ds:datastoreItem xmlns:ds="http://schemas.openxmlformats.org/officeDocument/2006/customXml" ds:itemID="{B239FE8C-3393-4C72-B3C1-B31DB2355251}"/>
</file>

<file path=customXml/itemProps3.xml><?xml version="1.0" encoding="utf-8"?>
<ds:datastoreItem xmlns:ds="http://schemas.openxmlformats.org/officeDocument/2006/customXml" ds:itemID="{650C0B47-33B0-4E8B-B6EB-59369353F491}"/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220</Words>
  <Application>Microsoft Office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Caslon Pro</vt:lpstr>
      <vt:lpstr>Adobe Caslon Pro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Astles</dc:creator>
  <cp:lastModifiedBy>AstlesK</cp:lastModifiedBy>
  <cp:revision>24</cp:revision>
  <dcterms:created xsi:type="dcterms:W3CDTF">2016-08-30T16:06:40Z</dcterms:created>
  <dcterms:modified xsi:type="dcterms:W3CDTF">2020-09-23T11:45:51Z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