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02A88-017C-5406-189A-9FD5F0587047}" v="391" dt="2020-10-14T11:12:47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lesK" userId="S::astlesk@mayfield.portsmouth.sch.uk::449a8a0a-a8f3-4e7f-8f96-c93ad6325dc0" providerId="AD" clId="Web-{5CC02A88-017C-5406-189A-9FD5F0587047}"/>
    <pc:docChg chg="addSld modSld sldOrd">
      <pc:chgData name="AstlesK" userId="S::astlesk@mayfield.portsmouth.sch.uk::449a8a0a-a8f3-4e7f-8f96-c93ad6325dc0" providerId="AD" clId="Web-{5CC02A88-017C-5406-189A-9FD5F0587047}" dt="2020-10-14T11:12:47.456" v="389" actId="20577"/>
      <pc:docMkLst>
        <pc:docMk/>
      </pc:docMkLst>
      <pc:sldChg chg="addSp modSp new ord">
        <pc:chgData name="AstlesK" userId="S::astlesk@mayfield.portsmouth.sch.uk::449a8a0a-a8f3-4e7f-8f96-c93ad6325dc0" providerId="AD" clId="Web-{5CC02A88-017C-5406-189A-9FD5F0587047}" dt="2020-10-14T11:06:04.920" v="387" actId="20577"/>
        <pc:sldMkLst>
          <pc:docMk/>
          <pc:sldMk cId="4177520972" sldId="261"/>
        </pc:sldMkLst>
        <pc:spChg chg="add mod">
          <ac:chgData name="AstlesK" userId="S::astlesk@mayfield.portsmouth.sch.uk::449a8a0a-a8f3-4e7f-8f96-c93ad6325dc0" providerId="AD" clId="Web-{5CC02A88-017C-5406-189A-9FD5F0587047}" dt="2020-10-14T11:05:53.247" v="384" actId="1076"/>
          <ac:spMkLst>
            <pc:docMk/>
            <pc:sldMk cId="4177520972" sldId="261"/>
            <ac:spMk id="2" creationId="{02C686DB-D841-48FE-9568-9A7B78EC2BDD}"/>
          </ac:spMkLst>
        </pc:spChg>
        <pc:spChg chg="add mod">
          <ac:chgData name="AstlesK" userId="S::astlesk@mayfield.portsmouth.sch.uk::449a8a0a-a8f3-4e7f-8f96-c93ad6325dc0" providerId="AD" clId="Web-{5CC02A88-017C-5406-189A-9FD5F0587047}" dt="2020-10-14T11:06:04.920" v="387" actId="20577"/>
          <ac:spMkLst>
            <pc:docMk/>
            <pc:sldMk cId="4177520972" sldId="261"/>
            <ac:spMk id="3" creationId="{30168EDA-2A3D-4593-BE2E-F6BE071E6B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C413-B1FD-4B2D-BE7F-17527217A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DB354-9B1B-42DC-A353-46259ED73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D234E-DF4B-4CBF-A3D4-DCE0E9A2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A75E-817F-4E5A-99EF-7D1281D1A28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9628F-03D1-455F-9D03-E9AAD7FD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D446E-7F88-4E64-A679-41359353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4AD-9A75-4014-9582-C919DF729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6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A23F-AC59-412D-AB5B-45051C9A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2FCFF-05D6-4F1C-B974-503B10999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50C1A-02E3-4B5A-80E7-6DD364C9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A75E-817F-4E5A-99EF-7D1281D1A28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8E6C5-2B4B-48CE-8E09-A47A3608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A8AF2-D93E-4019-ADE6-FB23B937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4AD-9A75-4014-9582-C919DF729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08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FC347-9165-4728-BE4F-87EE0715B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7D200-FBAD-42E8-A94C-D827A0A9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E22CE-BC94-4C27-B7A7-CFE6BC0C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A75E-817F-4E5A-99EF-7D1281D1A28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A4274-CF1A-43CF-8386-449115D1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4E88-4DF2-4E37-BFB3-576F7F40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4AD-9A75-4014-9582-C919DF729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43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FF71A-DC8E-42E8-B8B0-EE4941EC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109C-4A0D-44D4-BD2B-A1B87D7AB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365CF-9A97-41D6-887D-FAC3E96D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A75E-817F-4E5A-99EF-7D1281D1A28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B55A5-45AA-4ECA-B888-31472A16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7FE27-C04C-4BFF-95C5-A57BA485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4AD-9A75-4014-9582-C919DF729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1050-ECF3-4EAC-B779-6C251551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5578A-10E7-46D5-B2BA-A67063F2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FE52A-E9E2-40FA-ABFB-F867957C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A75E-817F-4E5A-99EF-7D1281D1A28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9DB08-B057-499F-B0CB-F9D173B0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12741-9573-46B0-9DB2-4F5C19BD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4AD-9A75-4014-9582-C919DF729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A481-59D1-406F-9ACD-62A54636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F4CE2-D393-464B-A843-5AF149C1C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612DE-7D86-4797-87C0-99CD4776A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7FA2E-E99A-4499-8995-BA66A0E2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A75E-817F-4E5A-99EF-7D1281D1A28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73FA7-830C-4941-8FD3-BFDCCE1C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7D55E-3A7A-4089-904B-308610A8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4AD-9A75-4014-9582-C919DF729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7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797C-6D41-49E1-A851-8EF525FA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C0B83-5B06-4BDB-A3C7-23E1B8FE1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36FCF-A6F6-4C7D-91B1-B95D60A42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7B9F2-C03F-4ABD-9993-AEE16A337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05141-B6F3-4467-8500-95870CAF2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A0C74-562E-4047-865F-21E1FDE8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A75E-817F-4E5A-99EF-7D1281D1A28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B2647E-F378-4BEF-A28C-07BE672D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2609A-89C5-48AE-B07F-F441E2D9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4AD-9A75-4014-9582-C919DF729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9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5A9B-C22C-44D4-BF45-DC7AFAB1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5DBED-ECEA-40B5-A1A3-83AADC76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A75E-817F-4E5A-99EF-7D1281D1A28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9B97A-5317-4D2B-B7BF-7BD74054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A085B-FD42-4F99-8FDF-F5279B2D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4AD-9A75-4014-9582-C919DF729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0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5E678-F512-4677-9C2B-AFDF6A3A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A75E-817F-4E5A-99EF-7D1281D1A28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9E0A5-41F8-4A6F-9BE4-E5B68436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F0B35-8C86-4AEB-AC44-51D105DA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4AD-9A75-4014-9582-C919DF729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0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A67A-917A-42CE-A801-B36C2EC7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EE53-E4BA-4CB9-B178-F40A2BDE0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CB42C-E354-4230-BA72-834B1F756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7998B-17EE-4D22-9F33-6BC4D470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A75E-817F-4E5A-99EF-7D1281D1A28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9C3E9-C2FF-475A-9E4E-608C15FF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1BBAB-1E0C-46B5-AC7A-E975C8DC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4AD-9A75-4014-9582-C919DF729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FE35-38A9-4BE2-9BE3-4E56CEBA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9220D-5691-4632-9BB2-154B7F1FA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9E89B-7639-4F8D-8A4F-0F0F9CD3F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9F030-D4E8-4A24-A587-DFB7B4C0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A75E-817F-4E5A-99EF-7D1281D1A28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9F0FC-C609-4A12-9AE8-63A34E03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C7C0-EBB0-453F-B8B0-64AA8BD3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14AD-9A75-4014-9582-C919DF729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42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190DA-3D6C-49E6-A04D-1A0AD816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1B273-2BE0-43EA-BF39-3BBF1FAF9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B8B0E-9D6A-49F8-A7D9-A80C19863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9A75E-817F-4E5A-99EF-7D1281D1A28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2D852-54D0-43F1-9D1F-F00D50664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CE584-9E08-4662-B7C6-C460ACBBF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14AD-9A75-4014-9582-C919DF729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7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rdner-harry@mayfield.portsmouth.sch.uk" TargetMode="External"/><Relationship Id="rId2" Type="http://schemas.openxmlformats.org/officeDocument/2006/relationships/hyperlink" Target="mailto:AstlesK@mayfield.portsmouth.sch.u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C686DB-D841-48FE-9568-9A7B78EC2BDD}"/>
              </a:ext>
            </a:extLst>
          </p:cNvPr>
          <p:cNvSpPr txBox="1"/>
          <p:nvPr/>
        </p:nvSpPr>
        <p:spPr>
          <a:xfrm>
            <a:off x="2498559" y="844216"/>
            <a:ext cx="6994357" cy="1015663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cs typeface="Calibri"/>
              </a:rPr>
              <a:t>Autumn 2 Tasks: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68EDA-2A3D-4593-BE2E-F6BE071E6BC0}"/>
              </a:ext>
            </a:extLst>
          </p:cNvPr>
          <p:cNvSpPr txBox="1"/>
          <p:nvPr/>
        </p:nvSpPr>
        <p:spPr>
          <a:xfrm>
            <a:off x="3323223" y="2611354"/>
            <a:ext cx="580122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Open a new PowerPoint and complete the following tasks for Autumn 2.</a:t>
            </a: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Once you have completed all of the steps please email your </a:t>
            </a:r>
            <a:r>
              <a:rPr lang="en-US" b="1" dirty="0">
                <a:cs typeface="Calibri"/>
              </a:rPr>
              <a:t>completed</a:t>
            </a:r>
            <a:r>
              <a:rPr lang="en-US" dirty="0">
                <a:cs typeface="Calibri"/>
              </a:rPr>
              <a:t> work to Miss </a:t>
            </a:r>
            <a:r>
              <a:rPr lang="en-US" dirty="0" err="1">
                <a:cs typeface="Calibri"/>
              </a:rPr>
              <a:t>Astles</a:t>
            </a:r>
            <a:r>
              <a:rPr lang="en-US" dirty="0">
                <a:cs typeface="Calibri"/>
              </a:rPr>
              <a:t> or </a:t>
            </a:r>
            <a:r>
              <a:rPr lang="en-US" dirty="0" err="1">
                <a:cs typeface="Calibri"/>
              </a:rPr>
              <a:t>Mr</a:t>
            </a:r>
            <a:r>
              <a:rPr lang="en-US" dirty="0">
                <a:cs typeface="Calibri"/>
              </a:rPr>
              <a:t> Gardner (whoever is your teacher).</a:t>
            </a: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Their email addresses are </a:t>
            </a:r>
            <a:r>
              <a:rPr lang="en-US" dirty="0">
                <a:cs typeface="Calibri"/>
                <a:hlinkClick r:id="rId2"/>
              </a:rPr>
              <a:t>AstlesK@mayfield.portsmouth.sch.uk</a:t>
            </a:r>
            <a:r>
              <a:rPr lang="en-US" dirty="0">
                <a:cs typeface="Calibri"/>
              </a:rPr>
              <a:t> and </a:t>
            </a:r>
          </a:p>
          <a:p>
            <a:pPr algn="ctr"/>
            <a:r>
              <a:rPr lang="en-US" dirty="0">
                <a:cs typeface="Calibri"/>
                <a:hlinkClick r:id="rId3"/>
              </a:rPr>
              <a:t>gardner-harry@mayfield.portsmouth.sch.uk</a:t>
            </a:r>
            <a:r>
              <a:rPr lang="en-US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75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25BDD9-CE9F-449B-B3F8-2461B0E99071}"/>
              </a:ext>
            </a:extLst>
          </p:cNvPr>
          <p:cNvSpPr txBox="1"/>
          <p:nvPr/>
        </p:nvSpPr>
        <p:spPr>
          <a:xfrm>
            <a:off x="1233806" y="937213"/>
            <a:ext cx="2890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1. </a:t>
            </a:r>
            <a:r>
              <a:rPr lang="en-GB" sz="3200" b="1" dirty="0" err="1"/>
              <a:t>Moodboard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9CFB0-4868-4ED3-956B-52A989E90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37" y="1579273"/>
            <a:ext cx="1604738" cy="11228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554C37-BB15-449B-89D6-9270443E6974}"/>
              </a:ext>
            </a:extLst>
          </p:cNvPr>
          <p:cNvSpPr txBox="1"/>
          <p:nvPr/>
        </p:nvSpPr>
        <p:spPr>
          <a:xfrm>
            <a:off x="2252980" y="1521988"/>
            <a:ext cx="30810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On your Photography </a:t>
            </a:r>
            <a:r>
              <a:rPr lang="en-GB" sz="2400" dirty="0" err="1"/>
              <a:t>Powerpoint</a:t>
            </a:r>
            <a:r>
              <a:rPr lang="en-GB" sz="2400" dirty="0"/>
              <a:t> create a </a:t>
            </a:r>
            <a:r>
              <a:rPr lang="en-GB" sz="2400" dirty="0" err="1"/>
              <a:t>moodboard</a:t>
            </a:r>
            <a:r>
              <a:rPr lang="en-GB" sz="2400" dirty="0"/>
              <a:t> of images which relate to the </a:t>
            </a:r>
            <a:r>
              <a:rPr lang="en-GB" sz="2400" dirty="0" err="1"/>
              <a:t>themE</a:t>
            </a:r>
            <a:r>
              <a:rPr lang="en-GB" sz="2400" dirty="0"/>
              <a:t> ‘</a:t>
            </a:r>
            <a:r>
              <a:rPr lang="en-GB" sz="2400" i="1" dirty="0"/>
              <a:t>Creative Landscapes’. </a:t>
            </a:r>
            <a:r>
              <a:rPr lang="en-GB" sz="2400" dirty="0"/>
              <a:t>Search the work of Doug Aitken and Victoria </a:t>
            </a:r>
            <a:r>
              <a:rPr lang="en-GB" sz="2400" dirty="0" err="1"/>
              <a:t>Siemer</a:t>
            </a:r>
            <a:r>
              <a:rPr lang="en-GB" sz="2400" dirty="0"/>
              <a:t> as a starting point for images to put in your </a:t>
            </a:r>
            <a:r>
              <a:rPr lang="en-GB" sz="2400" dirty="0" err="1"/>
              <a:t>moodboard</a:t>
            </a:r>
            <a:endParaRPr lang="en-GB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AFECD-21C3-4AAB-9996-E63FD06F2D8B}"/>
              </a:ext>
            </a:extLst>
          </p:cNvPr>
          <p:cNvSpPr txBox="1"/>
          <p:nvPr/>
        </p:nvSpPr>
        <p:spPr>
          <a:xfrm>
            <a:off x="4124325" y="114300"/>
            <a:ext cx="4200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Year 9 Photography: Autumn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DFA7B4-B300-44EE-B0A8-857852C5C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37" y="2961622"/>
            <a:ext cx="1604738" cy="1255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11334-C68F-4E02-9E7B-ECABF2053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37" y="4651131"/>
            <a:ext cx="1604738" cy="12551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07EA84-E536-463A-92FE-20837E98C724}"/>
              </a:ext>
            </a:extLst>
          </p:cNvPr>
          <p:cNvSpPr txBox="1"/>
          <p:nvPr/>
        </p:nvSpPr>
        <p:spPr>
          <a:xfrm>
            <a:off x="7172960" y="937213"/>
            <a:ext cx="46634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2. Doug Aitken Research </a:t>
            </a:r>
          </a:p>
          <a:p>
            <a:endParaRPr lang="en-GB" dirty="0"/>
          </a:p>
          <a:p>
            <a:r>
              <a:rPr lang="en-GB" sz="2400" dirty="0"/>
              <a:t>Research the photographer Doug Aitken. In your research you should include your </a:t>
            </a:r>
            <a:r>
              <a:rPr lang="en-GB" sz="2400" b="1" dirty="0"/>
              <a:t>opinion</a:t>
            </a:r>
            <a:r>
              <a:rPr lang="en-GB" sz="2400" dirty="0"/>
              <a:t> on his work, </a:t>
            </a:r>
            <a:r>
              <a:rPr lang="en-GB" sz="2400" b="1" dirty="0"/>
              <a:t>images of his work </a:t>
            </a:r>
            <a:r>
              <a:rPr lang="en-GB" sz="2400" dirty="0"/>
              <a:t>and </a:t>
            </a:r>
            <a:r>
              <a:rPr lang="en-GB" sz="2400" b="1" dirty="0"/>
              <a:t>relevant information </a:t>
            </a:r>
            <a:r>
              <a:rPr lang="en-GB" sz="2400" dirty="0"/>
              <a:t>about his photography as seen in the template on the next slide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C41F59-86DC-4099-8A8E-15BE8C49D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200" y="4031466"/>
            <a:ext cx="3076573" cy="24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D62DFB-EF51-418D-AEB0-D1701C243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56" y="157480"/>
            <a:ext cx="8644888" cy="6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FAD8D1-B3C5-4236-8539-44CC13D7D956}"/>
              </a:ext>
            </a:extLst>
          </p:cNvPr>
          <p:cNvSpPr/>
          <p:nvPr/>
        </p:nvSpPr>
        <p:spPr>
          <a:xfrm>
            <a:off x="504825" y="430679"/>
            <a:ext cx="39909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</a:rPr>
              <a:t>4. </a:t>
            </a:r>
            <a:r>
              <a:rPr lang="en-GB" sz="2400" b="1" dirty="0">
                <a:solidFill>
                  <a:prstClr val="black"/>
                </a:solidFill>
              </a:rPr>
              <a:t>Victoria </a:t>
            </a:r>
            <a:r>
              <a:rPr lang="en-GB" sz="2400" b="1" dirty="0" err="1">
                <a:solidFill>
                  <a:prstClr val="black"/>
                </a:solidFill>
              </a:rPr>
              <a:t>Siemer</a:t>
            </a:r>
            <a:r>
              <a:rPr lang="en-GB" sz="2400" b="1" dirty="0">
                <a:solidFill>
                  <a:prstClr val="black"/>
                </a:solidFill>
              </a:rPr>
              <a:t> Research </a:t>
            </a:r>
          </a:p>
          <a:p>
            <a:pPr lvl="0"/>
            <a:endParaRPr lang="en-GB" sz="2400" b="1" dirty="0">
              <a:solidFill>
                <a:prstClr val="black"/>
              </a:solidFill>
            </a:endParaRPr>
          </a:p>
          <a:p>
            <a:pPr lvl="0"/>
            <a:r>
              <a:rPr lang="en-GB" sz="2400" b="1" dirty="0">
                <a:solidFill>
                  <a:prstClr val="black"/>
                </a:solidFill>
              </a:rPr>
              <a:t>Research </a:t>
            </a:r>
            <a:r>
              <a:rPr lang="en-GB" sz="2400" dirty="0">
                <a:solidFill>
                  <a:prstClr val="black"/>
                </a:solidFill>
              </a:rPr>
              <a:t>the photographer Victoria </a:t>
            </a:r>
            <a:r>
              <a:rPr lang="en-GB" sz="2400" dirty="0" err="1">
                <a:solidFill>
                  <a:prstClr val="black"/>
                </a:solidFill>
              </a:rPr>
              <a:t>Siemer</a:t>
            </a:r>
            <a:r>
              <a:rPr lang="en-GB" sz="2400" dirty="0">
                <a:solidFill>
                  <a:prstClr val="black"/>
                </a:solidFill>
              </a:rPr>
              <a:t>. In your research you should include your </a:t>
            </a:r>
            <a:r>
              <a:rPr lang="en-GB" sz="2400" b="1" dirty="0">
                <a:solidFill>
                  <a:prstClr val="black"/>
                </a:solidFill>
              </a:rPr>
              <a:t>opinion</a:t>
            </a:r>
            <a:r>
              <a:rPr lang="en-GB" sz="2400" dirty="0">
                <a:solidFill>
                  <a:prstClr val="black"/>
                </a:solidFill>
              </a:rPr>
              <a:t> on her work, </a:t>
            </a:r>
            <a:r>
              <a:rPr lang="en-GB" sz="2400" b="1" dirty="0">
                <a:solidFill>
                  <a:prstClr val="black"/>
                </a:solidFill>
              </a:rPr>
              <a:t>images of her work </a:t>
            </a:r>
            <a:r>
              <a:rPr lang="en-GB" sz="2400" dirty="0">
                <a:solidFill>
                  <a:prstClr val="black"/>
                </a:solidFill>
              </a:rPr>
              <a:t>and </a:t>
            </a:r>
            <a:r>
              <a:rPr lang="en-GB" sz="2400" b="1" dirty="0">
                <a:solidFill>
                  <a:prstClr val="black"/>
                </a:solidFill>
              </a:rPr>
              <a:t>relevant information </a:t>
            </a:r>
            <a:r>
              <a:rPr lang="en-GB" sz="2400" dirty="0">
                <a:solidFill>
                  <a:prstClr val="black"/>
                </a:solidFill>
              </a:rPr>
              <a:t>about her photography as seen in the example 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3DD19-2E3D-4FFF-8EEF-D9EA38B8B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64" y="4308961"/>
            <a:ext cx="1585786" cy="2377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2A63A-93E5-4F3B-A151-D4F05DB74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1" y="4308961"/>
            <a:ext cx="2382520" cy="2382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A424B-B095-480B-8097-0D6B2F839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851" y="2439542"/>
            <a:ext cx="7421543" cy="41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aa22dd49fad1df170bb79864645f1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25" y="4920689"/>
            <a:ext cx="1937311" cy="1937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1720" y="93800"/>
            <a:ext cx="7772400" cy="937480"/>
          </a:xfrm>
          <a:solidFill>
            <a:srgbClr val="D7E4BD"/>
          </a:solidFill>
        </p:spPr>
        <p:txBody>
          <a:bodyPr/>
          <a:lstStyle/>
          <a:p>
            <a:r>
              <a:rPr lang="en-US" dirty="0"/>
              <a:t>Task 5. Photographs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54" y="935592"/>
            <a:ext cx="4056146" cy="3178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1" y="935842"/>
            <a:ext cx="509987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To develop the project further you will need to start to collect your own photographs. This is called primary resources and will help to gain marks for your coursework.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224" y="1842461"/>
            <a:ext cx="539607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need to get the following: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10 City photographs (Urban cityscapes)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10 Country or Sea photographs (Rural landscapes)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Research tips and definition of composition in photography.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Try not to use any filters in your original photos as we may edit them later on.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Let you teacher know if you are going to have any problems.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437944">
            <a:off x="6786266" y="1112233"/>
            <a:ext cx="3897769" cy="646331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Tips! Try to be creative with your shots and make sure your camera is straight.</a:t>
            </a:r>
          </a:p>
        </p:txBody>
      </p:sp>
      <p:pic>
        <p:nvPicPr>
          <p:cNvPr id="3" name="Picture 2" descr="6d60c48bc9076f64c37ca515427d51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13" y="3994059"/>
            <a:ext cx="1941797" cy="2931014"/>
          </a:xfrm>
          <a:prstGeom prst="rect">
            <a:avLst/>
          </a:prstGeom>
        </p:spPr>
      </p:pic>
      <p:pic>
        <p:nvPicPr>
          <p:cNvPr id="9" name="Picture 8" descr="517d91c4e628e6f0b637d73584c4d8e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84" y="4977073"/>
            <a:ext cx="1460270" cy="1948000"/>
          </a:xfrm>
          <a:prstGeom prst="rect">
            <a:avLst/>
          </a:prstGeom>
        </p:spPr>
      </p:pic>
      <p:pic>
        <p:nvPicPr>
          <p:cNvPr id="11" name="Picture 10" descr="dbce4b12347b30f4c44bb27bed5a5fa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71" y="4027484"/>
            <a:ext cx="2294407" cy="28639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1" y="4431754"/>
            <a:ext cx="5099871" cy="646331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Please email these to your teacher and write your full name and class as the subject of the email.</a:t>
            </a:r>
          </a:p>
        </p:txBody>
      </p:sp>
      <p:pic>
        <p:nvPicPr>
          <p:cNvPr id="16" name="Picture 15" descr="5e27eed29d991276a9d604265d0c4fd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47" y="5078084"/>
            <a:ext cx="1779916" cy="177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8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Props1.xml><?xml version="1.0" encoding="utf-8"?>
<ds:datastoreItem xmlns:ds="http://schemas.openxmlformats.org/officeDocument/2006/customXml" ds:itemID="{238F701D-E044-42FE-B0D8-14B6067614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B736-B5DE-4539-B7DB-A1021C206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cee14-f636-4681-b71d-45a30a133b2b"/>
    <ds:schemaRef ds:uri="6f14df77-98d2-4ed4-8da8-6de542f49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F90B19-5DB9-4E4A-997B-C6A368BA3FAD}">
  <ds:schemaRefs>
    <ds:schemaRef ds:uri="http://schemas.microsoft.com/office/2006/metadata/properties"/>
    <ds:schemaRef ds:uri="http://schemas.microsoft.com/office/infopath/2007/PartnerControls"/>
    <ds:schemaRef ds:uri="256cee14-f636-4681-b71d-45a30a133b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264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Task 5. Photographs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gardner-harry</dc:creator>
  <cp:lastModifiedBy>gardner-harry</cp:lastModifiedBy>
  <cp:revision>54</cp:revision>
  <dcterms:created xsi:type="dcterms:W3CDTF">2020-10-08T12:58:59Z</dcterms:created>
  <dcterms:modified xsi:type="dcterms:W3CDTF">2020-10-14T11:12:47Z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