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DDA8D9-768F-A7BB-41DC-0DD11D338542}" v="165" dt="2020-10-14T10:58:30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tlesK" userId="S::astlesk@mayfield.portsmouth.sch.uk::449a8a0a-a8f3-4e7f-8f96-c93ad6325dc0" providerId="AD" clId="Web-{52DDA8D9-768F-A7BB-41DC-0DD11D338542}"/>
    <pc:docChg chg="modSld">
      <pc:chgData name="AstlesK" userId="S::astlesk@mayfield.portsmouth.sch.uk::449a8a0a-a8f3-4e7f-8f96-c93ad6325dc0" providerId="AD" clId="Web-{52DDA8D9-768F-A7BB-41DC-0DD11D338542}" dt="2020-10-14T10:58:30.590" v="162" actId="14100"/>
      <pc:docMkLst>
        <pc:docMk/>
      </pc:docMkLst>
      <pc:sldChg chg="modSp">
        <pc:chgData name="AstlesK" userId="S::astlesk@mayfield.portsmouth.sch.uk::449a8a0a-a8f3-4e7f-8f96-c93ad6325dc0" providerId="AD" clId="Web-{52DDA8D9-768F-A7BB-41DC-0DD11D338542}" dt="2020-10-14T10:58:30.590" v="162" actId="14100"/>
        <pc:sldMkLst>
          <pc:docMk/>
          <pc:sldMk cId="4025733456" sldId="256"/>
        </pc:sldMkLst>
        <pc:spChg chg="mod">
          <ac:chgData name="AstlesK" userId="S::astlesk@mayfield.portsmouth.sch.uk::449a8a0a-a8f3-4e7f-8f96-c93ad6325dc0" providerId="AD" clId="Web-{52DDA8D9-768F-A7BB-41DC-0DD11D338542}" dt="2020-10-14T10:58:26.887" v="161" actId="14100"/>
          <ac:spMkLst>
            <pc:docMk/>
            <pc:sldMk cId="4025733456" sldId="256"/>
            <ac:spMk id="3" creationId="{A2148275-E401-4166-9AD7-1F629FD1EC1E}"/>
          </ac:spMkLst>
        </pc:spChg>
        <pc:picChg chg="mod ord">
          <ac:chgData name="AstlesK" userId="S::astlesk@mayfield.portsmouth.sch.uk::449a8a0a-a8f3-4e7f-8f96-c93ad6325dc0" providerId="AD" clId="Web-{52DDA8D9-768F-A7BB-41DC-0DD11D338542}" dt="2020-10-14T10:58:30.590" v="162" actId="14100"/>
          <ac:picMkLst>
            <pc:docMk/>
            <pc:sldMk cId="4025733456" sldId="256"/>
            <ac:picMk id="3078" creationId="{8B0A2001-ADE9-4E54-89D2-59F362900BE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00286-ED31-43D2-B40E-A699AB71C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F71A08-46FD-4550-BA87-1269A0530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190-C77D-4282-8FC5-28512E69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960CA-D125-4062-9218-9FFE8E17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A93E4-25B6-46BF-9759-B8F8831A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EBE20-4B15-4932-A652-16A069261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A0E904-12A4-4A96-BE0F-DA68F8749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660B1-4DAC-4B9D-9C09-903C5B3E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6AE71-DB14-4009-8D62-7E642E3A4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B5C3A-A068-4A03-8871-DB32FDE7A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727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4D175-8984-4AF0-B108-723E4B7BA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C5208-C974-496A-8B9C-92652E078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9819-F4A7-45BC-8924-86D6D6FA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FEBE9-4DA9-45F8-9BDC-293CCB36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4D041-AE45-4047-95FB-7E83FA5E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FE23-AD42-4DCF-B70C-80B0E3D6B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C83F9-7BB5-4DEA-8E30-D556BF60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30F9C-2605-40E7-A001-FE6958E5B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617F-5DE0-45E0-87CF-4C260BA17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EE574-2455-4B56-B888-6EF6AE94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312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6F66F-83A7-4254-8D65-92B643B74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041C3A-52E5-4EC2-8C77-83C78CC34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7297C-59DB-438C-B4A0-63AB926A3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946B34-67F0-4C8B-97A5-B194C1D7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9D8DA-7F14-4532-B460-EBAB3944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21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67D5-06B6-4343-8B46-50215D47A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ACCC4-6092-4D3A-9582-C47658D9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83C83-5AF2-4ACF-BB33-2F2CBD919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6C2C3-AA66-42A2-B3DF-6B48E8C4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DE5D8-4EA8-43AA-A1E7-27F216F6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7F593-2C43-43BF-AD54-62134C5AB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8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A3C83-2DA7-4547-8DAC-5233452C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37CDDD-88CC-4DB7-895F-6CBE11318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7F8C88-6D31-49A6-BF68-9C0CF10BB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889A3A-85A5-41C5-A988-F18F00A8E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373D2-A1E6-4DB9-A2BA-7A50FB9C8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16DD90-F60A-4A0E-81BB-160C4BC7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31EB4-8C00-471A-9E64-5C0D14EA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FAD957-616D-4C89-AA66-1B35DDD2A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96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6FFB4-9EC1-4107-83AB-CE30A844A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9177F-5EDC-4584-A56A-D9013C96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3CCB83-8F1C-4017-9546-8333EC5C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CB3D0-AD4B-42E1-A5A6-3E62F0EF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5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C6F62-3126-4E2D-824F-52B0BF89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0B10E6-C795-4097-816E-EEFF578B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42659-413B-471C-8431-703342011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AE54A-4088-4890-B2DF-F14173AB0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98D52-2059-464F-BE23-4DB30245C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932CB-8B26-4DF5-97A7-210501C1D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CD41-10FF-41C4-8B2D-5DA8D9C2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BAB21-C3EE-4FD7-A6A1-E1EAB557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0AA1F-DA4A-4D5B-A4B3-F88CD7D9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0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AF984-8BDD-49E7-897F-4FBDFCF1E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610B4-5601-4AA3-8609-7D2D82815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C2C05-E406-473A-91B2-216A85FFB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10C1D-97BA-49BC-A082-54DFF663E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E1975-791E-433B-B75D-AB994FD73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214A6-A335-4860-8E27-3767913CC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50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1B1C00-BAE6-43F7-9BED-302605FD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CDDAE7-A81B-4962-814B-57D16B57D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D23E4-75C0-4D4D-BB46-5B89609C2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6D67-229B-430F-8BBF-0C475F10730C}" type="datetimeFigureOut">
              <a:rPr lang="en-GB" smtClean="0"/>
              <a:t>14/10/2020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2C35B-4633-47B0-9A0E-D05D880C2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C48AB-F70B-432A-B4B4-5C73433E4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93070-0E2D-46CC-8046-4884C02430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67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stlesk@mayfield.portsmouth.sch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RogersL@mayfield.portsmouth.sch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D61F-786C-4BB8-A3ED-B7FD74666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9917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Year 7 Product Design Tasks</a:t>
            </a:r>
          </a:p>
        </p:txBody>
      </p:sp>
      <p:pic>
        <p:nvPicPr>
          <p:cNvPr id="3078" name="Picture 6" descr="Perspective Drawing | John Lovett Artist">
            <a:extLst>
              <a:ext uri="{FF2B5EF4-FFF2-40B4-BE49-F238E27FC236}">
                <a16:creationId xmlns:a16="http://schemas.microsoft.com/office/drawing/2014/main" id="{8B0A2001-ADE9-4E54-89D2-59F362900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661" y="3806219"/>
            <a:ext cx="8145887" cy="286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2148275-E401-4166-9AD7-1F629FD1E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874" y="2801053"/>
            <a:ext cx="9645315" cy="165576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dirty="0"/>
              <a:t>Autumn 2</a:t>
            </a:r>
          </a:p>
          <a:p>
            <a:r>
              <a:rPr lang="en-GB" dirty="0">
                <a:cs typeface="Calibri"/>
              </a:rPr>
              <a:t>Complete the Tasks on the following slides.</a:t>
            </a:r>
          </a:p>
          <a:p>
            <a:r>
              <a:rPr lang="en-GB" dirty="0">
                <a:cs typeface="Calibri"/>
              </a:rPr>
              <a:t>Once complete email your outcomes to Miss </a:t>
            </a:r>
            <a:r>
              <a:rPr lang="en-GB" dirty="0" err="1">
                <a:cs typeface="Calibri"/>
              </a:rPr>
              <a:t>Astles</a:t>
            </a:r>
            <a:r>
              <a:rPr lang="en-GB" dirty="0">
                <a:cs typeface="Calibri"/>
              </a:rPr>
              <a:t> or Mrs Rogers.</a:t>
            </a:r>
          </a:p>
          <a:p>
            <a:r>
              <a:rPr lang="en-GB" dirty="0">
                <a:cs typeface="Calibri"/>
                <a:hlinkClick r:id="rId3"/>
              </a:rPr>
              <a:t>Astlesk@mayfield.portsmouth.sch.uk</a:t>
            </a:r>
            <a:r>
              <a:rPr lang="en-GB" dirty="0">
                <a:cs typeface="Calibri"/>
              </a:rPr>
              <a:t> or </a:t>
            </a:r>
            <a:r>
              <a:rPr lang="en-GB" dirty="0">
                <a:cs typeface="Calibri"/>
                <a:hlinkClick r:id="rId4"/>
              </a:rPr>
              <a:t>RogersL@mayfield.portsmouth.sch.uk</a:t>
            </a:r>
            <a:r>
              <a:rPr lang="en-GB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2573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14584E5E-EB43-47ED-863C-F585F087B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49" y="320277"/>
            <a:ext cx="10715625" cy="602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02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ABDD7F1F-E066-404C-8CD8-0F18741FB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04" y="760879"/>
            <a:ext cx="10269392" cy="572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AEB1281-BEBD-4D05-962E-28B64E4242AC}"/>
              </a:ext>
            </a:extLst>
          </p:cNvPr>
          <p:cNvSpPr/>
          <p:nvPr/>
        </p:nvSpPr>
        <p:spPr>
          <a:xfrm>
            <a:off x="866054" y="267385"/>
            <a:ext cx="71920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0" u="sng" dirty="0">
                <a:solidFill>
                  <a:srgbClr val="ED5C57"/>
                </a:solidFill>
                <a:effectLst/>
                <a:latin typeface="Calibri" panose="020F0502020204030204" pitchFamily="34" charset="0"/>
              </a:rPr>
              <a:t>USING THE SAME PRINCIPLE TRY TO DRAW A STREET OF HOUSES.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1881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_x002e_Lessons xmlns="256cee14-f636-4681-b71d-45a30a133b2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83A68F83C6A47BFB95B29838E2CE4" ma:contentTypeVersion="13" ma:contentTypeDescription="Create a new document." ma:contentTypeScope="" ma:versionID="2793a5c04a7cd238eb459fc47ead991b">
  <xsd:schema xmlns:xsd="http://www.w3.org/2001/XMLSchema" xmlns:xs="http://www.w3.org/2001/XMLSchema" xmlns:p="http://schemas.microsoft.com/office/2006/metadata/properties" xmlns:ns2="256cee14-f636-4681-b71d-45a30a133b2b" xmlns:ns3="6f14df77-98d2-4ed4-8da8-6de542f49458" targetNamespace="http://schemas.microsoft.com/office/2006/metadata/properties" ma:root="true" ma:fieldsID="b540711167b4bee9c7c5cfa3f311e1ed" ns2:_="" ns3:_="">
    <xsd:import namespace="256cee14-f636-4681-b71d-45a30a133b2b"/>
    <xsd:import namespace="6f14df77-98d2-4ed4-8da8-6de542f494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No_x002e_Less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6cee14-f636-4681-b71d-45a30a133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_x002e_Lessons" ma:index="20" nillable="true" ma:displayName="No. Lessons" ma:description="How many lessons in the project&#10;" ma:format="Dropdown" ma:internalName="No_x002e_Lessons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14df77-98d2-4ed4-8da8-6de542f4945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E5525F-A47A-4B83-8561-0C1C22D6D76B}">
  <ds:schemaRefs>
    <ds:schemaRef ds:uri="http://schemas.microsoft.com/office/2006/metadata/properties"/>
    <ds:schemaRef ds:uri="http://schemas.microsoft.com/office/infopath/2007/PartnerControls"/>
    <ds:schemaRef ds:uri="256cee14-f636-4681-b71d-45a30a133b2b"/>
  </ds:schemaRefs>
</ds:datastoreItem>
</file>

<file path=customXml/itemProps2.xml><?xml version="1.0" encoding="utf-8"?>
<ds:datastoreItem xmlns:ds="http://schemas.openxmlformats.org/officeDocument/2006/customXml" ds:itemID="{B1A65DE3-7441-41FA-BBF3-E7F011191A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E300ED-4AAF-49E9-A026-C326C6EFEF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6cee14-f636-4681-b71d-45a30a133b2b"/>
    <ds:schemaRef ds:uri="6f14df77-98d2-4ed4-8da8-6de542f494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Year 7 Product Design Tasks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Food Tasks</dc:title>
  <dc:creator>AstlesK</dc:creator>
  <cp:lastModifiedBy>AstlesK</cp:lastModifiedBy>
  <cp:revision>23</cp:revision>
  <dcterms:created xsi:type="dcterms:W3CDTF">2020-10-05T12:32:26Z</dcterms:created>
  <dcterms:modified xsi:type="dcterms:W3CDTF">2020-10-14T10:58:30Z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0x010100F1383A68F83C6A47BFB95B29838E2CE4</vt:lpwstr>
  </property>
</Properties>
</file>