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554486-4282-3220-2169-9DF98C40D621}" v="109" dt="2020-10-08T10:27:23.0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60"/>
  </p:normalViewPr>
  <p:slideViewPr>
    <p:cSldViewPr snapToGrid="0">
      <p:cViewPr varScale="1">
        <p:scale>
          <a:sx n="60" d="100"/>
          <a:sy n="60" d="100"/>
        </p:scale>
        <p:origin x="53" y="6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rk-Lyons-Richard" userId="S::clark-lyons-richard@mayfield.portsmouth.sch.uk::4e030bf3-1c70-4b5f-a17b-32dbfd1f5212" providerId="AD" clId="Web-{45554486-4282-3220-2169-9DF98C40D621}"/>
    <pc:docChg chg="modSld">
      <pc:chgData name="Clark-Lyons-Richard" userId="S::clark-lyons-richard@mayfield.portsmouth.sch.uk::4e030bf3-1c70-4b5f-a17b-32dbfd1f5212" providerId="AD" clId="Web-{45554486-4282-3220-2169-9DF98C40D621}" dt="2020-10-08T10:27:23.074" v="108" actId="20577"/>
      <pc:docMkLst>
        <pc:docMk/>
      </pc:docMkLst>
      <pc:sldChg chg="modSp">
        <pc:chgData name="Clark-Lyons-Richard" userId="S::clark-lyons-richard@mayfield.portsmouth.sch.uk::4e030bf3-1c70-4b5f-a17b-32dbfd1f5212" providerId="AD" clId="Web-{45554486-4282-3220-2169-9DF98C40D621}" dt="2020-10-08T10:27:23.074" v="107" actId="20577"/>
        <pc:sldMkLst>
          <pc:docMk/>
          <pc:sldMk cId="154867607" sldId="256"/>
        </pc:sldMkLst>
        <pc:spChg chg="mod">
          <ac:chgData name="Clark-Lyons-Richard" userId="S::clark-lyons-richard@mayfield.portsmouth.sch.uk::4e030bf3-1c70-4b5f-a17b-32dbfd1f5212" providerId="AD" clId="Web-{45554486-4282-3220-2169-9DF98C40D621}" dt="2020-10-08T10:27:23.074" v="107" actId="20577"/>
          <ac:spMkLst>
            <pc:docMk/>
            <pc:sldMk cId="154867607" sldId="256"/>
            <ac:spMk id="3" creationId="{DD1CEA03-D561-4631-8B28-5FF7A8321B7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AE5AA-18BA-43C4-BA54-0D6F37E3D4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63F419F-84CC-490B-934A-1C5449CD1F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9F749D6-D93D-4F71-818E-275175787A9A}"/>
              </a:ext>
            </a:extLst>
          </p:cNvPr>
          <p:cNvSpPr>
            <a:spLocks noGrp="1"/>
          </p:cNvSpPr>
          <p:nvPr>
            <p:ph type="dt" sz="half" idx="10"/>
          </p:nvPr>
        </p:nvSpPr>
        <p:spPr/>
        <p:txBody>
          <a:bodyPr/>
          <a:lstStyle/>
          <a:p>
            <a:fld id="{EBBE96A2-5DC9-42C3-8389-8632152EA734}" type="datetimeFigureOut">
              <a:rPr lang="en-GB" smtClean="0"/>
              <a:t>08/10/2020</a:t>
            </a:fld>
            <a:endParaRPr lang="en-GB"/>
          </a:p>
        </p:txBody>
      </p:sp>
      <p:sp>
        <p:nvSpPr>
          <p:cNvPr id="5" name="Footer Placeholder 4">
            <a:extLst>
              <a:ext uri="{FF2B5EF4-FFF2-40B4-BE49-F238E27FC236}">
                <a16:creationId xmlns:a16="http://schemas.microsoft.com/office/drawing/2014/main" id="{FE4479D0-213E-46F3-8B12-B40B51AB9C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9B10FB-0863-4D89-ACBF-DA2D1E7C76CE}"/>
              </a:ext>
            </a:extLst>
          </p:cNvPr>
          <p:cNvSpPr>
            <a:spLocks noGrp="1"/>
          </p:cNvSpPr>
          <p:nvPr>
            <p:ph type="sldNum" sz="quarter" idx="12"/>
          </p:nvPr>
        </p:nvSpPr>
        <p:spPr/>
        <p:txBody>
          <a:bodyPr/>
          <a:lstStyle/>
          <a:p>
            <a:fld id="{CA24CC0F-FFC5-41C2-96C9-EFE627F74680}" type="slidenum">
              <a:rPr lang="en-GB" smtClean="0"/>
              <a:t>‹#›</a:t>
            </a:fld>
            <a:endParaRPr lang="en-GB"/>
          </a:p>
        </p:txBody>
      </p:sp>
    </p:spTree>
    <p:extLst>
      <p:ext uri="{BB962C8B-B14F-4D97-AF65-F5344CB8AC3E}">
        <p14:creationId xmlns:p14="http://schemas.microsoft.com/office/powerpoint/2010/main" val="1315828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F2BAE-101C-4056-9F61-7307F6E7D2D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52BD0DD-A60F-42B9-94CD-567B4AD228A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8FF22D-8B90-4A84-B556-023AB02D0197}"/>
              </a:ext>
            </a:extLst>
          </p:cNvPr>
          <p:cNvSpPr>
            <a:spLocks noGrp="1"/>
          </p:cNvSpPr>
          <p:nvPr>
            <p:ph type="dt" sz="half" idx="10"/>
          </p:nvPr>
        </p:nvSpPr>
        <p:spPr/>
        <p:txBody>
          <a:bodyPr/>
          <a:lstStyle/>
          <a:p>
            <a:fld id="{EBBE96A2-5DC9-42C3-8389-8632152EA734}" type="datetimeFigureOut">
              <a:rPr lang="en-GB" smtClean="0"/>
              <a:t>08/10/2020</a:t>
            </a:fld>
            <a:endParaRPr lang="en-GB"/>
          </a:p>
        </p:txBody>
      </p:sp>
      <p:sp>
        <p:nvSpPr>
          <p:cNvPr id="5" name="Footer Placeholder 4">
            <a:extLst>
              <a:ext uri="{FF2B5EF4-FFF2-40B4-BE49-F238E27FC236}">
                <a16:creationId xmlns:a16="http://schemas.microsoft.com/office/drawing/2014/main" id="{E4E04FD7-3B80-42E3-AF40-E60EABCEF7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BFF25C-899D-477B-9009-CBDF232AACB9}"/>
              </a:ext>
            </a:extLst>
          </p:cNvPr>
          <p:cNvSpPr>
            <a:spLocks noGrp="1"/>
          </p:cNvSpPr>
          <p:nvPr>
            <p:ph type="sldNum" sz="quarter" idx="12"/>
          </p:nvPr>
        </p:nvSpPr>
        <p:spPr/>
        <p:txBody>
          <a:bodyPr/>
          <a:lstStyle/>
          <a:p>
            <a:fld id="{CA24CC0F-FFC5-41C2-96C9-EFE627F74680}" type="slidenum">
              <a:rPr lang="en-GB" smtClean="0"/>
              <a:t>‹#›</a:t>
            </a:fld>
            <a:endParaRPr lang="en-GB"/>
          </a:p>
        </p:txBody>
      </p:sp>
    </p:spTree>
    <p:extLst>
      <p:ext uri="{BB962C8B-B14F-4D97-AF65-F5344CB8AC3E}">
        <p14:creationId xmlns:p14="http://schemas.microsoft.com/office/powerpoint/2010/main" val="3874675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C4839A-556B-451E-9BEF-FA4E2A25CA3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360569F-5ACD-4FDD-A7F9-7B70A55B29D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56BAF7-BF28-408E-97D3-32FADD57A9EE}"/>
              </a:ext>
            </a:extLst>
          </p:cNvPr>
          <p:cNvSpPr>
            <a:spLocks noGrp="1"/>
          </p:cNvSpPr>
          <p:nvPr>
            <p:ph type="dt" sz="half" idx="10"/>
          </p:nvPr>
        </p:nvSpPr>
        <p:spPr/>
        <p:txBody>
          <a:bodyPr/>
          <a:lstStyle/>
          <a:p>
            <a:fld id="{EBBE96A2-5DC9-42C3-8389-8632152EA734}" type="datetimeFigureOut">
              <a:rPr lang="en-GB" smtClean="0"/>
              <a:t>08/10/2020</a:t>
            </a:fld>
            <a:endParaRPr lang="en-GB"/>
          </a:p>
        </p:txBody>
      </p:sp>
      <p:sp>
        <p:nvSpPr>
          <p:cNvPr id="5" name="Footer Placeholder 4">
            <a:extLst>
              <a:ext uri="{FF2B5EF4-FFF2-40B4-BE49-F238E27FC236}">
                <a16:creationId xmlns:a16="http://schemas.microsoft.com/office/drawing/2014/main" id="{256F8F3B-7955-495D-BCEC-B2DBA78771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7F47D9-970A-4682-99FC-029E2BC0C2E7}"/>
              </a:ext>
            </a:extLst>
          </p:cNvPr>
          <p:cNvSpPr>
            <a:spLocks noGrp="1"/>
          </p:cNvSpPr>
          <p:nvPr>
            <p:ph type="sldNum" sz="quarter" idx="12"/>
          </p:nvPr>
        </p:nvSpPr>
        <p:spPr/>
        <p:txBody>
          <a:bodyPr/>
          <a:lstStyle/>
          <a:p>
            <a:fld id="{CA24CC0F-FFC5-41C2-96C9-EFE627F74680}" type="slidenum">
              <a:rPr lang="en-GB" smtClean="0"/>
              <a:t>‹#›</a:t>
            </a:fld>
            <a:endParaRPr lang="en-GB"/>
          </a:p>
        </p:txBody>
      </p:sp>
    </p:spTree>
    <p:extLst>
      <p:ext uri="{BB962C8B-B14F-4D97-AF65-F5344CB8AC3E}">
        <p14:creationId xmlns:p14="http://schemas.microsoft.com/office/powerpoint/2010/main" val="2882177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49961-0C08-4503-992C-516C30C9CF7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40E4FA-AEBD-4D5B-A681-E636F8591E1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2FAAFC-D66A-46D5-9210-789CF4EFF4C2}"/>
              </a:ext>
            </a:extLst>
          </p:cNvPr>
          <p:cNvSpPr>
            <a:spLocks noGrp="1"/>
          </p:cNvSpPr>
          <p:nvPr>
            <p:ph type="dt" sz="half" idx="10"/>
          </p:nvPr>
        </p:nvSpPr>
        <p:spPr/>
        <p:txBody>
          <a:bodyPr/>
          <a:lstStyle/>
          <a:p>
            <a:fld id="{EBBE96A2-5DC9-42C3-8389-8632152EA734}" type="datetimeFigureOut">
              <a:rPr lang="en-GB" smtClean="0"/>
              <a:t>08/10/2020</a:t>
            </a:fld>
            <a:endParaRPr lang="en-GB"/>
          </a:p>
        </p:txBody>
      </p:sp>
      <p:sp>
        <p:nvSpPr>
          <p:cNvPr id="5" name="Footer Placeholder 4">
            <a:extLst>
              <a:ext uri="{FF2B5EF4-FFF2-40B4-BE49-F238E27FC236}">
                <a16:creationId xmlns:a16="http://schemas.microsoft.com/office/drawing/2014/main" id="{DFDA263E-7B20-4197-B090-83D17D2DA0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1A1F09-EE40-4E78-9D0A-66F857DB8282}"/>
              </a:ext>
            </a:extLst>
          </p:cNvPr>
          <p:cNvSpPr>
            <a:spLocks noGrp="1"/>
          </p:cNvSpPr>
          <p:nvPr>
            <p:ph type="sldNum" sz="quarter" idx="12"/>
          </p:nvPr>
        </p:nvSpPr>
        <p:spPr/>
        <p:txBody>
          <a:bodyPr/>
          <a:lstStyle/>
          <a:p>
            <a:fld id="{CA24CC0F-FFC5-41C2-96C9-EFE627F74680}" type="slidenum">
              <a:rPr lang="en-GB" smtClean="0"/>
              <a:t>‹#›</a:t>
            </a:fld>
            <a:endParaRPr lang="en-GB"/>
          </a:p>
        </p:txBody>
      </p:sp>
    </p:spTree>
    <p:extLst>
      <p:ext uri="{BB962C8B-B14F-4D97-AF65-F5344CB8AC3E}">
        <p14:creationId xmlns:p14="http://schemas.microsoft.com/office/powerpoint/2010/main" val="2278592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194A8-F684-460D-9B45-C2E27BC8C65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A04BC1C-37AC-4C59-9F33-C12E1B0CF8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A4B4927-F7A5-4A45-8B9A-0D0EE92E1485}"/>
              </a:ext>
            </a:extLst>
          </p:cNvPr>
          <p:cNvSpPr>
            <a:spLocks noGrp="1"/>
          </p:cNvSpPr>
          <p:nvPr>
            <p:ph type="dt" sz="half" idx="10"/>
          </p:nvPr>
        </p:nvSpPr>
        <p:spPr/>
        <p:txBody>
          <a:bodyPr/>
          <a:lstStyle/>
          <a:p>
            <a:fld id="{EBBE96A2-5DC9-42C3-8389-8632152EA734}" type="datetimeFigureOut">
              <a:rPr lang="en-GB" smtClean="0"/>
              <a:t>08/10/2020</a:t>
            </a:fld>
            <a:endParaRPr lang="en-GB"/>
          </a:p>
        </p:txBody>
      </p:sp>
      <p:sp>
        <p:nvSpPr>
          <p:cNvPr id="5" name="Footer Placeholder 4">
            <a:extLst>
              <a:ext uri="{FF2B5EF4-FFF2-40B4-BE49-F238E27FC236}">
                <a16:creationId xmlns:a16="http://schemas.microsoft.com/office/drawing/2014/main" id="{9FE79B28-1A46-42DC-B189-C9F48E56FE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50DDA1-8112-4F05-813C-A36B196CFCAA}"/>
              </a:ext>
            </a:extLst>
          </p:cNvPr>
          <p:cNvSpPr>
            <a:spLocks noGrp="1"/>
          </p:cNvSpPr>
          <p:nvPr>
            <p:ph type="sldNum" sz="quarter" idx="12"/>
          </p:nvPr>
        </p:nvSpPr>
        <p:spPr/>
        <p:txBody>
          <a:bodyPr/>
          <a:lstStyle/>
          <a:p>
            <a:fld id="{CA24CC0F-FFC5-41C2-96C9-EFE627F74680}" type="slidenum">
              <a:rPr lang="en-GB" smtClean="0"/>
              <a:t>‹#›</a:t>
            </a:fld>
            <a:endParaRPr lang="en-GB"/>
          </a:p>
        </p:txBody>
      </p:sp>
    </p:spTree>
    <p:extLst>
      <p:ext uri="{BB962C8B-B14F-4D97-AF65-F5344CB8AC3E}">
        <p14:creationId xmlns:p14="http://schemas.microsoft.com/office/powerpoint/2010/main" val="120161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64959-1173-4B90-BECA-C1BF848A437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1655C43-71A0-4151-9E75-CDB45291B4D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C553E4-EB19-46AD-AB75-D716D4809D1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1B94591-A9F3-4F07-B67C-845753B35F88}"/>
              </a:ext>
            </a:extLst>
          </p:cNvPr>
          <p:cNvSpPr>
            <a:spLocks noGrp="1"/>
          </p:cNvSpPr>
          <p:nvPr>
            <p:ph type="dt" sz="half" idx="10"/>
          </p:nvPr>
        </p:nvSpPr>
        <p:spPr/>
        <p:txBody>
          <a:bodyPr/>
          <a:lstStyle/>
          <a:p>
            <a:fld id="{EBBE96A2-5DC9-42C3-8389-8632152EA734}" type="datetimeFigureOut">
              <a:rPr lang="en-GB" smtClean="0"/>
              <a:t>08/10/2020</a:t>
            </a:fld>
            <a:endParaRPr lang="en-GB"/>
          </a:p>
        </p:txBody>
      </p:sp>
      <p:sp>
        <p:nvSpPr>
          <p:cNvPr id="6" name="Footer Placeholder 5">
            <a:extLst>
              <a:ext uri="{FF2B5EF4-FFF2-40B4-BE49-F238E27FC236}">
                <a16:creationId xmlns:a16="http://schemas.microsoft.com/office/drawing/2014/main" id="{140DDC87-671A-4B04-B2DF-6361A24FD88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21ED32A-5F54-443A-80DF-5222EA811BDA}"/>
              </a:ext>
            </a:extLst>
          </p:cNvPr>
          <p:cNvSpPr>
            <a:spLocks noGrp="1"/>
          </p:cNvSpPr>
          <p:nvPr>
            <p:ph type="sldNum" sz="quarter" idx="12"/>
          </p:nvPr>
        </p:nvSpPr>
        <p:spPr/>
        <p:txBody>
          <a:bodyPr/>
          <a:lstStyle/>
          <a:p>
            <a:fld id="{CA24CC0F-FFC5-41C2-96C9-EFE627F74680}" type="slidenum">
              <a:rPr lang="en-GB" smtClean="0"/>
              <a:t>‹#›</a:t>
            </a:fld>
            <a:endParaRPr lang="en-GB"/>
          </a:p>
        </p:txBody>
      </p:sp>
    </p:spTree>
    <p:extLst>
      <p:ext uri="{BB962C8B-B14F-4D97-AF65-F5344CB8AC3E}">
        <p14:creationId xmlns:p14="http://schemas.microsoft.com/office/powerpoint/2010/main" val="3509977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24BEB-6192-4AC7-9EF3-A405648874C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FA0C699-460A-401B-9A01-C895422738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8A77BD2-3802-411C-928C-56170618699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4AC11DE-8C9A-404E-9418-63267F323E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1DCDB23-720B-466F-ACA2-E9683C10796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A300A45-94CD-4720-816F-EA86D73093DC}"/>
              </a:ext>
            </a:extLst>
          </p:cNvPr>
          <p:cNvSpPr>
            <a:spLocks noGrp="1"/>
          </p:cNvSpPr>
          <p:nvPr>
            <p:ph type="dt" sz="half" idx="10"/>
          </p:nvPr>
        </p:nvSpPr>
        <p:spPr/>
        <p:txBody>
          <a:bodyPr/>
          <a:lstStyle/>
          <a:p>
            <a:fld id="{EBBE96A2-5DC9-42C3-8389-8632152EA734}" type="datetimeFigureOut">
              <a:rPr lang="en-GB" smtClean="0"/>
              <a:t>08/10/2020</a:t>
            </a:fld>
            <a:endParaRPr lang="en-GB"/>
          </a:p>
        </p:txBody>
      </p:sp>
      <p:sp>
        <p:nvSpPr>
          <p:cNvPr id="8" name="Footer Placeholder 7">
            <a:extLst>
              <a:ext uri="{FF2B5EF4-FFF2-40B4-BE49-F238E27FC236}">
                <a16:creationId xmlns:a16="http://schemas.microsoft.com/office/drawing/2014/main" id="{F2215EA8-B215-4000-9529-6E9C1859CFA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5843583-4533-4470-BC02-E550EA4760FE}"/>
              </a:ext>
            </a:extLst>
          </p:cNvPr>
          <p:cNvSpPr>
            <a:spLocks noGrp="1"/>
          </p:cNvSpPr>
          <p:nvPr>
            <p:ph type="sldNum" sz="quarter" idx="12"/>
          </p:nvPr>
        </p:nvSpPr>
        <p:spPr/>
        <p:txBody>
          <a:bodyPr/>
          <a:lstStyle/>
          <a:p>
            <a:fld id="{CA24CC0F-FFC5-41C2-96C9-EFE627F74680}" type="slidenum">
              <a:rPr lang="en-GB" smtClean="0"/>
              <a:t>‹#›</a:t>
            </a:fld>
            <a:endParaRPr lang="en-GB"/>
          </a:p>
        </p:txBody>
      </p:sp>
    </p:spTree>
    <p:extLst>
      <p:ext uri="{BB962C8B-B14F-4D97-AF65-F5344CB8AC3E}">
        <p14:creationId xmlns:p14="http://schemas.microsoft.com/office/powerpoint/2010/main" val="4273355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322F5-7767-4721-848F-1D77F90F8C0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7037101-11EF-4EEF-95D9-88D79719B68E}"/>
              </a:ext>
            </a:extLst>
          </p:cNvPr>
          <p:cNvSpPr>
            <a:spLocks noGrp="1"/>
          </p:cNvSpPr>
          <p:nvPr>
            <p:ph type="dt" sz="half" idx="10"/>
          </p:nvPr>
        </p:nvSpPr>
        <p:spPr/>
        <p:txBody>
          <a:bodyPr/>
          <a:lstStyle/>
          <a:p>
            <a:fld id="{EBBE96A2-5DC9-42C3-8389-8632152EA734}" type="datetimeFigureOut">
              <a:rPr lang="en-GB" smtClean="0"/>
              <a:t>08/10/2020</a:t>
            </a:fld>
            <a:endParaRPr lang="en-GB"/>
          </a:p>
        </p:txBody>
      </p:sp>
      <p:sp>
        <p:nvSpPr>
          <p:cNvPr id="4" name="Footer Placeholder 3">
            <a:extLst>
              <a:ext uri="{FF2B5EF4-FFF2-40B4-BE49-F238E27FC236}">
                <a16:creationId xmlns:a16="http://schemas.microsoft.com/office/drawing/2014/main" id="{8E7F67C7-D4B4-4126-B53D-6F88B31148F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D5E084B-EC0F-4F9F-BD3D-E32F5F51A881}"/>
              </a:ext>
            </a:extLst>
          </p:cNvPr>
          <p:cNvSpPr>
            <a:spLocks noGrp="1"/>
          </p:cNvSpPr>
          <p:nvPr>
            <p:ph type="sldNum" sz="quarter" idx="12"/>
          </p:nvPr>
        </p:nvSpPr>
        <p:spPr/>
        <p:txBody>
          <a:bodyPr/>
          <a:lstStyle/>
          <a:p>
            <a:fld id="{CA24CC0F-FFC5-41C2-96C9-EFE627F74680}" type="slidenum">
              <a:rPr lang="en-GB" smtClean="0"/>
              <a:t>‹#›</a:t>
            </a:fld>
            <a:endParaRPr lang="en-GB"/>
          </a:p>
        </p:txBody>
      </p:sp>
    </p:spTree>
    <p:extLst>
      <p:ext uri="{BB962C8B-B14F-4D97-AF65-F5344CB8AC3E}">
        <p14:creationId xmlns:p14="http://schemas.microsoft.com/office/powerpoint/2010/main" val="3921952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577835-5AF2-4170-8B12-62B23FA837EB}"/>
              </a:ext>
            </a:extLst>
          </p:cNvPr>
          <p:cNvSpPr>
            <a:spLocks noGrp="1"/>
          </p:cNvSpPr>
          <p:nvPr>
            <p:ph type="dt" sz="half" idx="10"/>
          </p:nvPr>
        </p:nvSpPr>
        <p:spPr/>
        <p:txBody>
          <a:bodyPr/>
          <a:lstStyle/>
          <a:p>
            <a:fld id="{EBBE96A2-5DC9-42C3-8389-8632152EA734}" type="datetimeFigureOut">
              <a:rPr lang="en-GB" smtClean="0"/>
              <a:t>08/10/2020</a:t>
            </a:fld>
            <a:endParaRPr lang="en-GB"/>
          </a:p>
        </p:txBody>
      </p:sp>
      <p:sp>
        <p:nvSpPr>
          <p:cNvPr id="3" name="Footer Placeholder 2">
            <a:extLst>
              <a:ext uri="{FF2B5EF4-FFF2-40B4-BE49-F238E27FC236}">
                <a16:creationId xmlns:a16="http://schemas.microsoft.com/office/drawing/2014/main" id="{C7B2EC9F-CBAC-4050-8F11-89DB992733B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7245771-C148-4014-B854-8516C18997DA}"/>
              </a:ext>
            </a:extLst>
          </p:cNvPr>
          <p:cNvSpPr>
            <a:spLocks noGrp="1"/>
          </p:cNvSpPr>
          <p:nvPr>
            <p:ph type="sldNum" sz="quarter" idx="12"/>
          </p:nvPr>
        </p:nvSpPr>
        <p:spPr/>
        <p:txBody>
          <a:bodyPr/>
          <a:lstStyle/>
          <a:p>
            <a:fld id="{CA24CC0F-FFC5-41C2-96C9-EFE627F74680}" type="slidenum">
              <a:rPr lang="en-GB" smtClean="0"/>
              <a:t>‹#›</a:t>
            </a:fld>
            <a:endParaRPr lang="en-GB"/>
          </a:p>
        </p:txBody>
      </p:sp>
    </p:spTree>
    <p:extLst>
      <p:ext uri="{BB962C8B-B14F-4D97-AF65-F5344CB8AC3E}">
        <p14:creationId xmlns:p14="http://schemas.microsoft.com/office/powerpoint/2010/main" val="3389144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1B40-5794-497A-9FD2-0134432E84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3A28465-4A7B-4D1B-A867-5F042EF175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48D77CF-BF72-4B8D-8410-3AB0B78880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2AA79A5-F74A-40B1-88CB-F500A13F04DF}"/>
              </a:ext>
            </a:extLst>
          </p:cNvPr>
          <p:cNvSpPr>
            <a:spLocks noGrp="1"/>
          </p:cNvSpPr>
          <p:nvPr>
            <p:ph type="dt" sz="half" idx="10"/>
          </p:nvPr>
        </p:nvSpPr>
        <p:spPr/>
        <p:txBody>
          <a:bodyPr/>
          <a:lstStyle/>
          <a:p>
            <a:fld id="{EBBE96A2-5DC9-42C3-8389-8632152EA734}" type="datetimeFigureOut">
              <a:rPr lang="en-GB" smtClean="0"/>
              <a:t>08/10/2020</a:t>
            </a:fld>
            <a:endParaRPr lang="en-GB"/>
          </a:p>
        </p:txBody>
      </p:sp>
      <p:sp>
        <p:nvSpPr>
          <p:cNvPr id="6" name="Footer Placeholder 5">
            <a:extLst>
              <a:ext uri="{FF2B5EF4-FFF2-40B4-BE49-F238E27FC236}">
                <a16:creationId xmlns:a16="http://schemas.microsoft.com/office/drawing/2014/main" id="{7DE60FA8-8840-4780-8890-68F7FE770D1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5475764-61B7-4733-BA2F-BD9540E42E09}"/>
              </a:ext>
            </a:extLst>
          </p:cNvPr>
          <p:cNvSpPr>
            <a:spLocks noGrp="1"/>
          </p:cNvSpPr>
          <p:nvPr>
            <p:ph type="sldNum" sz="quarter" idx="12"/>
          </p:nvPr>
        </p:nvSpPr>
        <p:spPr/>
        <p:txBody>
          <a:bodyPr/>
          <a:lstStyle/>
          <a:p>
            <a:fld id="{CA24CC0F-FFC5-41C2-96C9-EFE627F74680}" type="slidenum">
              <a:rPr lang="en-GB" smtClean="0"/>
              <a:t>‹#›</a:t>
            </a:fld>
            <a:endParaRPr lang="en-GB"/>
          </a:p>
        </p:txBody>
      </p:sp>
    </p:spTree>
    <p:extLst>
      <p:ext uri="{BB962C8B-B14F-4D97-AF65-F5344CB8AC3E}">
        <p14:creationId xmlns:p14="http://schemas.microsoft.com/office/powerpoint/2010/main" val="167311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9FB89-3EC4-4FC6-A6C0-0F530403B7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8CD4B05-A882-4EF6-8F86-BF9CBC32B6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810CC78-CD17-4058-B704-62A909D290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8F92943-4A6D-4FE6-BB60-96FD3822CF13}"/>
              </a:ext>
            </a:extLst>
          </p:cNvPr>
          <p:cNvSpPr>
            <a:spLocks noGrp="1"/>
          </p:cNvSpPr>
          <p:nvPr>
            <p:ph type="dt" sz="half" idx="10"/>
          </p:nvPr>
        </p:nvSpPr>
        <p:spPr/>
        <p:txBody>
          <a:bodyPr/>
          <a:lstStyle/>
          <a:p>
            <a:fld id="{EBBE96A2-5DC9-42C3-8389-8632152EA734}" type="datetimeFigureOut">
              <a:rPr lang="en-GB" smtClean="0"/>
              <a:t>08/10/2020</a:t>
            </a:fld>
            <a:endParaRPr lang="en-GB"/>
          </a:p>
        </p:txBody>
      </p:sp>
      <p:sp>
        <p:nvSpPr>
          <p:cNvPr id="6" name="Footer Placeholder 5">
            <a:extLst>
              <a:ext uri="{FF2B5EF4-FFF2-40B4-BE49-F238E27FC236}">
                <a16:creationId xmlns:a16="http://schemas.microsoft.com/office/drawing/2014/main" id="{10675FFD-B4D7-416B-8383-54F5B404197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81C8832-3AE7-4F13-956D-431136533173}"/>
              </a:ext>
            </a:extLst>
          </p:cNvPr>
          <p:cNvSpPr>
            <a:spLocks noGrp="1"/>
          </p:cNvSpPr>
          <p:nvPr>
            <p:ph type="sldNum" sz="quarter" idx="12"/>
          </p:nvPr>
        </p:nvSpPr>
        <p:spPr/>
        <p:txBody>
          <a:bodyPr/>
          <a:lstStyle/>
          <a:p>
            <a:fld id="{CA24CC0F-FFC5-41C2-96C9-EFE627F74680}" type="slidenum">
              <a:rPr lang="en-GB" smtClean="0"/>
              <a:t>‹#›</a:t>
            </a:fld>
            <a:endParaRPr lang="en-GB"/>
          </a:p>
        </p:txBody>
      </p:sp>
    </p:spTree>
    <p:extLst>
      <p:ext uri="{BB962C8B-B14F-4D97-AF65-F5344CB8AC3E}">
        <p14:creationId xmlns:p14="http://schemas.microsoft.com/office/powerpoint/2010/main" val="3355419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CE9DF4-2506-40ED-A87D-082F255D26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0BD3013-7F0F-481A-8049-A8CD7BB1B0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51DC2E5-FB80-45BB-90E8-6FE5498181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BE96A2-5DC9-42C3-8389-8632152EA734}" type="datetimeFigureOut">
              <a:rPr lang="en-GB" smtClean="0"/>
              <a:t>08/10/2020</a:t>
            </a:fld>
            <a:endParaRPr lang="en-GB"/>
          </a:p>
        </p:txBody>
      </p:sp>
      <p:sp>
        <p:nvSpPr>
          <p:cNvPr id="5" name="Footer Placeholder 4">
            <a:extLst>
              <a:ext uri="{FF2B5EF4-FFF2-40B4-BE49-F238E27FC236}">
                <a16:creationId xmlns:a16="http://schemas.microsoft.com/office/drawing/2014/main" id="{9E393F02-ACB8-4952-8D78-7281934D1A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4ED2731-13F9-4346-A992-6A19E0D89F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24CC0F-FFC5-41C2-96C9-EFE627F74680}" type="slidenum">
              <a:rPr lang="en-GB" smtClean="0"/>
              <a:t>‹#›</a:t>
            </a:fld>
            <a:endParaRPr lang="en-GB"/>
          </a:p>
        </p:txBody>
      </p:sp>
    </p:spTree>
    <p:extLst>
      <p:ext uri="{BB962C8B-B14F-4D97-AF65-F5344CB8AC3E}">
        <p14:creationId xmlns:p14="http://schemas.microsoft.com/office/powerpoint/2010/main" val="822344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lassroom.thenational.academy/units/revisiting-romeo-and-juliet-3a44" TargetMode="External"/><Relationship Id="rId7" Type="http://schemas.openxmlformats.org/officeDocument/2006/relationships/hyperlink" Target="https://classroom.thenational.academy/units/revisiting-a-christmas-carol-2c27" TargetMode="External"/><Relationship Id="rId2" Type="http://schemas.openxmlformats.org/officeDocument/2006/relationships/hyperlink" Target="https://classroom.thenational.academy/units/romeo-and-juliet-5265" TargetMode="External"/><Relationship Id="rId1" Type="http://schemas.openxmlformats.org/officeDocument/2006/relationships/slideLayout" Target="../slideLayouts/slideLayout1.xml"/><Relationship Id="rId6" Type="http://schemas.openxmlformats.org/officeDocument/2006/relationships/hyperlink" Target="https://classroom.thenational.academy/units/a-christmas-carol-fa13" TargetMode="External"/><Relationship Id="rId5" Type="http://schemas.openxmlformats.org/officeDocument/2006/relationships/hyperlink" Target="https://classroom.thenational.academy/units/revisiting-an-inspector-calls-d1f4" TargetMode="External"/><Relationship Id="rId4" Type="http://schemas.openxmlformats.org/officeDocument/2006/relationships/hyperlink" Target="https://classroom.thenational.academy/units/an-inspector-calls-923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9D5AD-5358-4F86-BCBF-9135549DA009}"/>
              </a:ext>
            </a:extLst>
          </p:cNvPr>
          <p:cNvSpPr>
            <a:spLocks noGrp="1"/>
          </p:cNvSpPr>
          <p:nvPr>
            <p:ph type="ctrTitle"/>
          </p:nvPr>
        </p:nvSpPr>
        <p:spPr>
          <a:xfrm>
            <a:off x="0" y="0"/>
            <a:ext cx="12192000" cy="782637"/>
          </a:xfrm>
        </p:spPr>
        <p:txBody>
          <a:bodyPr>
            <a:normAutofit fontScale="90000"/>
          </a:bodyPr>
          <a:lstStyle/>
          <a:p>
            <a:r>
              <a:rPr lang="en-GB" b="1" u="sng" dirty="0"/>
              <a:t>Year 11 – Autumn 2 Literature revision</a:t>
            </a:r>
          </a:p>
        </p:txBody>
      </p:sp>
      <p:sp>
        <p:nvSpPr>
          <p:cNvPr id="3" name="Subtitle 2">
            <a:extLst>
              <a:ext uri="{FF2B5EF4-FFF2-40B4-BE49-F238E27FC236}">
                <a16:creationId xmlns:a16="http://schemas.microsoft.com/office/drawing/2014/main" id="{DD1CEA03-D561-4631-8B28-5FF7A8321B74}"/>
              </a:ext>
            </a:extLst>
          </p:cNvPr>
          <p:cNvSpPr>
            <a:spLocks noGrp="1"/>
          </p:cNvSpPr>
          <p:nvPr>
            <p:ph type="subTitle" idx="1"/>
          </p:nvPr>
        </p:nvSpPr>
        <p:spPr>
          <a:xfrm>
            <a:off x="139700" y="977900"/>
            <a:ext cx="11925300" cy="5664200"/>
          </a:xfrm>
        </p:spPr>
        <p:txBody>
          <a:bodyPr vert="horz" lIns="91440" tIns="45720" rIns="91440" bIns="45720" rtlCol="0" anchor="t">
            <a:normAutofit fontScale="92500" lnSpcReduction="10000"/>
          </a:bodyPr>
          <a:lstStyle/>
          <a:p>
            <a:r>
              <a:rPr lang="en-GB" dirty="0"/>
              <a:t>This half term, following the mock exams, classes will be studying specific revision for English Literature which will be focussing on the texts that your teachers and you feel are the most needed at the moment.  If you are off school for this time, follow these links to the Oak National website for lots of free revision and videos on the following areas.  Use you folder to update notes and revision on the 3 </a:t>
            </a:r>
            <a:r>
              <a:rPr lang="en-GB"/>
              <a:t>areas:</a:t>
            </a:r>
            <a:endParaRPr lang="en-GB" dirty="0"/>
          </a:p>
          <a:p>
            <a:endParaRPr lang="en-GB" dirty="0"/>
          </a:p>
          <a:p>
            <a:r>
              <a:rPr lang="en-GB" u="sng" dirty="0"/>
              <a:t>Romeo and Juliet</a:t>
            </a:r>
          </a:p>
          <a:p>
            <a:r>
              <a:rPr lang="en-GB" dirty="0">
                <a:hlinkClick r:id="rId2"/>
              </a:rPr>
              <a:t>Introduction to the text and overview</a:t>
            </a:r>
            <a:endParaRPr lang="en-GB" dirty="0"/>
          </a:p>
          <a:p>
            <a:r>
              <a:rPr lang="en-GB" dirty="0">
                <a:hlinkClick r:id="rId3"/>
              </a:rPr>
              <a:t>Revising</a:t>
            </a:r>
            <a:endParaRPr lang="en-GB" dirty="0"/>
          </a:p>
          <a:p>
            <a:r>
              <a:rPr lang="en-GB" u="sng" dirty="0"/>
              <a:t>An Inspector Calls</a:t>
            </a:r>
          </a:p>
          <a:p>
            <a:r>
              <a:rPr lang="en-GB" dirty="0">
                <a:hlinkClick r:id="rId4"/>
              </a:rPr>
              <a:t>Introduction to the text and overview</a:t>
            </a:r>
            <a:endParaRPr lang="en-GB" dirty="0"/>
          </a:p>
          <a:p>
            <a:r>
              <a:rPr lang="en-GB" dirty="0">
                <a:hlinkClick r:id="rId5"/>
              </a:rPr>
              <a:t>Revising</a:t>
            </a:r>
            <a:endParaRPr lang="en-GB" u="sng" dirty="0"/>
          </a:p>
          <a:p>
            <a:r>
              <a:rPr lang="en-GB" u="sng" dirty="0"/>
              <a:t>Christmas Carol</a:t>
            </a:r>
          </a:p>
          <a:p>
            <a:r>
              <a:rPr lang="en-GB" dirty="0">
                <a:hlinkClick r:id="rId6"/>
              </a:rPr>
              <a:t>Introduction to the text and overview</a:t>
            </a:r>
            <a:endParaRPr lang="en-GB" dirty="0"/>
          </a:p>
          <a:p>
            <a:r>
              <a:rPr lang="en-GB" dirty="0">
                <a:hlinkClick r:id="rId7"/>
              </a:rPr>
              <a:t>Revising</a:t>
            </a:r>
            <a:endParaRPr lang="en-GB" dirty="0"/>
          </a:p>
          <a:p>
            <a:endParaRPr lang="en-GB" u="sng" dirty="0"/>
          </a:p>
        </p:txBody>
      </p:sp>
    </p:spTree>
    <p:extLst>
      <p:ext uri="{BB962C8B-B14F-4D97-AF65-F5344CB8AC3E}">
        <p14:creationId xmlns:p14="http://schemas.microsoft.com/office/powerpoint/2010/main" val="1548676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No_x002e_Lessons xmlns="256cee14-f636-4681-b71d-45a30a133b2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1383A68F83C6A47BFB95B29838E2CE4" ma:contentTypeVersion="13" ma:contentTypeDescription="Create a new document." ma:contentTypeScope="" ma:versionID="2793a5c04a7cd238eb459fc47ead991b">
  <xsd:schema xmlns:xsd="http://www.w3.org/2001/XMLSchema" xmlns:xs="http://www.w3.org/2001/XMLSchema" xmlns:p="http://schemas.microsoft.com/office/2006/metadata/properties" xmlns:ns2="256cee14-f636-4681-b71d-45a30a133b2b" xmlns:ns3="6f14df77-98d2-4ed4-8da8-6de542f49458" targetNamespace="http://schemas.microsoft.com/office/2006/metadata/properties" ma:root="true" ma:fieldsID="b540711167b4bee9c7c5cfa3f311e1ed" ns2:_="" ns3:_="">
    <xsd:import namespace="256cee14-f636-4681-b71d-45a30a133b2b"/>
    <xsd:import namespace="6f14df77-98d2-4ed4-8da8-6de542f4945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No_x002e_Less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6cee14-f636-4681-b71d-45a30a133b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No_x002e_Lessons" ma:index="20" nillable="true" ma:displayName="No. Lessons" ma:description="How many lessons in the project&#10;" ma:format="Dropdown" ma:internalName="No_x002e_Lessons" ma:percentage="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6f14df77-98d2-4ed4-8da8-6de542f49458"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E5387C0-D119-47B6-A6A2-6E8D00669165}">
  <ds:schemaRefs>
    <ds:schemaRef ds:uri="http://schemas.microsoft.com/office/2006/metadata/properties"/>
    <ds:schemaRef ds:uri="http://schemas.microsoft.com/office/infopath/2007/PartnerControls"/>
    <ds:schemaRef ds:uri="256cee14-f636-4681-b71d-45a30a133b2b"/>
  </ds:schemaRefs>
</ds:datastoreItem>
</file>

<file path=customXml/itemProps2.xml><?xml version="1.0" encoding="utf-8"?>
<ds:datastoreItem xmlns:ds="http://schemas.openxmlformats.org/officeDocument/2006/customXml" ds:itemID="{F12C6468-4880-4ED3-A708-55DE6F31F99B}">
  <ds:schemaRefs>
    <ds:schemaRef ds:uri="http://schemas.microsoft.com/sharepoint/v3/contenttype/forms"/>
  </ds:schemaRefs>
</ds:datastoreItem>
</file>

<file path=customXml/itemProps3.xml><?xml version="1.0" encoding="utf-8"?>
<ds:datastoreItem xmlns:ds="http://schemas.openxmlformats.org/officeDocument/2006/customXml" ds:itemID="{97FBADED-DA1A-47A7-90B8-167F4D709D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6cee14-f636-4681-b71d-45a30a133b2b"/>
    <ds:schemaRef ds:uri="6f14df77-98d2-4ed4-8da8-6de542f494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TotalTime>
  <Words>104</Words>
  <Application>Microsoft Office PowerPoint</Application>
  <PresentationFormat>Widescreen</PresentationFormat>
  <Paragraphs>12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Year 11 – Autumn 2 Literature revision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11 – Autumn 2 Literature revision</dc:title>
  <dc:creator>Clark-Lyons-Richard</dc:creator>
  <cp:lastModifiedBy>Clark-Lyons-Richard</cp:lastModifiedBy>
  <cp:revision>6</cp:revision>
  <dcterms:created xsi:type="dcterms:W3CDTF">2020-10-06T09:42:05Z</dcterms:created>
  <dcterms:modified xsi:type="dcterms:W3CDTF">2020-10-08T10:27:25Z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0x010100F1383A68F83C6A47BFB95B29838E2CE4</vt:lpwstr>
  </property>
</Properties>
</file>