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32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328" r:id="rId18"/>
    <p:sldId id="283" r:id="rId19"/>
    <p:sldId id="291" r:id="rId20"/>
    <p:sldId id="293" r:id="rId21"/>
    <p:sldId id="294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6BD03-658B-4FE2-8127-8ED0C569A4BB}" v="1" dt="2020-11-11T13:12:45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42" y="-108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9123-F2DC-4851-8C7D-6DBFEE8D33B6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32F2-297C-4830-AA71-A646B57777D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52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0F8E7-C6A2-48BE-AADC-86C7FA0E4352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37E2F-5507-479C-B2F8-66EA5CC18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85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19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6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2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601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0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4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1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65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 dirty="0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2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6DF98-F3A2-4131-BC49-9C43F339743E}" type="datetimeFigureOut">
              <a:rPr lang="en-GB" smtClean="0"/>
              <a:pPr/>
              <a:t>11/11/2020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51AE8-25E0-49DC-966E-FDD028FA788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93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F35BC1-6012-42E6-99D4-51BB54CB0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17449">
            <a:off x="3102566" y="1126158"/>
            <a:ext cx="5310249" cy="4082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752" y="-791311"/>
            <a:ext cx="8080248" cy="1582621"/>
          </a:xfrm>
        </p:spPr>
        <p:txBody>
          <a:bodyPr anchor="b">
            <a:normAutofit/>
          </a:bodyPr>
          <a:lstStyle/>
          <a:p>
            <a:r>
              <a:rPr lang="en-GB" sz="3600" dirty="0"/>
              <a:t>Revision Cards Year 11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5C446AA-53FF-4AAE-9883-21858B18F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 Sole trader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 sole trader?</a:t>
            </a:r>
          </a:p>
          <a:p>
            <a:pPr marL="514350" indent="-514350">
              <a:buAutoNum type="arabicPeriod"/>
            </a:pPr>
            <a:r>
              <a:rPr lang="en-GB" dirty="0"/>
              <a:t>What are the advantages of a sole trader</a:t>
            </a:r>
          </a:p>
          <a:p>
            <a:pPr marL="514350" indent="-514350">
              <a:buAutoNum type="arabicPeriod"/>
            </a:pPr>
            <a:r>
              <a:rPr lang="en-GB" dirty="0"/>
              <a:t>What are the disadvantages of a sole trader?</a:t>
            </a:r>
          </a:p>
          <a:p>
            <a:pPr marL="514350" indent="-514350">
              <a:buAutoNum type="arabicPeriod"/>
            </a:pPr>
            <a:r>
              <a:rPr lang="en-GB" dirty="0"/>
              <a:t>What is unlimited liability?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 partnership?</a:t>
            </a:r>
          </a:p>
          <a:p>
            <a:pPr marL="514350" indent="-514350">
              <a:buAutoNum type="arabicPeriod"/>
            </a:pPr>
            <a:r>
              <a:rPr lang="en-GB" dirty="0"/>
              <a:t>What are the advantages of a partnership</a:t>
            </a:r>
          </a:p>
          <a:p>
            <a:pPr marL="514350" indent="-514350">
              <a:buAutoNum type="arabicPeriod"/>
            </a:pPr>
            <a:r>
              <a:rPr lang="en-GB" dirty="0"/>
              <a:t>What are the disadvantages of a partnership?</a:t>
            </a:r>
          </a:p>
          <a:p>
            <a:pPr marL="514350" indent="-514350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 Limited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limited liability?</a:t>
            </a:r>
          </a:p>
          <a:p>
            <a:pPr marL="514350" indent="-514350">
              <a:buAutoNum type="arabicPeriod"/>
            </a:pPr>
            <a:r>
              <a:rPr lang="en-GB" dirty="0"/>
              <a:t>What is incorporation?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11. Locating a business?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factors affect location?</a:t>
            </a:r>
          </a:p>
          <a:p>
            <a:pPr marL="514350" indent="-514350">
              <a:buAutoNum type="arabicPeriod"/>
            </a:pPr>
            <a:r>
              <a:rPr lang="en-GB" dirty="0"/>
              <a:t>What is a market?</a:t>
            </a:r>
          </a:p>
          <a:p>
            <a:pPr marL="514350" indent="-514350">
              <a:buAutoNum type="arabicPeriod"/>
            </a:pPr>
            <a:r>
              <a:rPr lang="en-GB" dirty="0"/>
              <a:t>What are logistics?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CD80-9451-490C-99C6-E56F8D269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Influences on Business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0E152-DBBD-431D-B4C6-D4F42B562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9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27 Staff legalisation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legalisation acts to protect employees?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35. Ecommerce and global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ecommerce</a:t>
            </a:r>
          </a:p>
          <a:p>
            <a:r>
              <a:rPr lang="en-GB" dirty="0"/>
              <a:t>What are the possible advantages and disadvantages? </a:t>
            </a:r>
          </a:p>
        </p:txBody>
      </p:sp>
    </p:spTree>
    <p:extLst>
      <p:ext uri="{BB962C8B-B14F-4D97-AF65-F5344CB8AC3E}">
        <p14:creationId xmlns:p14="http://schemas.microsoft.com/office/powerpoint/2010/main" val="3435373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Expanding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objectives would a growing business set?</a:t>
            </a:r>
          </a:p>
          <a:p>
            <a:r>
              <a:rPr lang="en-GB" dirty="0"/>
              <a:t>What is market share?</a:t>
            </a:r>
          </a:p>
          <a:p>
            <a:r>
              <a:rPr lang="en-GB" dirty="0"/>
              <a:t>What is economies of scale?</a:t>
            </a:r>
          </a:p>
          <a:p>
            <a:r>
              <a:rPr lang="en-GB" dirty="0"/>
              <a:t>What are the reasons for not expanding?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76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Methods of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organic growth?</a:t>
            </a:r>
          </a:p>
          <a:p>
            <a:r>
              <a:rPr lang="en-GB" dirty="0"/>
              <a:t>How can organic growth be achieved?</a:t>
            </a:r>
          </a:p>
          <a:p>
            <a:r>
              <a:rPr lang="en-GB" dirty="0"/>
              <a:t>Advantages of opening more branches?</a:t>
            </a:r>
          </a:p>
          <a:p>
            <a:r>
              <a:rPr lang="en-GB" dirty="0"/>
              <a:t>Disadvantages of opening branches?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65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8257-AD9B-4EA5-BDA4-B7811E75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In The Real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87007-0F46-4F30-ADA0-5CBAB910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7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Why start a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an entrepreneur?</a:t>
            </a:r>
          </a:p>
          <a:p>
            <a:pPr marL="514350" indent="-514350">
              <a:buAutoNum type="arabicPeriod"/>
            </a:pPr>
            <a:r>
              <a:rPr lang="en-GB" dirty="0"/>
              <a:t>List the reasons for why people start up their own businesses?</a:t>
            </a:r>
          </a:p>
          <a:p>
            <a:pPr marL="514350" indent="-514350">
              <a:buAutoNum type="arabicPeriod"/>
            </a:pPr>
            <a:r>
              <a:rPr lang="en-GB" dirty="0"/>
              <a:t>What is a social enterprise?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Finding a gap in the market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 niche?</a:t>
            </a:r>
          </a:p>
          <a:p>
            <a:pPr marL="514350" indent="-514350">
              <a:buAutoNum type="arabicPeriod"/>
            </a:pPr>
            <a:r>
              <a:rPr lang="en-GB" dirty="0"/>
              <a:t>How can a business find a niche?</a:t>
            </a:r>
          </a:p>
          <a:p>
            <a:pPr marL="514350" indent="-514350">
              <a:buAutoNum type="arabicPeriod"/>
            </a:pPr>
            <a:r>
              <a:rPr lang="en-GB" dirty="0"/>
              <a:t>What is market mapping?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 franchise?</a:t>
            </a:r>
          </a:p>
          <a:p>
            <a:pPr marL="514350" indent="-514350">
              <a:buAutoNum type="arabicPeriod"/>
            </a:pPr>
            <a:r>
              <a:rPr lang="en-GB" dirty="0"/>
              <a:t>Why might someone consider taking on a franchise?</a:t>
            </a:r>
          </a:p>
          <a:p>
            <a:pPr marL="514350" indent="-514350">
              <a:buAutoNum type="arabicPeriod"/>
            </a:pPr>
            <a:r>
              <a:rPr lang="en-GB" dirty="0"/>
              <a:t>What are the advantages?</a:t>
            </a:r>
          </a:p>
          <a:p>
            <a:pPr marL="514350" indent="-514350">
              <a:buAutoNum type="arabicPeriod"/>
            </a:pPr>
            <a:r>
              <a:rPr lang="en-GB" dirty="0"/>
              <a:t>What are the disadvantages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Business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a business aim?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a business objective?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Give 5 examples of business aims?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profit?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market share?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is customer satisfaction?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are business ethics?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must a business set clear objectives?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Stakeholders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stakeholder?</a:t>
            </a:r>
          </a:p>
          <a:p>
            <a:r>
              <a:rPr lang="en-GB" dirty="0"/>
              <a:t>What stakeholder would interested in a business?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Business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 business plan?</a:t>
            </a:r>
          </a:p>
          <a:p>
            <a:pPr marL="514350" indent="-514350">
              <a:buAutoNum type="arabicPeriod"/>
            </a:pPr>
            <a:r>
              <a:rPr lang="en-GB" dirty="0"/>
              <a:t>Why would a business need a business plan?</a:t>
            </a:r>
          </a:p>
          <a:p>
            <a:pPr marL="514350" indent="-514350">
              <a:buAutoNum type="arabicPeriod"/>
            </a:pPr>
            <a:r>
              <a:rPr lang="en-GB" dirty="0"/>
              <a:t>What would be typically on a business plan?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 Business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are the general business risks?</a:t>
            </a:r>
          </a:p>
          <a:p>
            <a:pPr marL="514350" indent="-514350">
              <a:buAutoNum type="arabicPeriod"/>
            </a:pPr>
            <a:r>
              <a:rPr lang="en-GB" dirty="0"/>
              <a:t>What are the functional risks</a:t>
            </a:r>
          </a:p>
          <a:p>
            <a:pPr marL="514350" indent="-514350">
              <a:buAutoNum type="arabicPeriod"/>
            </a:pPr>
            <a:r>
              <a:rPr lang="en-GB" dirty="0"/>
              <a:t>What is uncertainty? </a:t>
            </a:r>
          </a:p>
          <a:p>
            <a:pPr marL="514350" indent="-514350">
              <a:buAutoNum type="arabicPeriod"/>
            </a:pPr>
            <a:r>
              <a:rPr lang="en-GB" dirty="0"/>
              <a:t>How can a business plan for uncertainty?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%20MAYFIELD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%20MAYFIELD" id="{1772A067-5CB1-49E8-A007-374ACDF47EA8}" vid="{571CA50F-8735-44FE-A178-EA105B1020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80D0D9-6A96-4209-9B38-4A2CD2122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38F73F-7625-48B3-85BA-B5407B6884BB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3fedff5c-2b0a-4809-a635-9c7cd6998db2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e9733c2e-a1d9-48d7-85ec-bf928eec67cb"/>
  </ds:schemaRefs>
</ds:datastoreItem>
</file>

<file path=customXml/itemProps3.xml><?xml version="1.0" encoding="utf-8"?>
<ds:datastoreItem xmlns:ds="http://schemas.openxmlformats.org/officeDocument/2006/customXml" ds:itemID="{76C67B87-74AD-4EA7-94EA-6E4B4CA003E1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393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Theme1%20MAYFIELD</vt:lpstr>
      <vt:lpstr>Revision Cards Year 11</vt:lpstr>
      <vt:lpstr>Business In The Real World</vt:lpstr>
      <vt:lpstr>1. Why start a business?</vt:lpstr>
      <vt:lpstr>2. Finding a gap in the market </vt:lpstr>
      <vt:lpstr>3. Franchise</vt:lpstr>
      <vt:lpstr>4. Business objectives </vt:lpstr>
      <vt:lpstr>5. Stakeholders </vt:lpstr>
      <vt:lpstr>6. Business Plans</vt:lpstr>
      <vt:lpstr>7. Business risk</vt:lpstr>
      <vt:lpstr>8. Sole trader</vt:lpstr>
      <vt:lpstr>9. Partnership</vt:lpstr>
      <vt:lpstr>10. Limited liability</vt:lpstr>
      <vt:lpstr>11. Locating a business? </vt:lpstr>
      <vt:lpstr>Influences on Business </vt:lpstr>
      <vt:lpstr>27 Staff legalisation</vt:lpstr>
      <vt:lpstr>35. Ecommerce and global markets</vt:lpstr>
      <vt:lpstr>1. Expanding a business</vt:lpstr>
      <vt:lpstr>2. Methods of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Cards Year 11</dc:title>
  <dc:creator>BatchelorT</dc:creator>
  <cp:lastModifiedBy>Clarke-Rebecca</cp:lastModifiedBy>
  <cp:revision>2</cp:revision>
  <dcterms:created xsi:type="dcterms:W3CDTF">2020-11-11T12:32:47Z</dcterms:created>
  <dcterms:modified xsi:type="dcterms:W3CDTF">2020-11-11T14:01:42Z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