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3C810-F3CC-41BB-8645-CD0D1016B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9F0165-ACE8-47DC-AD2E-3C859F530F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AE19B-7C30-487D-A20C-AD80800DB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9FB4-8FDA-4FB9-BA43-E3C9D373018A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F1FD9-DE2D-4F75-B360-B9C9B7C8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859EE-CC20-4F02-BE1E-3AE3988AE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A51D-780C-4688-900E-871CCD097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157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F94A4-12C1-4F30-9C09-DBF6EE330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168A05-BC23-4E5A-A979-964319585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14A82-FA0A-4DBF-B0AD-477E4E87B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9FB4-8FDA-4FB9-BA43-E3C9D373018A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DF97E-4E7C-49E2-A810-E0AB3C7CB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096BA-65A9-4477-95D4-79777D25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A51D-780C-4688-900E-871CCD097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890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FBF0BC-CE33-4FE5-A3BA-674D88C8A3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465E71-86EA-4C38-B1F2-54A6802C8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54741-0267-43FC-947C-A50E404E9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9FB4-8FDA-4FB9-BA43-E3C9D373018A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B13C0-F7CD-4354-BC8C-E61E834F1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020F4-BEB6-45C4-BF69-683A5DF04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A51D-780C-4688-900E-871CCD097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36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50800-7937-4C5E-AB4A-DF8AFA0C7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7AB9A-AA3E-4166-AE8D-66204AAF0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D4CEA-6512-4545-B607-2969EC217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9FB4-8FDA-4FB9-BA43-E3C9D373018A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59DC1-9C3B-465B-A5A9-1B3969B54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9D793-FB4B-4E0B-AC62-E4A72A11E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A51D-780C-4688-900E-871CCD097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64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57DC4-0B16-4655-89E4-F2FC20BC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96241-4FF6-4D27-AD20-032C71C8A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6A682-3339-4ACC-B88C-8DE6D65F6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9FB4-8FDA-4FB9-BA43-E3C9D373018A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3C578-7713-4359-954E-0E82E0C2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B4057-EB9F-414D-AA97-5A117AB8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A51D-780C-4688-900E-871CCD097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22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29BB2-5477-43A5-9616-FAA527C42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F8D67-135C-408E-809E-EB0E5E82D5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E5FF2-CB8B-4482-A4A1-20510D33A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B9B0B8-C166-47A9-BDAF-7E0B62328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9FB4-8FDA-4FB9-BA43-E3C9D373018A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6A9CD-E971-46AB-9ABD-132FF591F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4A6BD-C72C-4D67-94D2-C8AB446A6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A51D-780C-4688-900E-871CCD097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13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31C12-23AA-4CA8-ACCA-E747D976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5100A-6254-43CB-A95D-A04159C02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4472E-71E9-4263-A577-2D408B47B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5A0B72-794A-484B-B9E8-45A1D96F3B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F0AA0F-0198-42F2-B6E9-682AFD5918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C41630-8A8E-4811-99AC-892C45E70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9FB4-8FDA-4FB9-BA43-E3C9D373018A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74A8F-392F-46C8-8EF0-A1D00608A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89A34B-470B-4678-9310-0C2A6B1B4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A51D-780C-4688-900E-871CCD097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45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B7D53-8245-4D12-89BC-3DB75A75C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6E7EE1-BF7A-4B9B-8662-52D0F4488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9FB4-8FDA-4FB9-BA43-E3C9D373018A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6D7ED8-7D0D-4959-9B15-C02CCC5F3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D3B36D-9FF6-4ABC-80ED-12127B8CF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A51D-780C-4688-900E-871CCD097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28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32A933-517F-4651-BC73-EA76774A4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9FB4-8FDA-4FB9-BA43-E3C9D373018A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370420-4325-416A-B3A7-E314627C0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BA2F8-8B18-4E8A-BEEE-B60B6930A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A51D-780C-4688-900E-871CCD097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04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1ECAC-957E-4C95-9DF4-534777E13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324E8-85CB-4B14-B81F-E04AE25C3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665D14-2363-4C45-9D2A-65C319FC7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7B5AFC-63DA-4537-896D-BBC36C0D5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9FB4-8FDA-4FB9-BA43-E3C9D373018A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C9254-E21C-45FC-87A5-5987078B7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8B6C8-775D-44C1-8699-268D25F93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A51D-780C-4688-900E-871CCD097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571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19494-82FA-47DB-A320-684F5FF0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11C0B7-5347-4CCB-A559-58F4A25ED6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1ED9BF-2F69-4A56-B1B6-47C0B8F66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94411-CD88-4B75-8621-AB7182E1E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9FB4-8FDA-4FB9-BA43-E3C9D373018A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4EFDE-01A1-4470-B1A2-ACB1668BD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F381F-3E2E-4AB3-8015-4A2D435A9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A51D-780C-4688-900E-871CCD097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18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248DF4-0842-40FF-A0F2-BC9DA2754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B9384-E717-4A3A-A999-0663F7053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DC315-A441-48EC-8D2B-7735FA8C9D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79FB4-8FDA-4FB9-BA43-E3C9D373018A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1E5B8-9BBC-4822-9D71-D671B6E76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6D9ED-9641-4297-9FA4-4DA3068AE9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9A51D-780C-4688-900E-871CCD097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07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51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35E5D1-0A64-4497-A7DB-BD8C952A2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381" y="1176793"/>
            <a:ext cx="4548146" cy="45481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DF298D-F667-46B4-8E11-08B580EBC08A}"/>
              </a:ext>
            </a:extLst>
          </p:cNvPr>
          <p:cNvSpPr txBox="1"/>
          <p:nvPr/>
        </p:nvSpPr>
        <p:spPr>
          <a:xfrm>
            <a:off x="2144484" y="302064"/>
            <a:ext cx="7636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</a:rPr>
              <a:t>Year 10 Devising from Stimuli</a:t>
            </a:r>
          </a:p>
        </p:txBody>
      </p:sp>
    </p:spTree>
    <p:extLst>
      <p:ext uri="{BB962C8B-B14F-4D97-AF65-F5344CB8AC3E}">
        <p14:creationId xmlns:p14="http://schemas.microsoft.com/office/powerpoint/2010/main" val="851587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F7562B-F88D-41C8-B1E2-57A384E56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68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0D2AC7E-7BA8-42BC-81FA-45D37AFECB23}"/>
              </a:ext>
            </a:extLst>
          </p:cNvPr>
          <p:cNvSpPr txBox="1"/>
          <p:nvPr/>
        </p:nvSpPr>
        <p:spPr>
          <a:xfrm>
            <a:off x="6585943" y="117058"/>
            <a:ext cx="5410201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half term we are going to be working on devising from Stimuli. This is the first stimuli I would like you to focus on. Each task should take roughly an hour to complete. Please keep all your work together and email it to your teacher. </a:t>
            </a:r>
          </a:p>
          <a:p>
            <a:endParaRPr lang="en-GB" sz="1000" dirty="0"/>
          </a:p>
          <a:p>
            <a:r>
              <a:rPr lang="en-GB" sz="1600" b="1" dirty="0"/>
              <a:t>Task 1; </a:t>
            </a:r>
            <a:r>
              <a:rPr lang="en-GB" sz="1600" dirty="0"/>
              <a:t>Create a mind map of all the things this image makes you think about including possible ideas for a performance. </a:t>
            </a:r>
          </a:p>
          <a:p>
            <a:r>
              <a:rPr lang="en-GB" sz="1600" b="1" dirty="0"/>
              <a:t>Task 2; </a:t>
            </a:r>
            <a:r>
              <a:rPr lang="en-GB" sz="1600" dirty="0"/>
              <a:t>Make a decision on an idea to focus on to develop in to a performance. Write a scene for a performance based on this idea. Remember to set your script out to make it clear who is talking when. </a:t>
            </a:r>
          </a:p>
          <a:p>
            <a:r>
              <a:rPr lang="en-GB" sz="1600" b="1" dirty="0"/>
              <a:t>Task 3; </a:t>
            </a:r>
            <a:r>
              <a:rPr lang="en-GB" sz="1600" dirty="0"/>
              <a:t>If you were to perform this piece as a group in class, which practitioner skills would you use? Explain how you would use them in as much detail as possible. </a:t>
            </a:r>
          </a:p>
          <a:p>
            <a:r>
              <a:rPr lang="en-GB" sz="1600" b="1" dirty="0"/>
              <a:t>Task 3; </a:t>
            </a:r>
            <a:r>
              <a:rPr lang="en-GB" sz="1600" dirty="0"/>
              <a:t>Write a monologue for one of the characters in your piece, which gives the audience an insight in to the characters thoughts and feelings. </a:t>
            </a:r>
          </a:p>
          <a:p>
            <a:r>
              <a:rPr lang="en-GB" sz="1600" b="1" dirty="0"/>
              <a:t>Task 4; </a:t>
            </a:r>
            <a:r>
              <a:rPr lang="en-GB" sz="1600" dirty="0"/>
              <a:t>design costumes for the characters in your performance and label with as much detail as possible. </a:t>
            </a:r>
          </a:p>
          <a:p>
            <a:r>
              <a:rPr lang="en-GB" sz="1600" b="1" dirty="0"/>
              <a:t>Task 5; </a:t>
            </a:r>
            <a:r>
              <a:rPr lang="en-GB" sz="1600" dirty="0"/>
              <a:t>design a set for this performance and label with as much detail as possible.</a:t>
            </a:r>
          </a:p>
          <a:p>
            <a:r>
              <a:rPr lang="en-GB" sz="1600" b="1" dirty="0"/>
              <a:t>Task 6; </a:t>
            </a:r>
            <a:r>
              <a:rPr lang="en-GB" sz="1600" dirty="0"/>
              <a:t>Describe how you might use lighting, sound effects and music in your performance, give detail as to why you would use these. </a:t>
            </a:r>
          </a:p>
        </p:txBody>
      </p:sp>
    </p:spTree>
    <p:extLst>
      <p:ext uri="{BB962C8B-B14F-4D97-AF65-F5344CB8AC3E}">
        <p14:creationId xmlns:p14="http://schemas.microsoft.com/office/powerpoint/2010/main" val="2868417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0D2AC7E-7BA8-42BC-81FA-45D37AFECB23}"/>
              </a:ext>
            </a:extLst>
          </p:cNvPr>
          <p:cNvSpPr txBox="1"/>
          <p:nvPr/>
        </p:nvSpPr>
        <p:spPr>
          <a:xfrm>
            <a:off x="6585943" y="117058"/>
            <a:ext cx="5410201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is the second stimuli I would like you to focus on, each task should take roughly an hour to complete. Please keep all your work together and email it to your teacher. </a:t>
            </a:r>
          </a:p>
          <a:p>
            <a:endParaRPr lang="en-GB" dirty="0"/>
          </a:p>
          <a:p>
            <a:r>
              <a:rPr lang="en-GB" sz="1600" b="1" dirty="0"/>
              <a:t>Task 1; </a:t>
            </a:r>
            <a:r>
              <a:rPr lang="en-GB" sz="1600" dirty="0"/>
              <a:t>Create a mind map of all the things this image makes you think about including possible ideas for a performance. </a:t>
            </a:r>
          </a:p>
          <a:p>
            <a:r>
              <a:rPr lang="en-GB" sz="1600" b="1" dirty="0"/>
              <a:t>Task 2; </a:t>
            </a:r>
            <a:r>
              <a:rPr lang="en-GB" sz="1600" dirty="0"/>
              <a:t>Make a decision on an idea to focus on to develop in to a performance. Write a scene for a performance based on this idea. Remember to set your script out to make it clear who is talking when. </a:t>
            </a:r>
          </a:p>
          <a:p>
            <a:r>
              <a:rPr lang="en-GB" sz="1600" b="1" dirty="0"/>
              <a:t>Task 3; </a:t>
            </a:r>
            <a:r>
              <a:rPr lang="en-GB" sz="1600" dirty="0"/>
              <a:t>If you were to perform this piece as a group in class, which practitioner skills would you use? Explain how you would use them in as much detail as possible. </a:t>
            </a:r>
          </a:p>
          <a:p>
            <a:r>
              <a:rPr lang="en-GB" sz="1600" b="1" dirty="0"/>
              <a:t>Task 3; </a:t>
            </a:r>
            <a:r>
              <a:rPr lang="en-GB" sz="1600" dirty="0"/>
              <a:t>Write a monologue for one of the characters in your piece, which gives the audience an insight in to the characters thoughts and feelings. </a:t>
            </a:r>
          </a:p>
          <a:p>
            <a:r>
              <a:rPr lang="en-GB" sz="1600" b="1" dirty="0"/>
              <a:t>Task 4; </a:t>
            </a:r>
            <a:r>
              <a:rPr lang="en-GB" sz="1600" dirty="0"/>
              <a:t>design costumes for the characters in your performance and label with as much detail as possible. </a:t>
            </a:r>
          </a:p>
          <a:p>
            <a:r>
              <a:rPr lang="en-GB" sz="1600" b="1" dirty="0"/>
              <a:t>Task 5; </a:t>
            </a:r>
            <a:r>
              <a:rPr lang="en-GB" sz="1600" dirty="0"/>
              <a:t>design a set for this performance and label with as much detail as possible.</a:t>
            </a:r>
          </a:p>
          <a:p>
            <a:r>
              <a:rPr lang="en-GB" sz="1600" b="1" dirty="0"/>
              <a:t>Task 6; </a:t>
            </a:r>
            <a:r>
              <a:rPr lang="en-GB" sz="1600" dirty="0"/>
              <a:t>Describe how you might use lighting, sound effects and music in your performance, give detail as to why you would use these.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6EE1EF2-68C0-4A54-91EC-2FD60F28C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469" y="451779"/>
            <a:ext cx="5899639" cy="4049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9ACD1D-9167-4F75-A8A5-AFAE9D92CD6F}"/>
              </a:ext>
            </a:extLst>
          </p:cNvPr>
          <p:cNvSpPr txBox="1"/>
          <p:nvPr/>
        </p:nvSpPr>
        <p:spPr>
          <a:xfrm>
            <a:off x="656948" y="4767309"/>
            <a:ext cx="5362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Girl with Balloon, Waterloo Bridge 2002</a:t>
            </a:r>
          </a:p>
        </p:txBody>
      </p:sp>
    </p:spTree>
    <p:extLst>
      <p:ext uri="{BB962C8B-B14F-4D97-AF65-F5344CB8AC3E}">
        <p14:creationId xmlns:p14="http://schemas.microsoft.com/office/powerpoint/2010/main" val="161466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79173-736A-44B5-B7D4-1D944E01C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5411"/>
            <a:ext cx="10515600" cy="5591552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Year 10 Extension task; </a:t>
            </a:r>
          </a:p>
          <a:p>
            <a:pPr marL="0" indent="0">
              <a:buNone/>
            </a:pPr>
            <a:r>
              <a:rPr lang="en-GB" dirty="0"/>
              <a:t>For each of the stimuli you have planned for can you create an information sheet telling me which practitioner skills you would use to develop the devised piece.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Brecht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Stanislavski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Artaud</a:t>
            </a:r>
          </a:p>
        </p:txBody>
      </p:sp>
    </p:spTree>
    <p:extLst>
      <p:ext uri="{BB962C8B-B14F-4D97-AF65-F5344CB8AC3E}">
        <p14:creationId xmlns:p14="http://schemas.microsoft.com/office/powerpoint/2010/main" val="3721346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383A68F83C6A47BFB95B29838E2CE4" ma:contentTypeVersion="13" ma:contentTypeDescription="Create a new document." ma:contentTypeScope="" ma:versionID="2793a5c04a7cd238eb459fc47ead991b">
  <xsd:schema xmlns:xsd="http://www.w3.org/2001/XMLSchema" xmlns:xs="http://www.w3.org/2001/XMLSchema" xmlns:p="http://schemas.microsoft.com/office/2006/metadata/properties" xmlns:ns2="256cee14-f636-4681-b71d-45a30a133b2b" xmlns:ns3="6f14df77-98d2-4ed4-8da8-6de542f49458" targetNamespace="http://schemas.microsoft.com/office/2006/metadata/properties" ma:root="true" ma:fieldsID="b540711167b4bee9c7c5cfa3f311e1ed" ns2:_="" ns3:_="">
    <xsd:import namespace="256cee14-f636-4681-b71d-45a30a133b2b"/>
    <xsd:import namespace="6f14df77-98d2-4ed4-8da8-6de542f494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No_x002e_Less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6cee14-f636-4681-b71d-45a30a133b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_x002e_Lessons" ma:index="20" nillable="true" ma:displayName="No. Lessons" ma:description="How many lessons in the project&#10;" ma:format="Dropdown" ma:internalName="No_x002e_Lessons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4df77-98d2-4ed4-8da8-6de542f4945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_x002e_Lessons xmlns="256cee14-f636-4681-b71d-45a30a133b2b" xsi:nil="true"/>
  </documentManagement>
</p:properties>
</file>

<file path=customXml/itemProps1.xml><?xml version="1.0" encoding="utf-8"?>
<ds:datastoreItem xmlns:ds="http://schemas.openxmlformats.org/officeDocument/2006/customXml" ds:itemID="{E86376E6-3EF6-4B56-897B-51898437AE98}"/>
</file>

<file path=customXml/itemProps2.xml><?xml version="1.0" encoding="utf-8"?>
<ds:datastoreItem xmlns:ds="http://schemas.openxmlformats.org/officeDocument/2006/customXml" ds:itemID="{E7E2ECAB-B84C-4B1A-9D2D-1EC9084682C2}"/>
</file>

<file path=customXml/itemProps3.xml><?xml version="1.0" encoding="utf-8"?>
<ds:datastoreItem xmlns:ds="http://schemas.openxmlformats.org/officeDocument/2006/customXml" ds:itemID="{ECA90E59-FB49-4F5F-A89E-99F84301E0BF}"/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535</Words>
  <Application>Microsoft Office PowerPoint</Application>
  <PresentationFormat>Widescreen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FirthJ</dc:creator>
  <cp:lastModifiedBy>FirthJ</cp:lastModifiedBy>
  <cp:revision>8</cp:revision>
  <dcterms:created xsi:type="dcterms:W3CDTF">2020-09-22T12:32:42Z</dcterms:created>
  <dcterms:modified xsi:type="dcterms:W3CDTF">2020-09-25T20:52:05Z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0x010100F1383A68F83C6A47BFB95B29838E2CE4</vt:lpwstr>
  </property>
</Properties>
</file>