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A5297-1D3E-4886-B75D-FC4AA6C273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E3782E4-2FEF-44F5-A7DC-6439497D40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0F5356E-4B8B-4F19-9F29-F63DE2DF231E}"/>
              </a:ext>
            </a:extLst>
          </p:cNvPr>
          <p:cNvSpPr>
            <a:spLocks noGrp="1"/>
          </p:cNvSpPr>
          <p:nvPr>
            <p:ph type="dt" sz="half" idx="10"/>
          </p:nvPr>
        </p:nvSpPr>
        <p:spPr/>
        <p:txBody>
          <a:bodyPr/>
          <a:lstStyle/>
          <a:p>
            <a:fld id="{6EC3AAEC-493D-4C9F-AE96-1DD3B5B9B87B}" type="datetimeFigureOut">
              <a:rPr lang="en-GB" smtClean="0"/>
              <a:t>23/11/2020</a:t>
            </a:fld>
            <a:endParaRPr lang="en-GB"/>
          </a:p>
        </p:txBody>
      </p:sp>
      <p:sp>
        <p:nvSpPr>
          <p:cNvPr id="5" name="Footer Placeholder 4">
            <a:extLst>
              <a:ext uri="{FF2B5EF4-FFF2-40B4-BE49-F238E27FC236}">
                <a16:creationId xmlns:a16="http://schemas.microsoft.com/office/drawing/2014/main" id="{B2B2AA63-0EC7-400F-9E1F-7FD5FA4CAB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BF1587-3B93-4F0E-B326-A102698EFA06}"/>
              </a:ext>
            </a:extLst>
          </p:cNvPr>
          <p:cNvSpPr>
            <a:spLocks noGrp="1"/>
          </p:cNvSpPr>
          <p:nvPr>
            <p:ph type="sldNum" sz="quarter" idx="12"/>
          </p:nvPr>
        </p:nvSpPr>
        <p:spPr/>
        <p:txBody>
          <a:bodyPr/>
          <a:lstStyle/>
          <a:p>
            <a:fld id="{2D88B41A-150A-4CBE-BF20-C4B4A46E070B}" type="slidenum">
              <a:rPr lang="en-GB" smtClean="0"/>
              <a:t>‹#›</a:t>
            </a:fld>
            <a:endParaRPr lang="en-GB"/>
          </a:p>
        </p:txBody>
      </p:sp>
    </p:spTree>
    <p:extLst>
      <p:ext uri="{BB962C8B-B14F-4D97-AF65-F5344CB8AC3E}">
        <p14:creationId xmlns:p14="http://schemas.microsoft.com/office/powerpoint/2010/main" val="2530043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00799-AE03-4322-9F2B-298E946836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1E81F1-26F2-49FC-8C4E-63BBF47051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2C1359-D5EF-4B7A-85E3-6FECD52FB969}"/>
              </a:ext>
            </a:extLst>
          </p:cNvPr>
          <p:cNvSpPr>
            <a:spLocks noGrp="1"/>
          </p:cNvSpPr>
          <p:nvPr>
            <p:ph type="dt" sz="half" idx="10"/>
          </p:nvPr>
        </p:nvSpPr>
        <p:spPr/>
        <p:txBody>
          <a:bodyPr/>
          <a:lstStyle/>
          <a:p>
            <a:fld id="{6EC3AAEC-493D-4C9F-AE96-1DD3B5B9B87B}" type="datetimeFigureOut">
              <a:rPr lang="en-GB" smtClean="0"/>
              <a:t>23/11/2020</a:t>
            </a:fld>
            <a:endParaRPr lang="en-GB"/>
          </a:p>
        </p:txBody>
      </p:sp>
      <p:sp>
        <p:nvSpPr>
          <p:cNvPr id="5" name="Footer Placeholder 4">
            <a:extLst>
              <a:ext uri="{FF2B5EF4-FFF2-40B4-BE49-F238E27FC236}">
                <a16:creationId xmlns:a16="http://schemas.microsoft.com/office/drawing/2014/main" id="{7AE84A47-D519-48F9-B282-4C057D3453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3B7DD7-883F-44C1-A488-5CA9DD98FE61}"/>
              </a:ext>
            </a:extLst>
          </p:cNvPr>
          <p:cNvSpPr>
            <a:spLocks noGrp="1"/>
          </p:cNvSpPr>
          <p:nvPr>
            <p:ph type="sldNum" sz="quarter" idx="12"/>
          </p:nvPr>
        </p:nvSpPr>
        <p:spPr/>
        <p:txBody>
          <a:bodyPr/>
          <a:lstStyle/>
          <a:p>
            <a:fld id="{2D88B41A-150A-4CBE-BF20-C4B4A46E070B}" type="slidenum">
              <a:rPr lang="en-GB" smtClean="0"/>
              <a:t>‹#›</a:t>
            </a:fld>
            <a:endParaRPr lang="en-GB"/>
          </a:p>
        </p:txBody>
      </p:sp>
    </p:spTree>
    <p:extLst>
      <p:ext uri="{BB962C8B-B14F-4D97-AF65-F5344CB8AC3E}">
        <p14:creationId xmlns:p14="http://schemas.microsoft.com/office/powerpoint/2010/main" val="299517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9B4040-3E2C-46CB-A197-DC25A15DBD8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BDD65C-ED03-4486-95EF-784E23A15E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EDB7F4-6172-435D-BF01-44B11DF312A8}"/>
              </a:ext>
            </a:extLst>
          </p:cNvPr>
          <p:cNvSpPr>
            <a:spLocks noGrp="1"/>
          </p:cNvSpPr>
          <p:nvPr>
            <p:ph type="dt" sz="half" idx="10"/>
          </p:nvPr>
        </p:nvSpPr>
        <p:spPr/>
        <p:txBody>
          <a:bodyPr/>
          <a:lstStyle/>
          <a:p>
            <a:fld id="{6EC3AAEC-493D-4C9F-AE96-1DD3B5B9B87B}" type="datetimeFigureOut">
              <a:rPr lang="en-GB" smtClean="0"/>
              <a:t>23/11/2020</a:t>
            </a:fld>
            <a:endParaRPr lang="en-GB"/>
          </a:p>
        </p:txBody>
      </p:sp>
      <p:sp>
        <p:nvSpPr>
          <p:cNvPr id="5" name="Footer Placeholder 4">
            <a:extLst>
              <a:ext uri="{FF2B5EF4-FFF2-40B4-BE49-F238E27FC236}">
                <a16:creationId xmlns:a16="http://schemas.microsoft.com/office/drawing/2014/main" id="{6F5D60C3-FA04-4AC2-AC5F-83AB85BC4E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DF55C2-7C27-492C-B9CC-86BB1D5B183D}"/>
              </a:ext>
            </a:extLst>
          </p:cNvPr>
          <p:cNvSpPr>
            <a:spLocks noGrp="1"/>
          </p:cNvSpPr>
          <p:nvPr>
            <p:ph type="sldNum" sz="quarter" idx="12"/>
          </p:nvPr>
        </p:nvSpPr>
        <p:spPr/>
        <p:txBody>
          <a:bodyPr/>
          <a:lstStyle/>
          <a:p>
            <a:fld id="{2D88B41A-150A-4CBE-BF20-C4B4A46E070B}" type="slidenum">
              <a:rPr lang="en-GB" smtClean="0"/>
              <a:t>‹#›</a:t>
            </a:fld>
            <a:endParaRPr lang="en-GB"/>
          </a:p>
        </p:txBody>
      </p:sp>
    </p:spTree>
    <p:extLst>
      <p:ext uri="{BB962C8B-B14F-4D97-AF65-F5344CB8AC3E}">
        <p14:creationId xmlns:p14="http://schemas.microsoft.com/office/powerpoint/2010/main" val="2870795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DCE7C-A176-49EE-B9C4-719A795D4F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B37D72-5371-4753-ACE0-2BFFF9B188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CDB9A7-2360-43F3-84A1-B35784900A21}"/>
              </a:ext>
            </a:extLst>
          </p:cNvPr>
          <p:cNvSpPr>
            <a:spLocks noGrp="1"/>
          </p:cNvSpPr>
          <p:nvPr>
            <p:ph type="dt" sz="half" idx="10"/>
          </p:nvPr>
        </p:nvSpPr>
        <p:spPr/>
        <p:txBody>
          <a:bodyPr/>
          <a:lstStyle/>
          <a:p>
            <a:fld id="{6EC3AAEC-493D-4C9F-AE96-1DD3B5B9B87B}" type="datetimeFigureOut">
              <a:rPr lang="en-GB" smtClean="0"/>
              <a:t>23/11/2020</a:t>
            </a:fld>
            <a:endParaRPr lang="en-GB"/>
          </a:p>
        </p:txBody>
      </p:sp>
      <p:sp>
        <p:nvSpPr>
          <p:cNvPr id="5" name="Footer Placeholder 4">
            <a:extLst>
              <a:ext uri="{FF2B5EF4-FFF2-40B4-BE49-F238E27FC236}">
                <a16:creationId xmlns:a16="http://schemas.microsoft.com/office/drawing/2014/main" id="{CB477D11-C791-448B-9BDD-E79867685F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AEF2DA-97E6-4A80-8965-47388F3E2AF1}"/>
              </a:ext>
            </a:extLst>
          </p:cNvPr>
          <p:cNvSpPr>
            <a:spLocks noGrp="1"/>
          </p:cNvSpPr>
          <p:nvPr>
            <p:ph type="sldNum" sz="quarter" idx="12"/>
          </p:nvPr>
        </p:nvSpPr>
        <p:spPr/>
        <p:txBody>
          <a:bodyPr/>
          <a:lstStyle/>
          <a:p>
            <a:fld id="{2D88B41A-150A-4CBE-BF20-C4B4A46E070B}" type="slidenum">
              <a:rPr lang="en-GB" smtClean="0"/>
              <a:t>‹#›</a:t>
            </a:fld>
            <a:endParaRPr lang="en-GB"/>
          </a:p>
        </p:txBody>
      </p:sp>
    </p:spTree>
    <p:extLst>
      <p:ext uri="{BB962C8B-B14F-4D97-AF65-F5344CB8AC3E}">
        <p14:creationId xmlns:p14="http://schemas.microsoft.com/office/powerpoint/2010/main" val="1896121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A325-AFED-4637-8A3C-8EAFEBBADC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2D71D12-664A-4D67-9247-67D91E3CF9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4EB2E7-275F-4617-9B0C-645845A9797E}"/>
              </a:ext>
            </a:extLst>
          </p:cNvPr>
          <p:cNvSpPr>
            <a:spLocks noGrp="1"/>
          </p:cNvSpPr>
          <p:nvPr>
            <p:ph type="dt" sz="half" idx="10"/>
          </p:nvPr>
        </p:nvSpPr>
        <p:spPr/>
        <p:txBody>
          <a:bodyPr/>
          <a:lstStyle/>
          <a:p>
            <a:fld id="{6EC3AAEC-493D-4C9F-AE96-1DD3B5B9B87B}" type="datetimeFigureOut">
              <a:rPr lang="en-GB" smtClean="0"/>
              <a:t>23/11/2020</a:t>
            </a:fld>
            <a:endParaRPr lang="en-GB"/>
          </a:p>
        </p:txBody>
      </p:sp>
      <p:sp>
        <p:nvSpPr>
          <p:cNvPr id="5" name="Footer Placeholder 4">
            <a:extLst>
              <a:ext uri="{FF2B5EF4-FFF2-40B4-BE49-F238E27FC236}">
                <a16:creationId xmlns:a16="http://schemas.microsoft.com/office/drawing/2014/main" id="{B90EFAC6-198F-44FC-8B63-9FCDB0AD5A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8FE34C-AB2B-41DC-B838-CBA03ED07212}"/>
              </a:ext>
            </a:extLst>
          </p:cNvPr>
          <p:cNvSpPr>
            <a:spLocks noGrp="1"/>
          </p:cNvSpPr>
          <p:nvPr>
            <p:ph type="sldNum" sz="quarter" idx="12"/>
          </p:nvPr>
        </p:nvSpPr>
        <p:spPr/>
        <p:txBody>
          <a:bodyPr/>
          <a:lstStyle/>
          <a:p>
            <a:fld id="{2D88B41A-150A-4CBE-BF20-C4B4A46E070B}" type="slidenum">
              <a:rPr lang="en-GB" smtClean="0"/>
              <a:t>‹#›</a:t>
            </a:fld>
            <a:endParaRPr lang="en-GB"/>
          </a:p>
        </p:txBody>
      </p:sp>
    </p:spTree>
    <p:extLst>
      <p:ext uri="{BB962C8B-B14F-4D97-AF65-F5344CB8AC3E}">
        <p14:creationId xmlns:p14="http://schemas.microsoft.com/office/powerpoint/2010/main" val="1232443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4858F-2C8A-4B5A-8630-58F9C7848B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676CAF-389F-49AD-8486-210660CBFC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94C71F-DB86-4BA3-935A-EAD2D546F4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67E536-25FD-425A-B31E-E78D7EC177B5}"/>
              </a:ext>
            </a:extLst>
          </p:cNvPr>
          <p:cNvSpPr>
            <a:spLocks noGrp="1"/>
          </p:cNvSpPr>
          <p:nvPr>
            <p:ph type="dt" sz="half" idx="10"/>
          </p:nvPr>
        </p:nvSpPr>
        <p:spPr/>
        <p:txBody>
          <a:bodyPr/>
          <a:lstStyle/>
          <a:p>
            <a:fld id="{6EC3AAEC-493D-4C9F-AE96-1DD3B5B9B87B}" type="datetimeFigureOut">
              <a:rPr lang="en-GB" smtClean="0"/>
              <a:t>23/11/2020</a:t>
            </a:fld>
            <a:endParaRPr lang="en-GB"/>
          </a:p>
        </p:txBody>
      </p:sp>
      <p:sp>
        <p:nvSpPr>
          <p:cNvPr id="6" name="Footer Placeholder 5">
            <a:extLst>
              <a:ext uri="{FF2B5EF4-FFF2-40B4-BE49-F238E27FC236}">
                <a16:creationId xmlns:a16="http://schemas.microsoft.com/office/drawing/2014/main" id="{6C1A4B1F-18EC-487B-83E0-B339BA1679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CA3E0A-B40C-4D47-8CC8-97B56B2ABB66}"/>
              </a:ext>
            </a:extLst>
          </p:cNvPr>
          <p:cNvSpPr>
            <a:spLocks noGrp="1"/>
          </p:cNvSpPr>
          <p:nvPr>
            <p:ph type="sldNum" sz="quarter" idx="12"/>
          </p:nvPr>
        </p:nvSpPr>
        <p:spPr/>
        <p:txBody>
          <a:bodyPr/>
          <a:lstStyle/>
          <a:p>
            <a:fld id="{2D88B41A-150A-4CBE-BF20-C4B4A46E070B}" type="slidenum">
              <a:rPr lang="en-GB" smtClean="0"/>
              <a:t>‹#›</a:t>
            </a:fld>
            <a:endParaRPr lang="en-GB"/>
          </a:p>
        </p:txBody>
      </p:sp>
    </p:spTree>
    <p:extLst>
      <p:ext uri="{BB962C8B-B14F-4D97-AF65-F5344CB8AC3E}">
        <p14:creationId xmlns:p14="http://schemas.microsoft.com/office/powerpoint/2010/main" val="54299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0DD0F-054B-44DF-8F69-8E9AB1CED52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FA3691-2C62-49AA-9A6D-0120C28A0C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791CF5-84CE-4B88-89AC-6CA37E03A1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5B69E4E-007C-42C0-BED5-60311961AD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D4BE6D-FF51-4D29-B604-6D8042E1B7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DA8F91E-140C-4ED8-8E04-FD9AE9F68E08}"/>
              </a:ext>
            </a:extLst>
          </p:cNvPr>
          <p:cNvSpPr>
            <a:spLocks noGrp="1"/>
          </p:cNvSpPr>
          <p:nvPr>
            <p:ph type="dt" sz="half" idx="10"/>
          </p:nvPr>
        </p:nvSpPr>
        <p:spPr/>
        <p:txBody>
          <a:bodyPr/>
          <a:lstStyle/>
          <a:p>
            <a:fld id="{6EC3AAEC-493D-4C9F-AE96-1DD3B5B9B87B}" type="datetimeFigureOut">
              <a:rPr lang="en-GB" smtClean="0"/>
              <a:t>23/11/2020</a:t>
            </a:fld>
            <a:endParaRPr lang="en-GB"/>
          </a:p>
        </p:txBody>
      </p:sp>
      <p:sp>
        <p:nvSpPr>
          <p:cNvPr id="8" name="Footer Placeholder 7">
            <a:extLst>
              <a:ext uri="{FF2B5EF4-FFF2-40B4-BE49-F238E27FC236}">
                <a16:creationId xmlns:a16="http://schemas.microsoft.com/office/drawing/2014/main" id="{6078B2BE-DDDE-48FA-A457-B87C88ABD8B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3DF49A8-8D84-45DB-B429-5E3252A96673}"/>
              </a:ext>
            </a:extLst>
          </p:cNvPr>
          <p:cNvSpPr>
            <a:spLocks noGrp="1"/>
          </p:cNvSpPr>
          <p:nvPr>
            <p:ph type="sldNum" sz="quarter" idx="12"/>
          </p:nvPr>
        </p:nvSpPr>
        <p:spPr/>
        <p:txBody>
          <a:bodyPr/>
          <a:lstStyle/>
          <a:p>
            <a:fld id="{2D88B41A-150A-4CBE-BF20-C4B4A46E070B}" type="slidenum">
              <a:rPr lang="en-GB" smtClean="0"/>
              <a:t>‹#›</a:t>
            </a:fld>
            <a:endParaRPr lang="en-GB"/>
          </a:p>
        </p:txBody>
      </p:sp>
    </p:spTree>
    <p:extLst>
      <p:ext uri="{BB962C8B-B14F-4D97-AF65-F5344CB8AC3E}">
        <p14:creationId xmlns:p14="http://schemas.microsoft.com/office/powerpoint/2010/main" val="32238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F1BAE-BB24-4E46-B32F-E02B4525608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77CB20A-8669-4CF8-98C4-3C8B905C3AD1}"/>
              </a:ext>
            </a:extLst>
          </p:cNvPr>
          <p:cNvSpPr>
            <a:spLocks noGrp="1"/>
          </p:cNvSpPr>
          <p:nvPr>
            <p:ph type="dt" sz="half" idx="10"/>
          </p:nvPr>
        </p:nvSpPr>
        <p:spPr/>
        <p:txBody>
          <a:bodyPr/>
          <a:lstStyle/>
          <a:p>
            <a:fld id="{6EC3AAEC-493D-4C9F-AE96-1DD3B5B9B87B}" type="datetimeFigureOut">
              <a:rPr lang="en-GB" smtClean="0"/>
              <a:t>23/11/2020</a:t>
            </a:fld>
            <a:endParaRPr lang="en-GB"/>
          </a:p>
        </p:txBody>
      </p:sp>
      <p:sp>
        <p:nvSpPr>
          <p:cNvPr id="4" name="Footer Placeholder 3">
            <a:extLst>
              <a:ext uri="{FF2B5EF4-FFF2-40B4-BE49-F238E27FC236}">
                <a16:creationId xmlns:a16="http://schemas.microsoft.com/office/drawing/2014/main" id="{7191D8B4-BBCB-47CB-B66C-89F066E331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BD93D88-4AD7-4B75-AE6B-D6286F506CFB}"/>
              </a:ext>
            </a:extLst>
          </p:cNvPr>
          <p:cNvSpPr>
            <a:spLocks noGrp="1"/>
          </p:cNvSpPr>
          <p:nvPr>
            <p:ph type="sldNum" sz="quarter" idx="12"/>
          </p:nvPr>
        </p:nvSpPr>
        <p:spPr/>
        <p:txBody>
          <a:bodyPr/>
          <a:lstStyle/>
          <a:p>
            <a:fld id="{2D88B41A-150A-4CBE-BF20-C4B4A46E070B}" type="slidenum">
              <a:rPr lang="en-GB" smtClean="0"/>
              <a:t>‹#›</a:t>
            </a:fld>
            <a:endParaRPr lang="en-GB"/>
          </a:p>
        </p:txBody>
      </p:sp>
    </p:spTree>
    <p:extLst>
      <p:ext uri="{BB962C8B-B14F-4D97-AF65-F5344CB8AC3E}">
        <p14:creationId xmlns:p14="http://schemas.microsoft.com/office/powerpoint/2010/main" val="1322475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ECD4D3-5C1C-470A-B03F-3837595E1A58}"/>
              </a:ext>
            </a:extLst>
          </p:cNvPr>
          <p:cNvSpPr>
            <a:spLocks noGrp="1"/>
          </p:cNvSpPr>
          <p:nvPr>
            <p:ph type="dt" sz="half" idx="10"/>
          </p:nvPr>
        </p:nvSpPr>
        <p:spPr/>
        <p:txBody>
          <a:bodyPr/>
          <a:lstStyle/>
          <a:p>
            <a:fld id="{6EC3AAEC-493D-4C9F-AE96-1DD3B5B9B87B}" type="datetimeFigureOut">
              <a:rPr lang="en-GB" smtClean="0"/>
              <a:t>23/11/2020</a:t>
            </a:fld>
            <a:endParaRPr lang="en-GB"/>
          </a:p>
        </p:txBody>
      </p:sp>
      <p:sp>
        <p:nvSpPr>
          <p:cNvPr id="3" name="Footer Placeholder 2">
            <a:extLst>
              <a:ext uri="{FF2B5EF4-FFF2-40B4-BE49-F238E27FC236}">
                <a16:creationId xmlns:a16="http://schemas.microsoft.com/office/drawing/2014/main" id="{9A1B0BB1-9252-4CD0-B074-000D3601CE8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B15E11E-D640-4234-B202-DC872B337158}"/>
              </a:ext>
            </a:extLst>
          </p:cNvPr>
          <p:cNvSpPr>
            <a:spLocks noGrp="1"/>
          </p:cNvSpPr>
          <p:nvPr>
            <p:ph type="sldNum" sz="quarter" idx="12"/>
          </p:nvPr>
        </p:nvSpPr>
        <p:spPr/>
        <p:txBody>
          <a:bodyPr/>
          <a:lstStyle/>
          <a:p>
            <a:fld id="{2D88B41A-150A-4CBE-BF20-C4B4A46E070B}" type="slidenum">
              <a:rPr lang="en-GB" smtClean="0"/>
              <a:t>‹#›</a:t>
            </a:fld>
            <a:endParaRPr lang="en-GB"/>
          </a:p>
        </p:txBody>
      </p:sp>
    </p:spTree>
    <p:extLst>
      <p:ext uri="{BB962C8B-B14F-4D97-AF65-F5344CB8AC3E}">
        <p14:creationId xmlns:p14="http://schemas.microsoft.com/office/powerpoint/2010/main" val="2714235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73A86-B7AE-47FF-BB7C-11B6D09358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A92B2A-1E3D-4BCF-A201-CDF7828E06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B234B38-C1C4-43DE-AA2E-49B946045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B22769-22CB-451B-819B-B4100CD65293}"/>
              </a:ext>
            </a:extLst>
          </p:cNvPr>
          <p:cNvSpPr>
            <a:spLocks noGrp="1"/>
          </p:cNvSpPr>
          <p:nvPr>
            <p:ph type="dt" sz="half" idx="10"/>
          </p:nvPr>
        </p:nvSpPr>
        <p:spPr/>
        <p:txBody>
          <a:bodyPr/>
          <a:lstStyle/>
          <a:p>
            <a:fld id="{6EC3AAEC-493D-4C9F-AE96-1DD3B5B9B87B}" type="datetimeFigureOut">
              <a:rPr lang="en-GB" smtClean="0"/>
              <a:t>23/11/2020</a:t>
            </a:fld>
            <a:endParaRPr lang="en-GB"/>
          </a:p>
        </p:txBody>
      </p:sp>
      <p:sp>
        <p:nvSpPr>
          <p:cNvPr id="6" name="Footer Placeholder 5">
            <a:extLst>
              <a:ext uri="{FF2B5EF4-FFF2-40B4-BE49-F238E27FC236}">
                <a16:creationId xmlns:a16="http://schemas.microsoft.com/office/drawing/2014/main" id="{EAA05677-A0F4-49E7-BBC5-FE24B18E6D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798E4D-324F-4901-8671-1A84DB4530FF}"/>
              </a:ext>
            </a:extLst>
          </p:cNvPr>
          <p:cNvSpPr>
            <a:spLocks noGrp="1"/>
          </p:cNvSpPr>
          <p:nvPr>
            <p:ph type="sldNum" sz="quarter" idx="12"/>
          </p:nvPr>
        </p:nvSpPr>
        <p:spPr/>
        <p:txBody>
          <a:bodyPr/>
          <a:lstStyle/>
          <a:p>
            <a:fld id="{2D88B41A-150A-4CBE-BF20-C4B4A46E070B}" type="slidenum">
              <a:rPr lang="en-GB" smtClean="0"/>
              <a:t>‹#›</a:t>
            </a:fld>
            <a:endParaRPr lang="en-GB"/>
          </a:p>
        </p:txBody>
      </p:sp>
    </p:spTree>
    <p:extLst>
      <p:ext uri="{BB962C8B-B14F-4D97-AF65-F5344CB8AC3E}">
        <p14:creationId xmlns:p14="http://schemas.microsoft.com/office/powerpoint/2010/main" val="3133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12EA5-30A5-417B-B55D-9B47B986FA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3772529-C326-4BF3-B0CE-4DAE3D8D77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9F7F524-AE86-4648-BDD1-FA702A771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3F3EF1-3769-4890-968A-6D04D8F703B8}"/>
              </a:ext>
            </a:extLst>
          </p:cNvPr>
          <p:cNvSpPr>
            <a:spLocks noGrp="1"/>
          </p:cNvSpPr>
          <p:nvPr>
            <p:ph type="dt" sz="half" idx="10"/>
          </p:nvPr>
        </p:nvSpPr>
        <p:spPr/>
        <p:txBody>
          <a:bodyPr/>
          <a:lstStyle/>
          <a:p>
            <a:fld id="{6EC3AAEC-493D-4C9F-AE96-1DD3B5B9B87B}" type="datetimeFigureOut">
              <a:rPr lang="en-GB" smtClean="0"/>
              <a:t>23/11/2020</a:t>
            </a:fld>
            <a:endParaRPr lang="en-GB"/>
          </a:p>
        </p:txBody>
      </p:sp>
      <p:sp>
        <p:nvSpPr>
          <p:cNvPr id="6" name="Footer Placeholder 5">
            <a:extLst>
              <a:ext uri="{FF2B5EF4-FFF2-40B4-BE49-F238E27FC236}">
                <a16:creationId xmlns:a16="http://schemas.microsoft.com/office/drawing/2014/main" id="{98E10B02-6E3C-4A80-9160-B63241F1AF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935427-3571-4FFA-A88F-A29094D8D35C}"/>
              </a:ext>
            </a:extLst>
          </p:cNvPr>
          <p:cNvSpPr>
            <a:spLocks noGrp="1"/>
          </p:cNvSpPr>
          <p:nvPr>
            <p:ph type="sldNum" sz="quarter" idx="12"/>
          </p:nvPr>
        </p:nvSpPr>
        <p:spPr/>
        <p:txBody>
          <a:bodyPr/>
          <a:lstStyle/>
          <a:p>
            <a:fld id="{2D88B41A-150A-4CBE-BF20-C4B4A46E070B}" type="slidenum">
              <a:rPr lang="en-GB" smtClean="0"/>
              <a:t>‹#›</a:t>
            </a:fld>
            <a:endParaRPr lang="en-GB"/>
          </a:p>
        </p:txBody>
      </p:sp>
    </p:spTree>
    <p:extLst>
      <p:ext uri="{BB962C8B-B14F-4D97-AF65-F5344CB8AC3E}">
        <p14:creationId xmlns:p14="http://schemas.microsoft.com/office/powerpoint/2010/main" val="424289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EB2875-0F6D-4422-8C5E-52113DC84B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14467F-64B7-4F1C-815C-81167A76FB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9E4799-AF75-40E8-AAC8-62EA030C3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3AAEC-493D-4C9F-AE96-1DD3B5B9B87B}" type="datetimeFigureOut">
              <a:rPr lang="en-GB" smtClean="0"/>
              <a:t>23/11/2020</a:t>
            </a:fld>
            <a:endParaRPr lang="en-GB"/>
          </a:p>
        </p:txBody>
      </p:sp>
      <p:sp>
        <p:nvSpPr>
          <p:cNvPr id="5" name="Footer Placeholder 4">
            <a:extLst>
              <a:ext uri="{FF2B5EF4-FFF2-40B4-BE49-F238E27FC236}">
                <a16:creationId xmlns:a16="http://schemas.microsoft.com/office/drawing/2014/main" id="{29DDDB42-F6A0-46C6-AECC-65DBE3BCF3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C90FE8-C6ED-48DE-8DD2-E3AF24125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8B41A-150A-4CBE-BF20-C4B4A46E070B}" type="slidenum">
              <a:rPr lang="en-GB" smtClean="0"/>
              <a:t>‹#›</a:t>
            </a:fld>
            <a:endParaRPr lang="en-GB"/>
          </a:p>
        </p:txBody>
      </p:sp>
    </p:spTree>
    <p:extLst>
      <p:ext uri="{BB962C8B-B14F-4D97-AF65-F5344CB8AC3E}">
        <p14:creationId xmlns:p14="http://schemas.microsoft.com/office/powerpoint/2010/main" val="2945180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nifrog.org/" TargetMode="External"/><Relationship Id="rId2" Type="http://schemas.openxmlformats.org/officeDocument/2006/relationships/hyperlink" Target="mailto:colmer-Rachael@mayfield.Portsmouth.sch.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94D290-6B4A-4645-9473-8BA62B6313EE}"/>
              </a:ext>
            </a:extLst>
          </p:cNvPr>
          <p:cNvSpPr txBox="1"/>
          <p:nvPr/>
        </p:nvSpPr>
        <p:spPr>
          <a:xfrm>
            <a:off x="3644348" y="265043"/>
            <a:ext cx="4691269" cy="369332"/>
          </a:xfrm>
          <a:prstGeom prst="rect">
            <a:avLst/>
          </a:prstGeom>
          <a:noFill/>
        </p:spPr>
        <p:txBody>
          <a:bodyPr wrap="square" rtlCol="0">
            <a:spAutoFit/>
          </a:bodyPr>
          <a:lstStyle/>
          <a:p>
            <a:pPr algn="ctr"/>
            <a:r>
              <a:rPr lang="en-GB" u="sng" dirty="0"/>
              <a:t>Year 7 PSHE: Spring 1</a:t>
            </a:r>
          </a:p>
        </p:txBody>
      </p:sp>
      <p:sp>
        <p:nvSpPr>
          <p:cNvPr id="5" name="TextBox 4">
            <a:extLst>
              <a:ext uri="{FF2B5EF4-FFF2-40B4-BE49-F238E27FC236}">
                <a16:creationId xmlns:a16="http://schemas.microsoft.com/office/drawing/2014/main" id="{8AD33BE7-76C1-4421-8049-28D7F8C5E9CC}"/>
              </a:ext>
            </a:extLst>
          </p:cNvPr>
          <p:cNvSpPr txBox="1"/>
          <p:nvPr/>
        </p:nvSpPr>
        <p:spPr>
          <a:xfrm>
            <a:off x="1533939" y="1028343"/>
            <a:ext cx="8912086" cy="4801314"/>
          </a:xfrm>
          <a:prstGeom prst="rect">
            <a:avLst/>
          </a:prstGeom>
          <a:noFill/>
        </p:spPr>
        <p:txBody>
          <a:bodyPr wrap="square" rtlCol="0">
            <a:spAutoFit/>
          </a:bodyPr>
          <a:lstStyle/>
          <a:p>
            <a:r>
              <a:rPr lang="en-GB" dirty="0"/>
              <a:t>In PSHE this half term, you are learning about relationships. It is better for this learning to take place in school, where discussion can take place and you can ask any questions that you might have.</a:t>
            </a:r>
          </a:p>
          <a:p>
            <a:endParaRPr lang="en-GB" dirty="0"/>
          </a:p>
          <a:p>
            <a:r>
              <a:rPr lang="en-GB" dirty="0"/>
              <a:t>For your home learning this half term, we have therefore set some tasks on </a:t>
            </a:r>
            <a:r>
              <a:rPr lang="en-GB" dirty="0" err="1"/>
              <a:t>Unifrog</a:t>
            </a:r>
            <a:r>
              <a:rPr lang="en-GB" dirty="0"/>
              <a:t>. </a:t>
            </a:r>
          </a:p>
          <a:p>
            <a:endParaRPr lang="en-GB" dirty="0"/>
          </a:p>
          <a:p>
            <a:r>
              <a:rPr lang="en-GB" dirty="0"/>
              <a:t>You will need to log in using your school email and the password you set up for </a:t>
            </a:r>
            <a:r>
              <a:rPr lang="en-GB" dirty="0" err="1"/>
              <a:t>Unifrog</a:t>
            </a:r>
            <a:r>
              <a:rPr lang="en-GB" dirty="0"/>
              <a:t>. If you cannot log in, please email Miss Colmer on </a:t>
            </a:r>
            <a:r>
              <a:rPr lang="en-GB" dirty="0">
                <a:hlinkClick r:id="rId2"/>
              </a:rPr>
              <a:t>colmer-Rachael@mayfield.Portsmouth.sch.uk</a:t>
            </a:r>
            <a:r>
              <a:rPr lang="en-GB" dirty="0"/>
              <a:t> </a:t>
            </a:r>
          </a:p>
          <a:p>
            <a:endParaRPr lang="en-GB" dirty="0"/>
          </a:p>
          <a:p>
            <a:r>
              <a:rPr lang="en-GB" dirty="0"/>
              <a:t>Please log into </a:t>
            </a:r>
            <a:r>
              <a:rPr lang="en-GB" dirty="0" err="1"/>
              <a:t>Unifrog</a:t>
            </a:r>
            <a:r>
              <a:rPr lang="en-GB" dirty="0"/>
              <a:t>: </a:t>
            </a:r>
            <a:r>
              <a:rPr lang="en-GB" dirty="0">
                <a:hlinkClick r:id="rId3"/>
              </a:rPr>
              <a:t>https://www.unifrog.org/</a:t>
            </a:r>
            <a:r>
              <a:rPr lang="en-GB" dirty="0"/>
              <a:t> </a:t>
            </a:r>
          </a:p>
          <a:p>
            <a:endParaRPr lang="en-GB" dirty="0"/>
          </a:p>
          <a:p>
            <a:r>
              <a:rPr lang="en-GB" b="1" u="sng" dirty="0"/>
              <a:t>Tasks: </a:t>
            </a:r>
          </a:p>
          <a:p>
            <a:r>
              <a:rPr lang="en-GB" dirty="0"/>
              <a:t>Complete the interests profile</a:t>
            </a:r>
          </a:p>
          <a:p>
            <a:r>
              <a:rPr lang="en-GB" dirty="0"/>
              <a:t>Complete the personality profile</a:t>
            </a:r>
          </a:p>
          <a:p>
            <a:r>
              <a:rPr lang="en-GB" dirty="0"/>
              <a:t>Explore the careers library and ‘favourite’ some of the careers you may be interested in. You should use the suggestions from the interests and personalities profiles to choose which careers to explore. </a:t>
            </a:r>
          </a:p>
        </p:txBody>
      </p:sp>
    </p:spTree>
    <p:extLst>
      <p:ext uri="{BB962C8B-B14F-4D97-AF65-F5344CB8AC3E}">
        <p14:creationId xmlns:p14="http://schemas.microsoft.com/office/powerpoint/2010/main" val="1173794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383A68F83C6A47BFB95B29838E2CE4" ma:contentTypeVersion="13" ma:contentTypeDescription="Create a new document." ma:contentTypeScope="" ma:versionID="2793a5c04a7cd238eb459fc47ead991b">
  <xsd:schema xmlns:xsd="http://www.w3.org/2001/XMLSchema" xmlns:xs="http://www.w3.org/2001/XMLSchema" xmlns:p="http://schemas.microsoft.com/office/2006/metadata/properties" xmlns:ns2="256cee14-f636-4681-b71d-45a30a133b2b" xmlns:ns3="6f14df77-98d2-4ed4-8da8-6de542f49458" targetNamespace="http://schemas.microsoft.com/office/2006/metadata/properties" ma:root="true" ma:fieldsID="b540711167b4bee9c7c5cfa3f311e1ed" ns2:_="" ns3:_="">
    <xsd:import namespace="256cee14-f636-4681-b71d-45a30a133b2b"/>
    <xsd:import namespace="6f14df77-98d2-4ed4-8da8-6de542f494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No_x002e_Less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6cee14-f636-4681-b71d-45a30a133b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o_x002e_Lessons" ma:index="20" nillable="true" ma:displayName="No. Lessons" ma:description="How many lessons in the project&#10;" ma:format="Dropdown" ma:internalName="No_x002e_Lessons"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f14df77-98d2-4ed4-8da8-6de542f4945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_x002e_Lessons xmlns="256cee14-f636-4681-b71d-45a30a133b2b" xsi:nil="true"/>
  </documentManagement>
</p:properties>
</file>

<file path=customXml/itemProps1.xml><?xml version="1.0" encoding="utf-8"?>
<ds:datastoreItem xmlns:ds="http://schemas.openxmlformats.org/officeDocument/2006/customXml" ds:itemID="{82A5E57C-5B7B-4E5E-84CF-ABEA90A7AC7E}"/>
</file>

<file path=customXml/itemProps2.xml><?xml version="1.0" encoding="utf-8"?>
<ds:datastoreItem xmlns:ds="http://schemas.openxmlformats.org/officeDocument/2006/customXml" ds:itemID="{6C7A0257-2D78-4AF6-9BBB-E4A856035946}"/>
</file>

<file path=customXml/itemProps3.xml><?xml version="1.0" encoding="utf-8"?>
<ds:datastoreItem xmlns:ds="http://schemas.openxmlformats.org/officeDocument/2006/customXml" ds:itemID="{CEFAE0E8-7CA8-4A21-858B-1773A667E135}"/>
</file>

<file path=docProps/app.xml><?xml version="1.0" encoding="utf-8"?>
<Properties xmlns="http://schemas.openxmlformats.org/officeDocument/2006/extended-properties" xmlns:vt="http://schemas.openxmlformats.org/officeDocument/2006/docPropsVTypes">
  <TotalTime>5</TotalTime>
  <Words>161</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Colmer-Rachael</dc:creator>
  <cp:lastModifiedBy>Colmer-Rachael</cp:lastModifiedBy>
  <cp:revision>2</cp:revision>
  <dcterms:created xsi:type="dcterms:W3CDTF">2020-11-23T08:54:13Z</dcterms:created>
  <dcterms:modified xsi:type="dcterms:W3CDTF">2020-11-23T09:00:00Z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0x010100F1383A68F83C6A47BFB95B29838E2CE4</vt:lpwstr>
  </property>
</Properties>
</file>