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4D13D-6EB8-4EFB-B45E-B2EEADD650EC}" v="13" dt="2020-10-14T15:00:52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B650-66DD-48B8-87E9-D84DBAF5F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64A6F-290A-482B-B306-7792A1B58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F849-E2F0-45D9-88D0-31697218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B688C-9088-49CC-9DC7-B8ED1BCD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64BD2-FC0D-4D35-B225-FB409734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F424-1BA2-4029-8C81-334D4183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36DD8-E6C3-438B-9706-34FC40D5C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7E9A9-0269-4B73-8271-0F3B05C8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9FD-C2BF-49E1-BAFB-BB3F5893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E41D-E37B-412F-869A-077B359E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5E1EC-DA67-4578-AB3A-0338B1567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AB815-963F-476E-BA0E-9B48D8C65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D7EDC-9D8A-43CB-8EE7-F2E9FF5D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2917B-6460-493B-8EDD-8B52FE51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F4C6-5E50-4550-849D-80B09C6D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BECE-67DB-42EA-A79F-E81E6EAE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A54-7BDC-44E3-8E46-DB64808E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1CE45-65F4-41F5-A4E4-7B454DC2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B9BB6-8175-4E50-AE5E-F4AE8444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1321-73B4-4959-B4FE-9F0F16BF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4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094D-C017-4121-A7F8-F3B1EC31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757B-FA2C-46B0-B053-5DC8394BC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E781B-C1DB-4246-839A-A97528A4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B7DBA-27FB-47E9-9160-D382A37A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450E4-EE81-4FF4-B45B-25CDEB97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0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5C4B-4CB4-46B8-B599-9B8ACFB0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F249-3168-4091-83EA-A44FBFCBC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D1763-658F-4031-922E-C49A3E075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297D6-E1DA-4033-AB01-4CA69BF0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27608-1090-44E4-8F03-1C77C873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09089-52DB-41C3-8726-1E311A98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7829-1D61-4C8D-B3BA-379F43F3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1075D-2A15-4CF7-9DCA-5685A8C0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8B6A4-40B9-4AC5-B114-03E3BCB49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662E1-1C61-494D-AB03-73AE9715A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9E1EB-69A1-4D91-A547-799B8B916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C4280-645E-4837-BB4F-E566DE27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F5A4A-AA60-48B9-BAAD-8396E24C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B477C-371B-46A1-9BE2-28257C67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5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B093-3B36-4D9E-AFEA-F6020308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E70F1-EC9E-4427-9FF7-E015EAD1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B7061-55B5-471F-988C-9A50B7BE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A75E9-672D-4777-966E-3A047307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5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6409A-E604-44B2-B4E7-0ECC21FE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84D6F-A6BA-4E6E-BA1C-08C822E4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C022-4E0D-41B4-A070-50560A09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64B7D-4F77-41E0-9125-0B175EE5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3279-E3AC-40AD-8A50-C269FC73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514FF-0847-4E8C-847B-BAF4FBB02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56AB8-D0A2-40BD-A88A-29035208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B7BCB-02D4-4EC7-93C6-9DD34ABF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75282-458B-472C-BFD5-462E2587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D515-8265-4E5D-87C4-5DACFF42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53FE3-E7DB-4223-849B-694B27C4F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211D2-3D1C-423C-8E0B-192E892EF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0F68D-91F4-4331-84E9-21C61F73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98AFC-8534-45B5-AB40-807208E6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781A2-764B-486A-9112-187A3752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50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F09EA-336E-4748-BFF9-631DAACE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DF509-824B-4628-8E0F-752451FF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EBB41-A4CA-4E39-AB44-77B27DE43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F0BC-973D-40B4-A28E-7A3463DBF73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A541-76EA-4F97-9E81-DAC7A6F65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ADC9F-9DD2-4B69-96AC-202EB0EA0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62BC-027C-4C69-8F5C-4CE615B8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C95987B-F4CB-4ED2-8829-D02C1108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8" y="314427"/>
            <a:ext cx="10830757" cy="60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37B016-1EB0-4EB2-88E1-A140245E2D5A}"/>
              </a:ext>
            </a:extLst>
          </p:cNvPr>
          <p:cNvSpPr/>
          <p:nvPr/>
        </p:nvSpPr>
        <p:spPr>
          <a:xfrm>
            <a:off x="5926927" y="328577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35BB00-EBC9-4451-8FC1-EE9D370EF31E}"/>
              </a:ext>
            </a:extLst>
          </p:cNvPr>
          <p:cNvSpPr txBox="1"/>
          <p:nvPr/>
        </p:nvSpPr>
        <p:spPr>
          <a:xfrm>
            <a:off x="3505200" y="257175"/>
            <a:ext cx="547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Year 10 Photography </a:t>
            </a:r>
          </a:p>
          <a:p>
            <a:pPr algn="ctr"/>
            <a:r>
              <a:rPr lang="en-GB" sz="2400" b="1"/>
              <a:t>Autumn 2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F6B30-531B-4944-9793-996703764E00}"/>
              </a:ext>
            </a:extLst>
          </p:cNvPr>
          <p:cNvSpPr txBox="1"/>
          <p:nvPr/>
        </p:nvSpPr>
        <p:spPr>
          <a:xfrm>
            <a:off x="371475" y="1638300"/>
            <a:ext cx="45815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Task 1:</a:t>
            </a:r>
          </a:p>
          <a:p>
            <a:endParaRPr lang="en-GB" sz="2800"/>
          </a:p>
          <a:p>
            <a:pPr algn="just"/>
            <a:r>
              <a:rPr lang="en-GB" sz="2400"/>
              <a:t>Take 15-20 photographs demonstrating the use of viewpoints. These photographs can be of anything as long as they show a creative use of camera angles.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2A410-6A36-4E2E-A845-38C1A1B97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52" y="4582159"/>
            <a:ext cx="2207685" cy="1513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1898CB-3BCE-4222-A8DE-C7E828AA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315" y="4582159"/>
            <a:ext cx="2207685" cy="1513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B23B88-3FFF-45ED-BCCD-A586C76E50B9}"/>
              </a:ext>
            </a:extLst>
          </p:cNvPr>
          <p:cNvSpPr txBox="1"/>
          <p:nvPr/>
        </p:nvSpPr>
        <p:spPr>
          <a:xfrm>
            <a:off x="6029325" y="1165839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Task 2:</a:t>
            </a:r>
          </a:p>
          <a:p>
            <a:r>
              <a:rPr lang="en-GB" sz="2400" dirty="0"/>
              <a:t>Present your viewpoints photographs on your camera skills PowerPoint as a contact sheet. This should be after your viewpoints research slide.</a:t>
            </a:r>
          </a:p>
          <a:p>
            <a:endParaRPr lang="en-GB" sz="2400" dirty="0"/>
          </a:p>
          <a:p>
            <a:r>
              <a:rPr lang="en-GB" sz="2400" dirty="0"/>
              <a:t>Select your best outcomes (2-3 photos) and annotate why they are your best outcomes from the viewpoint photoshoot.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0B18DC-12B9-42AB-A161-E429ACE96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17" t="15359" b="39209"/>
          <a:stretch/>
        </p:blipFill>
        <p:spPr>
          <a:xfrm>
            <a:off x="6868160" y="4568825"/>
            <a:ext cx="354584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158E12-F859-4238-9872-3000AB2DD956}"/>
              </a:ext>
            </a:extLst>
          </p:cNvPr>
          <p:cNvSpPr txBox="1"/>
          <p:nvPr/>
        </p:nvSpPr>
        <p:spPr>
          <a:xfrm>
            <a:off x="438150" y="542925"/>
            <a:ext cx="400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Task 3-</a:t>
            </a:r>
          </a:p>
          <a:p>
            <a:r>
              <a:rPr lang="en-GB" sz="2000" dirty="0"/>
              <a:t>Analyse one of your photographs using the formal elements as seen in the example below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C1D89-BA74-410F-A07D-A36B0388D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83" t="21946" r="55667" b="18503"/>
          <a:stretch/>
        </p:blipFill>
        <p:spPr>
          <a:xfrm>
            <a:off x="438150" y="2245359"/>
            <a:ext cx="4400550" cy="3964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9A624F-1E30-4E07-BA92-8E18158C5692}"/>
              </a:ext>
            </a:extLst>
          </p:cNvPr>
          <p:cNvSpPr txBox="1"/>
          <p:nvPr/>
        </p:nvSpPr>
        <p:spPr>
          <a:xfrm>
            <a:off x="6339840" y="542925"/>
            <a:ext cx="553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Task 4-</a:t>
            </a:r>
          </a:p>
          <a:p>
            <a:pPr algn="just"/>
            <a:endParaRPr lang="en-GB" sz="2800" b="1" dirty="0"/>
          </a:p>
          <a:p>
            <a:pPr algn="just"/>
            <a:r>
              <a:rPr lang="en-GB" sz="2800" dirty="0"/>
              <a:t>Create a research slide on each formal element. Include a photograph which shows the formal element and an explanation of what that formal element is </a:t>
            </a:r>
          </a:p>
        </p:txBody>
      </p:sp>
    </p:spTree>
    <p:extLst>
      <p:ext uri="{BB962C8B-B14F-4D97-AF65-F5344CB8AC3E}">
        <p14:creationId xmlns:p14="http://schemas.microsoft.com/office/powerpoint/2010/main" val="103092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Props1.xml><?xml version="1.0" encoding="utf-8"?>
<ds:datastoreItem xmlns:ds="http://schemas.openxmlformats.org/officeDocument/2006/customXml" ds:itemID="{6A591344-B31C-48FD-B35F-A3A3968BA283}"/>
</file>

<file path=customXml/itemProps2.xml><?xml version="1.0" encoding="utf-8"?>
<ds:datastoreItem xmlns:ds="http://schemas.openxmlformats.org/officeDocument/2006/customXml" ds:itemID="{51312F97-229D-40BC-BA8E-C13D1AD4A92A}"/>
</file>

<file path=customXml/itemProps3.xml><?xml version="1.0" encoding="utf-8"?>
<ds:datastoreItem xmlns:ds="http://schemas.openxmlformats.org/officeDocument/2006/customXml" ds:itemID="{0AECBB0F-46AB-46A4-96D3-D788E9B22FF2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128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gardner-harry</dc:creator>
  <cp:lastModifiedBy>AstlesK</cp:lastModifiedBy>
  <cp:revision>2</cp:revision>
  <dcterms:created xsi:type="dcterms:W3CDTF">2020-10-14T12:09:23Z</dcterms:created>
  <dcterms:modified xsi:type="dcterms:W3CDTF">2020-10-14T15:23:30Z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