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2" r:id="rId9"/>
    <p:sldId id="267" r:id="rId10"/>
    <p:sldId id="263" r:id="rId11"/>
    <p:sldId id="265" r:id="rId12"/>
    <p:sldId id="266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816" y="2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11/15/20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11/15/20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u="sng" dirty="0"/>
              <a:t>Year 3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Fortnight beginning: 16/11/2020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English continued: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6E403-6D3B-8A49-B275-12DEB4F1E90A}"/>
              </a:ext>
            </a:extLst>
          </p:cNvPr>
          <p:cNvSpPr txBox="1"/>
          <p:nvPr/>
        </p:nvSpPr>
        <p:spPr>
          <a:xfrm>
            <a:off x="7532" y="1628800"/>
            <a:ext cx="10519023" cy="590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Using your subheadings, research more information and add them to your bullet pointed list that you have already started.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6868B-A013-3A46-A489-09AF9E80077E}"/>
              </a:ext>
            </a:extLst>
          </p:cNvPr>
          <p:cNvSpPr txBox="1"/>
          <p:nvPr/>
        </p:nvSpPr>
        <p:spPr>
          <a:xfrm>
            <a:off x="1269876" y="2722393"/>
            <a:ext cx="10519023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One of the facts that I have found is: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used flint to make and sharpen tools.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Can you put this into a sentence using a subordinating conjunction and more information? After you have done this, do it for one of your bullet points.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1C629-493B-4646-85F1-4F3B5675096B}"/>
              </a:ext>
            </a:extLst>
          </p:cNvPr>
          <p:cNvSpPr txBox="1"/>
          <p:nvPr/>
        </p:nvSpPr>
        <p:spPr>
          <a:xfrm>
            <a:off x="0" y="4365886"/>
            <a:ext cx="10519023" cy="17266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Using your bullet points, plan out your non-chronological report. Use the following to help you plan: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Heading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Introduction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Sub-headings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Fact box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Pictures 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42864-D78B-5041-912E-BA8E06E8E304}"/>
              </a:ext>
            </a:extLst>
          </p:cNvPr>
          <p:cNvSpPr txBox="1"/>
          <p:nvPr/>
        </p:nvSpPr>
        <p:spPr>
          <a:xfrm>
            <a:off x="1639254" y="6412546"/>
            <a:ext cx="10519023" cy="341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Use your plan to write up your non-chronological report. </a:t>
            </a:r>
          </a:p>
        </p:txBody>
      </p:sp>
    </p:spTree>
    <p:extLst>
      <p:ext uri="{BB962C8B-B14F-4D97-AF65-F5344CB8AC3E}">
        <p14:creationId xmlns:p14="http://schemas.microsoft.com/office/powerpoint/2010/main" val="17505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Topic: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67CFEF-AEA5-DC47-AAEB-0B8E1ABA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2" y="1120218"/>
            <a:ext cx="3859983" cy="2320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3C6F9-D086-0442-B15B-F85CDDC1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11" y="1133480"/>
            <a:ext cx="3700811" cy="2316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8979B-0516-F44F-A931-99A8A4E93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612" y="1133480"/>
            <a:ext cx="4133645" cy="2295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A11D84-F27A-9343-81FC-1483B34BEE63}"/>
              </a:ext>
            </a:extLst>
          </p:cNvPr>
          <p:cNvSpPr/>
          <p:nvPr/>
        </p:nvSpPr>
        <p:spPr>
          <a:xfrm>
            <a:off x="29319" y="3636693"/>
            <a:ext cx="4480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does polytheism mean?​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do you think the Romans allowed the Britons to continue to worship their own gods and goddesses?​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Who did the Romans also believe was a god?​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do you think they wanted people across the empire to believe that?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5FE3D7-89F5-3F48-B932-4F00B546C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380" y="3636693"/>
            <a:ext cx="5180708" cy="31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Topic continued: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163E1-9E44-8848-B070-D0E00F4C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05" y="1325142"/>
            <a:ext cx="4334202" cy="231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D66C9-C5EC-F749-BBD4-59350B18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30" y="1343910"/>
            <a:ext cx="3938755" cy="2276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8B351-3D92-0C49-A950-70E71823D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318" y="1362224"/>
            <a:ext cx="3754813" cy="2175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B0C50-C52E-AF4D-A8A9-0B6474836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9" y="4221088"/>
            <a:ext cx="4681364" cy="201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098848-BE91-9A45-8429-76EBC578003A}"/>
              </a:ext>
            </a:extLst>
          </p:cNvPr>
          <p:cNvSpPr/>
          <p:nvPr/>
        </p:nvSpPr>
        <p:spPr>
          <a:xfrm>
            <a:off x="6053625" y="4127141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 could the Roman empire be described?​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can it be described in this way?​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How did Britain benefit from joining this network?​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was the same system of money used across the empire?</a:t>
            </a:r>
          </a:p>
        </p:txBody>
      </p:sp>
    </p:spTree>
    <p:extLst>
      <p:ext uri="{BB962C8B-B14F-4D97-AF65-F5344CB8AC3E}">
        <p14:creationId xmlns:p14="http://schemas.microsoft.com/office/powerpoint/2010/main" val="30290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Spellings: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89F99-0F33-4F00-874B-739A8178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WB 16/11/20:</a:t>
            </a:r>
          </a:p>
          <a:p>
            <a:pPr lvl="1"/>
            <a:r>
              <a:rPr lang="en-GB" dirty="0"/>
              <a:t> heart, height, history, imagine, increase, important, interest.</a:t>
            </a:r>
          </a:p>
          <a:p>
            <a:r>
              <a:rPr lang="en-GB" dirty="0"/>
              <a:t>WB 23/11/20:</a:t>
            </a:r>
          </a:p>
          <a:p>
            <a:pPr lvl="1"/>
            <a:r>
              <a:rPr lang="en-GB" dirty="0"/>
              <a:t>island, knowledge, learn, length, library, material, medicine.</a:t>
            </a:r>
          </a:p>
          <a:p>
            <a:r>
              <a:rPr lang="en-GB" dirty="0"/>
              <a:t>Use your spelling strategies to practice. You could:</a:t>
            </a:r>
          </a:p>
          <a:p>
            <a:pPr lvl="1"/>
            <a:r>
              <a:rPr lang="en-GB" dirty="0"/>
              <a:t>Rainbow write. </a:t>
            </a:r>
          </a:p>
          <a:p>
            <a:pPr lvl="1"/>
            <a:r>
              <a:rPr lang="en-GB" dirty="0"/>
              <a:t>Pyramid write. </a:t>
            </a:r>
          </a:p>
          <a:p>
            <a:pPr lvl="1"/>
            <a:r>
              <a:rPr lang="en-GB" dirty="0"/>
              <a:t>Draw around the ascenders and descenders. </a:t>
            </a:r>
          </a:p>
          <a:p>
            <a:pPr lvl="1"/>
            <a:r>
              <a:rPr lang="en-GB" dirty="0"/>
              <a:t>Create a spelling mnemonic. </a:t>
            </a:r>
          </a:p>
          <a:p>
            <a:pPr lvl="1"/>
            <a:r>
              <a:rPr lang="en-GB" dirty="0"/>
              <a:t>Create a word search. </a:t>
            </a:r>
          </a:p>
        </p:txBody>
      </p:sp>
    </p:spTree>
    <p:extLst>
      <p:ext uri="{BB962C8B-B14F-4D97-AF65-F5344CB8AC3E}">
        <p14:creationId xmlns:p14="http://schemas.microsoft.com/office/powerpoint/2010/main" val="37878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Times Tables: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89F99-0F33-4F00-874B-739A8178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Practice the times tables you are learning. </a:t>
            </a:r>
          </a:p>
          <a:p>
            <a:endParaRPr lang="en-GB" dirty="0"/>
          </a:p>
          <a:p>
            <a:r>
              <a:rPr lang="en-GB" dirty="0"/>
              <a:t>You could do this by: </a:t>
            </a:r>
          </a:p>
          <a:p>
            <a:pPr lvl="1"/>
            <a:r>
              <a:rPr lang="en-GB" dirty="0"/>
              <a:t>Writing them out. </a:t>
            </a:r>
          </a:p>
          <a:p>
            <a:pPr lvl="1"/>
            <a:r>
              <a:rPr lang="en-GB" dirty="0"/>
              <a:t>Creating representations in pictures. </a:t>
            </a:r>
          </a:p>
          <a:p>
            <a:pPr lvl="1"/>
            <a:r>
              <a:rPr lang="en-GB" dirty="0"/>
              <a:t>Creating a song. </a:t>
            </a:r>
          </a:p>
          <a:p>
            <a:pPr lvl="1"/>
            <a:r>
              <a:rPr lang="en-GB" dirty="0"/>
              <a:t>Looking for the numbers around the house. </a:t>
            </a:r>
          </a:p>
        </p:txBody>
      </p:sp>
    </p:spTree>
    <p:extLst>
      <p:ext uri="{BB962C8B-B14F-4D97-AF65-F5344CB8AC3E}">
        <p14:creationId xmlns:p14="http://schemas.microsoft.com/office/powerpoint/2010/main" val="13950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-163718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Reading: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F8E05-A65F-4B42-8D6D-09C10945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71" y="830867"/>
            <a:ext cx="9361040" cy="60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-14808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Reading continued: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37FEE-39DD-DF4D-9A3C-C86FF97F3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257"/>
          <a:stretch/>
        </p:blipFill>
        <p:spPr>
          <a:xfrm>
            <a:off x="25672" y="1196752"/>
            <a:ext cx="7408429" cy="538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0E001-4ADF-FD4C-8D57-A567623D6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68"/>
          <a:stretch/>
        </p:blipFill>
        <p:spPr>
          <a:xfrm>
            <a:off x="7342917" y="870610"/>
            <a:ext cx="4845908" cy="273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431FF0-5AAD-934D-8AE7-8EB6113A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17" y="3603910"/>
            <a:ext cx="4845908" cy="33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Maths: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F03625-1E42-B148-9053-A7495CD3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700808"/>
            <a:ext cx="440234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DD1066-3356-1C4E-9FE5-C1F5D81C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84" y="3638860"/>
            <a:ext cx="3533042" cy="30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E561571-97A2-A046-8EE1-1D3FE9E0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37" y="1941661"/>
            <a:ext cx="4113312" cy="15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E473220-62FF-A24B-A677-C8C4BD69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4099842"/>
            <a:ext cx="3002631" cy="16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EC7FE3D-F32E-2A4E-8CA0-8F76BDE6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69" y="4460626"/>
            <a:ext cx="3346643" cy="2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Maths continued: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2FC7EA-B035-7140-867C-0086B8E5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700808"/>
            <a:ext cx="4086809" cy="14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8CBBEB-4B4F-5241-9FE2-622D5B5C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3216423"/>
            <a:ext cx="2629179" cy="36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F7965E-D4C7-B944-A22A-2D1336C6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57" y="1242391"/>
            <a:ext cx="3923549" cy="19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591AA68-6425-A746-B46F-E5272E3A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3289374"/>
            <a:ext cx="2810430" cy="35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0CD2F0D0-DB17-1645-AA60-5EC30246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81" y="3216423"/>
            <a:ext cx="4238940" cy="14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C1AE9DF-27E6-4949-863A-88232CDA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2" y="4889650"/>
            <a:ext cx="43434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English: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A6B59-562B-42CC-8ACD-043BC4427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4"/>
          <a:stretch/>
        </p:blipFill>
        <p:spPr>
          <a:xfrm>
            <a:off x="-32123" y="1628800"/>
            <a:ext cx="6126535" cy="1427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0A916C-07F2-1246-9CBA-E0D913882378}"/>
              </a:ext>
            </a:extLst>
          </p:cNvPr>
          <p:cNvSpPr txBox="1"/>
          <p:nvPr/>
        </p:nvSpPr>
        <p:spPr>
          <a:xfrm>
            <a:off x="-32123" y="3096144"/>
            <a:ext cx="60667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/>
              <a:t>Using the WAGOLL, come up with 3 bullet points to create sentences around for your own Stone Age non-chronological text. </a:t>
            </a:r>
          </a:p>
          <a:p>
            <a:pPr>
              <a:lnSpc>
                <a:spcPct val="90000"/>
              </a:lnSpc>
            </a:pPr>
            <a:endParaRPr lang="en-GB" sz="1200" dirty="0"/>
          </a:p>
          <a:p>
            <a:pPr>
              <a:lnSpc>
                <a:spcPct val="90000"/>
              </a:lnSpc>
            </a:pPr>
            <a:r>
              <a:rPr lang="en-GB" sz="1200" dirty="0"/>
              <a:t>Expand these sentences to create your own introduction.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80C2-978D-B742-A011-435E1113E720}"/>
              </a:ext>
            </a:extLst>
          </p:cNvPr>
          <p:cNvSpPr txBox="1"/>
          <p:nvPr/>
        </p:nvSpPr>
        <p:spPr>
          <a:xfrm>
            <a:off x="6310436" y="1674216"/>
            <a:ext cx="6169226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/>
              <a:t>in the early stone age times, </a:t>
            </a:r>
            <a:r>
              <a:rPr lang="en-GB" dirty="0" err="1"/>
              <a:t>poeple</a:t>
            </a:r>
            <a:r>
              <a:rPr lang="en-GB" dirty="0"/>
              <a:t> </a:t>
            </a:r>
            <a:r>
              <a:rPr lang="en-GB" dirty="0" err="1"/>
              <a:t>didnt</a:t>
            </a:r>
            <a:r>
              <a:rPr lang="en-GB" dirty="0"/>
              <a:t> have </a:t>
            </a:r>
            <a:r>
              <a:rPr lang="en-GB" dirty="0" err="1"/>
              <a:t>meny</a:t>
            </a:r>
            <a:r>
              <a:rPr lang="en-GB" dirty="0"/>
              <a:t> belongings as </a:t>
            </a:r>
            <a:r>
              <a:rPr lang="en-GB" dirty="0" err="1"/>
              <a:t>thay</a:t>
            </a:r>
            <a:r>
              <a:rPr lang="en-GB" dirty="0"/>
              <a:t> had too move around a lot two find food they lived in caves witch cant have been very worm four them  </a:t>
            </a:r>
          </a:p>
          <a:p>
            <a:pPr fontAlgn="base"/>
            <a:r>
              <a:rPr lang="en-GB" sz="1400" dirty="0"/>
              <a:t>a) I have missed out 2 full stops. What are they?  </a:t>
            </a:r>
          </a:p>
          <a:p>
            <a:pPr fontAlgn="base"/>
            <a:r>
              <a:rPr lang="en-GB" sz="1400" dirty="0"/>
              <a:t>b) I have missed out 2 contracting apostrophes. Where should they go?  </a:t>
            </a:r>
          </a:p>
          <a:p>
            <a:pPr fontAlgn="base"/>
            <a:r>
              <a:rPr lang="en-GB" sz="1400" dirty="0"/>
              <a:t>c) How many spelling mistakes did you spot (including incorrect homophones. 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84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English continued: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3B1E3-9380-6046-AB51-71117807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748"/>
            <a:ext cx="5889017" cy="5041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8E564-83C1-F14D-BD0D-84C3BCC6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45" y="1160748"/>
            <a:ext cx="6000438" cy="5041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83883-AF5C-7D4F-AB8C-4913E2C6D1F9}"/>
              </a:ext>
            </a:extLst>
          </p:cNvPr>
          <p:cNvSpPr txBox="1"/>
          <p:nvPr/>
        </p:nvSpPr>
        <p:spPr>
          <a:xfrm>
            <a:off x="0" y="6202714"/>
            <a:ext cx="1225957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Write the following up as bullet points, group them into subheadings. What subheadings do you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think will be relevant? </a:t>
            </a:r>
          </a:p>
        </p:txBody>
      </p:sp>
    </p:spTree>
    <p:extLst>
      <p:ext uri="{BB962C8B-B14F-4D97-AF65-F5344CB8AC3E}">
        <p14:creationId xmlns:p14="http://schemas.microsoft.com/office/powerpoint/2010/main" val="242957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345</TotalTime>
  <Words>467</Words>
  <Application>Microsoft Macintosh PowerPoint</Application>
  <PresentationFormat>Custom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Corbel</vt:lpstr>
      <vt:lpstr>Chalkboard 16x9</vt:lpstr>
      <vt:lpstr>Year 3 Home Learning</vt:lpstr>
      <vt:lpstr>Spellings: </vt:lpstr>
      <vt:lpstr>Times Tables: </vt:lpstr>
      <vt:lpstr>Reading: </vt:lpstr>
      <vt:lpstr>Reading continued: </vt:lpstr>
      <vt:lpstr>Maths: </vt:lpstr>
      <vt:lpstr>Maths continued: </vt:lpstr>
      <vt:lpstr>English: </vt:lpstr>
      <vt:lpstr>English continued: </vt:lpstr>
      <vt:lpstr>English continued: </vt:lpstr>
      <vt:lpstr>Topic: </vt:lpstr>
      <vt:lpstr>Topic continued: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Learning</dc:title>
  <dc:creator>Turner-Peyton</dc:creator>
  <cp:lastModifiedBy>Turner-Peyton</cp:lastModifiedBy>
  <cp:revision>10</cp:revision>
  <dcterms:created xsi:type="dcterms:W3CDTF">2020-11-02T11:38:09Z</dcterms:created>
  <dcterms:modified xsi:type="dcterms:W3CDTF">2020-11-15T16:11:43Z</dcterms:modified>
</cp:coreProperties>
</file>