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BB8CB-4CE2-4163-A49B-C871CB918E07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A43B2-95E2-446D-9D9B-1A011A1257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768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7EF82-AC17-4CE8-9641-2F2761B4BB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3A5E67-B8BF-4D9F-A950-8DACCCD804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99A03B-DC3C-4CB8-91C1-CA8F12745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49C1-5DEE-493F-9B23-579E5CAA2C5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F02B1-DC78-4E29-9DDF-59C6E1692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4DB073-ACAC-4E10-AE56-149FEB581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C5D2A-74CF-42C8-A0CD-AC53F8731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531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27852-2DC2-42D1-872C-5A1EBB085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023B8F-33BE-4C5E-AD78-7B016D8DEE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3D6F7-4865-43FB-A806-31CDFC432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49C1-5DEE-493F-9B23-579E5CAA2C5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440A9-5023-4DF1-995E-72D669AD3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932F7-D199-498A-889E-C7F2DDA16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C5D2A-74CF-42C8-A0CD-AC53F8731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446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2C3EE7-1622-414D-A447-FD2373C4DC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CD0452-600F-4BFA-A2C5-E25ABAD545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B11071-35E4-4583-AAE3-66E0FA70C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49C1-5DEE-493F-9B23-579E5CAA2C5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3FC5D-3C24-4BC9-895B-D01975A7D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24F02-2016-469C-BFCA-F46E86D10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C5D2A-74CF-42C8-A0CD-AC53F8731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846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DB891-65AC-44CA-901C-EC8A65FE3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4D021-A564-4147-9B0D-4F5FF4AF5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A9D6C-5E26-42CF-861A-934C02A7B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49C1-5DEE-493F-9B23-579E5CAA2C5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EB2067-EFDC-4AB3-B9DC-32DE6BF2D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38DCEF-51A8-4CC1-A33D-C3778D3DC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C5D2A-74CF-42C8-A0CD-AC53F8731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066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4693C-0BD2-46E2-ADB2-FB9FF37E7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0DD408-4C41-415E-9F5F-EAA2BE26D5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EFA1BA-7161-401D-838D-52A299FAC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49C1-5DEE-493F-9B23-579E5CAA2C5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39E320-447E-4CCD-8539-CCE540BB4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2478BE-DD3A-42D6-A91F-FAAF2664E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C5D2A-74CF-42C8-A0CD-AC53F8731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717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86107-EC57-44D6-B858-CF10AE93F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B5E37-CB1C-42A0-9D45-6535BE4193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C6A7CA-17D3-4FD3-A620-84DBCA2E3E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9B6BDC-A6E0-48FA-AB37-3F035C188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49C1-5DEE-493F-9B23-579E5CAA2C5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B15764-D836-44BD-8367-91CE36587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91C478-97BD-4725-A0CC-6F0D8FCBE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C5D2A-74CF-42C8-A0CD-AC53F8731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767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0E201-EBC5-4EDE-BE7D-78C702C1B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AFDDDA-7748-45DD-90EC-17BFDD9642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EB9091-D629-4447-9614-D18313B4D7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89F4E0-BA49-4978-8FE0-3314C8CBF0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A719F4-8211-463D-85DB-C8CFD0A2A3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A6FAAB-981A-4827-BF28-DD7C1C0CF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49C1-5DEE-493F-9B23-579E5CAA2C5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BFDA4A-8958-4631-89D3-C2BE48CB2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207092-3722-4E7E-9E6D-909805F02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C5D2A-74CF-42C8-A0CD-AC53F8731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586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FFBC2-E262-40F9-916C-C5F0D26DA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B22F7A-C864-4FAF-896A-A08A623E2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49C1-5DEE-493F-9B23-579E5CAA2C5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48ECA3-0849-45CE-A13D-5216F904E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801041-FD08-47E0-834C-47970D392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C5D2A-74CF-42C8-A0CD-AC53F8731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483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910272-6A3B-46F3-B10B-5EE393E18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49C1-5DEE-493F-9B23-579E5CAA2C5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3816E3-DCCD-4A57-971E-2D719173B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08CCD7-60AB-41DC-B9C3-386267DA6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C5D2A-74CF-42C8-A0CD-AC53F8731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005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4F8D3-2071-4243-AF63-03B414A7D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ABC2F-8D4A-41FD-9831-259DD5B83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943C56-904E-4775-A97E-E8F38F51D9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1CD48A-BC9D-4CC6-BF56-10B2D110D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49C1-5DEE-493F-9B23-579E5CAA2C5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A12A4-28A5-4836-916C-330DF151D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D3D8B2-76F8-499E-A7BB-7A936CA30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C5D2A-74CF-42C8-A0CD-AC53F8731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980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1DBAA-D853-4CDC-9753-9DF3BDF6B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0CEC48-0BF9-456D-BA11-DFA90047A4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4FB6E-050D-4BEB-A646-A28569230E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6CD421-5725-44EC-8E8D-35F9BFBC4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49C1-5DEE-493F-9B23-579E5CAA2C5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5D90A0-B1CF-4323-B24A-19F957E1D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1477E0-A4CD-4348-83A7-DFD4CED3F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C5D2A-74CF-42C8-A0CD-AC53F8731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00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2EE954-F7BB-41A1-BFA7-49AE4BA4F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66DB4-9DC4-4588-8E4B-E96E674073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F968E0-E621-4EF4-A3D6-60A0E9B7E2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349C1-5DEE-493F-9B23-579E5CAA2C5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E169B-3549-488B-8598-77C335BD6B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77AAF-581F-43F5-BF3C-27CB52E11F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C5D2A-74CF-42C8-A0CD-AC53F8731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638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bhmSSQ94RU" TargetMode="External"/><Relationship Id="rId7" Type="http://schemas.openxmlformats.org/officeDocument/2006/relationships/hyperlink" Target="https://mayfieldschoolpo2.sharepoint.com/:w:/g/History-Students/EXXyMO1HZuhPsLVQwCEtIyAB58HAi9eqT7aH_Gc5So-2Xg?e=TtaXfk" TargetMode="External"/><Relationship Id="rId2" Type="http://schemas.openxmlformats.org/officeDocument/2006/relationships/hyperlink" Target="https://mayfieldschoolpo2.sharepoint.com/:w:/g/History-Students/EYFYfWWS2FxItvqFBkYRF7MBldsKWeHSUAjDxSASo2D1Sg?e=KagWjK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tgQyBLWFDBI&amp;playnext=1&amp;list=PL26E20569367C7A82" TargetMode="External"/><Relationship Id="rId5" Type="http://schemas.openxmlformats.org/officeDocument/2006/relationships/hyperlink" Target="https://mayfieldschoolpo2.sharepoint.com/:w:/g/History-Students/EdiD42C-NTNMk29X-phUhFsBhiOUgsCx8hwImQOwikX-eg?e=CPJvhb" TargetMode="External"/><Relationship Id="rId4" Type="http://schemas.openxmlformats.org/officeDocument/2006/relationships/hyperlink" Target="https://mayfieldschoolpo2.sharepoint.com/:w:/g/History-Students/Edmt4NvkYWRBlh_nArGvt7sBx2WLWIkRXSXHE-oxT_6mrg?e=ijcD5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2F5D373-63C1-4CF3-8FC7-9863A121AE28}"/>
              </a:ext>
            </a:extLst>
          </p:cNvPr>
          <p:cNvSpPr txBox="1"/>
          <p:nvPr/>
        </p:nvSpPr>
        <p:spPr>
          <a:xfrm>
            <a:off x="2239617" y="106017"/>
            <a:ext cx="7566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Year 8 RE – Autumn 1: Christianity 2: Forgiveness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9A7FBE-D2CF-42C9-A073-E95F6552D9CF}"/>
              </a:ext>
            </a:extLst>
          </p:cNvPr>
          <p:cNvSpPr/>
          <p:nvPr/>
        </p:nvSpPr>
        <p:spPr>
          <a:xfrm>
            <a:off x="92765" y="569843"/>
            <a:ext cx="5645426" cy="2133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u="sng" dirty="0"/>
              <a:t>Task 1: </a:t>
            </a:r>
            <a:r>
              <a:rPr lang="en-GB" sz="1600" b="1" u="sng" dirty="0"/>
              <a:t>Communicate</a:t>
            </a:r>
            <a:r>
              <a:rPr lang="en-GB" sz="1600" u="sng" dirty="0"/>
              <a:t> &amp; Apply</a:t>
            </a:r>
          </a:p>
          <a:p>
            <a:endParaRPr lang="en-GB" sz="1600" dirty="0"/>
          </a:p>
          <a:p>
            <a:r>
              <a:rPr lang="en-GB" sz="1600" dirty="0"/>
              <a:t>Answer the following questions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What does forgiveness mean? Write down your own definition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Look up the word forgiveness in the dictionary and write out the definition.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Complete the activity sheet </a:t>
            </a:r>
            <a:r>
              <a:rPr lang="en-GB" sz="1600" dirty="0">
                <a:hlinkClick r:id="rId2"/>
              </a:rPr>
              <a:t>click here</a:t>
            </a:r>
            <a:r>
              <a:rPr lang="en-GB" sz="1600" dirty="0"/>
              <a:t>  including the explanations underneath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E46C02-9943-4DC6-9CEF-299287347FC0}"/>
              </a:ext>
            </a:extLst>
          </p:cNvPr>
          <p:cNvSpPr/>
          <p:nvPr/>
        </p:nvSpPr>
        <p:spPr>
          <a:xfrm>
            <a:off x="6023113" y="475349"/>
            <a:ext cx="5784574" cy="22280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u="sng" dirty="0"/>
              <a:t>Task 2: Enquire: </a:t>
            </a:r>
          </a:p>
          <a:p>
            <a:endParaRPr lang="en-GB" sz="1400" u="sng" dirty="0"/>
          </a:p>
          <a:p>
            <a:r>
              <a:rPr lang="en-GB" sz="1500" dirty="0"/>
              <a:t>Watch the clip: F is forgiveness  </a:t>
            </a:r>
            <a:r>
              <a:rPr lang="en-GB" sz="1500" dirty="0">
                <a:hlinkClick r:id="rId3"/>
              </a:rPr>
              <a:t>https://www.youtube.com/watch?v=9bhmSSQ94RU</a:t>
            </a:r>
            <a:endParaRPr lang="en-GB" sz="1500" dirty="0"/>
          </a:p>
          <a:p>
            <a:r>
              <a:rPr lang="en-GB" sz="1500" dirty="0"/>
              <a:t>Summarise- What is the Christian view of forgiveness?</a:t>
            </a:r>
          </a:p>
          <a:p>
            <a:endParaRPr lang="en-GB" sz="1500" dirty="0"/>
          </a:p>
          <a:p>
            <a:r>
              <a:rPr lang="en-GB" sz="1500" dirty="0"/>
              <a:t>What does the Bible say about forgiveness?</a:t>
            </a:r>
          </a:p>
          <a:p>
            <a:r>
              <a:rPr lang="en-GB" sz="1500" dirty="0"/>
              <a:t>Complete the Bible quotes sheet </a:t>
            </a:r>
            <a:r>
              <a:rPr lang="en-GB" sz="1500" dirty="0">
                <a:hlinkClick r:id="rId4"/>
              </a:rPr>
              <a:t>click here </a:t>
            </a:r>
            <a:r>
              <a:rPr lang="en-GB" sz="1500" dirty="0"/>
              <a:t> If you do not have a Bible, you can research the quote by typing in the book and verse.</a:t>
            </a:r>
          </a:p>
          <a:p>
            <a:endParaRPr lang="en-GB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B6DCE1F-674B-485D-BB09-2B16EB142F2D}"/>
              </a:ext>
            </a:extLst>
          </p:cNvPr>
          <p:cNvSpPr/>
          <p:nvPr/>
        </p:nvSpPr>
        <p:spPr>
          <a:xfrm>
            <a:off x="92765" y="2915478"/>
            <a:ext cx="5645426" cy="18155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u="sng" dirty="0"/>
              <a:t>Task 3: Enquire </a:t>
            </a:r>
          </a:p>
          <a:p>
            <a:pPr algn="ctr"/>
            <a:endParaRPr lang="en-GB" sz="1400" dirty="0"/>
          </a:p>
          <a:p>
            <a:r>
              <a:rPr lang="en-GB" sz="1600" dirty="0"/>
              <a:t>Jesus taught about Christianity through parables.</a:t>
            </a:r>
          </a:p>
          <a:p>
            <a:r>
              <a:rPr lang="en-GB" sz="1600" dirty="0"/>
              <a:t>Research what a parable is.</a:t>
            </a:r>
          </a:p>
          <a:p>
            <a:r>
              <a:rPr lang="en-GB" sz="1600" dirty="0"/>
              <a:t>Read the parable of the Lost Son on the worksheet- </a:t>
            </a:r>
            <a:r>
              <a:rPr lang="en-GB" sz="1600" dirty="0">
                <a:hlinkClick r:id="rId5"/>
              </a:rPr>
              <a:t>click here  </a:t>
            </a:r>
            <a:r>
              <a:rPr lang="en-GB" sz="1600" dirty="0"/>
              <a:t>and answer the questions in the box.</a:t>
            </a:r>
          </a:p>
          <a:p>
            <a:endParaRPr lang="en-GB" sz="16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D0C8065-3764-47AE-B03F-1E7B55BEE8EE}"/>
              </a:ext>
            </a:extLst>
          </p:cNvPr>
          <p:cNvSpPr/>
          <p:nvPr/>
        </p:nvSpPr>
        <p:spPr>
          <a:xfrm>
            <a:off x="6023113" y="2882348"/>
            <a:ext cx="5784574" cy="18486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u="sng" dirty="0"/>
              <a:t>Task 4: </a:t>
            </a:r>
            <a:r>
              <a:rPr lang="en-GB" sz="1400" u="sng" dirty="0" err="1"/>
              <a:t>Contextulise</a:t>
            </a:r>
            <a:endParaRPr lang="en-GB" sz="1400" u="sng" dirty="0"/>
          </a:p>
          <a:p>
            <a:r>
              <a:rPr lang="en-GB" sz="1400" dirty="0"/>
              <a:t>A Christian’s forgiveness: The case of Anthony Walker</a:t>
            </a:r>
          </a:p>
          <a:p>
            <a:r>
              <a:rPr lang="en-GB" sz="1400" dirty="0"/>
              <a:t>Watch this clip about what happened to Anthony Walker and how his mother responded; </a:t>
            </a:r>
            <a:r>
              <a:rPr lang="en-GB" sz="1400" dirty="0">
                <a:hlinkClick r:id="rId6"/>
              </a:rPr>
              <a:t>https://www.youtube.com/watch?v=tgQyBLWFDBI&amp;playnext=1&amp;list=PL26E20569367C7A82</a:t>
            </a:r>
            <a:r>
              <a:rPr lang="en-GB" sz="1400" dirty="0"/>
              <a:t>       Write a paragraph summarising what happened. Why do you think Anthony’s mother was able to forgive? Try to link to what you have learnt </a:t>
            </a:r>
            <a:r>
              <a:rPr lang="en-GB" sz="1400" dirty="0" err="1"/>
              <a:t>eg</a:t>
            </a:r>
            <a:r>
              <a:rPr lang="en-GB" sz="1400" dirty="0"/>
              <a:t> Bible quotes/Christian teachings. Could you have forgiven this? </a:t>
            </a:r>
          </a:p>
          <a:p>
            <a:endParaRPr lang="en-GB" sz="1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5292695-6968-4B94-83E9-E8A850F3FF2F}"/>
              </a:ext>
            </a:extLst>
          </p:cNvPr>
          <p:cNvSpPr/>
          <p:nvPr/>
        </p:nvSpPr>
        <p:spPr>
          <a:xfrm>
            <a:off x="92765" y="4843670"/>
            <a:ext cx="5645426" cy="18486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u="sng" dirty="0"/>
              <a:t>Task 5: Evaluate</a:t>
            </a:r>
          </a:p>
          <a:p>
            <a:pPr algn="ctr"/>
            <a:endParaRPr lang="en-GB" sz="1400" u="sng" dirty="0"/>
          </a:p>
          <a:p>
            <a:r>
              <a:rPr lang="en-GB" sz="1400" b="1" dirty="0"/>
              <a:t>How important is it to forgive?</a:t>
            </a:r>
          </a:p>
          <a:p>
            <a:r>
              <a:rPr lang="en-GB" sz="1400" dirty="0"/>
              <a:t>Write a detailed response to the key question using the bullet points to give guidance as to what to include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Why is forgiveness important to Christians?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What value does it have for non-religious people?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u="sng" dirty="0"/>
              <a:t>How </a:t>
            </a:r>
            <a:r>
              <a:rPr lang="en-GB" sz="1400" dirty="0"/>
              <a:t>important is ‘forgiveness’? How does it affect people’s lives?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019680-2B84-4344-BD6B-2FBBAF2190DA}"/>
              </a:ext>
            </a:extLst>
          </p:cNvPr>
          <p:cNvSpPr/>
          <p:nvPr/>
        </p:nvSpPr>
        <p:spPr>
          <a:xfrm>
            <a:off x="6023113" y="4876799"/>
            <a:ext cx="5784573" cy="18155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u="sng" dirty="0"/>
              <a:t>Task 6: Prep</a:t>
            </a:r>
          </a:p>
          <a:p>
            <a:endParaRPr lang="en-GB" sz="1400" dirty="0"/>
          </a:p>
          <a:p>
            <a:r>
              <a:rPr lang="en-GB" sz="1400" dirty="0"/>
              <a:t>In Autumn 1 Year 8 undertake RE prep. There are 5 tasks </a:t>
            </a:r>
            <a:r>
              <a:rPr lang="en-GB" sz="1400" dirty="0">
                <a:hlinkClick r:id="rId7"/>
              </a:rPr>
              <a:t>The tasks</a:t>
            </a:r>
            <a:r>
              <a:rPr lang="en-GB" sz="1400" dirty="0"/>
              <a:t>,. All prep is also on the </a:t>
            </a:r>
            <a:r>
              <a:rPr lang="en-GB" sz="1400"/>
              <a:t>sims parent app. 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539504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383A68F83C6A47BFB95B29838E2CE4" ma:contentTypeVersion="13" ma:contentTypeDescription="Create a new document." ma:contentTypeScope="" ma:versionID="2793a5c04a7cd238eb459fc47ead991b">
  <xsd:schema xmlns:xsd="http://www.w3.org/2001/XMLSchema" xmlns:xs="http://www.w3.org/2001/XMLSchema" xmlns:p="http://schemas.microsoft.com/office/2006/metadata/properties" xmlns:ns2="256cee14-f636-4681-b71d-45a30a133b2b" xmlns:ns3="6f14df77-98d2-4ed4-8da8-6de542f49458" targetNamespace="http://schemas.microsoft.com/office/2006/metadata/properties" ma:root="true" ma:fieldsID="b540711167b4bee9c7c5cfa3f311e1ed" ns2:_="" ns3:_="">
    <xsd:import namespace="256cee14-f636-4681-b71d-45a30a133b2b"/>
    <xsd:import namespace="6f14df77-98d2-4ed4-8da8-6de542f494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No_x002e_Less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6cee14-f636-4681-b71d-45a30a133b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_x002e_Lessons" ma:index="20" nillable="true" ma:displayName="No. Lessons" ma:description="How many lessons in the project&#10;" ma:format="Dropdown" ma:internalName="No_x002e_Lessons" ma:percentage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14df77-98d2-4ed4-8da8-6de542f4945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_x002e_Lessons xmlns="256cee14-f636-4681-b71d-45a30a133b2b" xsi:nil="true"/>
  </documentManagement>
</p:properties>
</file>

<file path=customXml/itemProps1.xml><?xml version="1.0" encoding="utf-8"?>
<ds:datastoreItem xmlns:ds="http://schemas.openxmlformats.org/officeDocument/2006/customXml" ds:itemID="{C06707D5-096E-4C84-8040-802B956BB1AB}"/>
</file>

<file path=customXml/itemProps2.xml><?xml version="1.0" encoding="utf-8"?>
<ds:datastoreItem xmlns:ds="http://schemas.openxmlformats.org/officeDocument/2006/customXml" ds:itemID="{CB1A36D4-8312-454B-9B5A-14EE42907BC4}"/>
</file>

<file path=customXml/itemProps3.xml><?xml version="1.0" encoding="utf-8"?>
<ds:datastoreItem xmlns:ds="http://schemas.openxmlformats.org/officeDocument/2006/customXml" ds:itemID="{07C8A8AD-5B82-420B-9322-C3F119C5A632}"/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340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Colmer-Rachael</dc:creator>
  <cp:lastModifiedBy>Rich</cp:lastModifiedBy>
  <cp:revision>15</cp:revision>
  <dcterms:created xsi:type="dcterms:W3CDTF">2020-09-17T10:55:32Z</dcterms:created>
  <dcterms:modified xsi:type="dcterms:W3CDTF">2020-09-24T21:48:51Z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0x010100F1383A68F83C6A47BFB95B29838E2CE4</vt:lpwstr>
  </property>
</Properties>
</file>