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81" r:id="rId6"/>
    <p:sldId id="260" r:id="rId7"/>
    <p:sldId id="282" r:id="rId8"/>
    <p:sldId id="283" r:id="rId9"/>
    <p:sldId id="284" r:id="rId10"/>
    <p:sldId id="285" r:id="rId11"/>
    <p:sldId id="295" r:id="rId12"/>
    <p:sldId id="296" r:id="rId13"/>
    <p:sldId id="29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Richardson" userId="ea7607fa-b40b-45f6-bc66-e4ac93778b77" providerId="ADAL" clId="{2AF94287-9AFB-4734-92A5-58EBCC62F039}"/>
    <pc:docChg chg="custSel addSld delSld modSld">
      <pc:chgData name="Ben Richardson" userId="ea7607fa-b40b-45f6-bc66-e4ac93778b77" providerId="ADAL" clId="{2AF94287-9AFB-4734-92A5-58EBCC62F039}" dt="2020-09-25T12:52:49.336" v="335" actId="20577"/>
      <pc:docMkLst>
        <pc:docMk/>
      </pc:docMkLst>
      <pc:sldChg chg="del">
        <pc:chgData name="Ben Richardson" userId="ea7607fa-b40b-45f6-bc66-e4ac93778b77" providerId="ADAL" clId="{2AF94287-9AFB-4734-92A5-58EBCC62F039}" dt="2020-09-25T12:43:47.086" v="275" actId="2696"/>
        <pc:sldMkLst>
          <pc:docMk/>
          <pc:sldMk cId="3114204600" sldId="257"/>
        </pc:sldMkLst>
      </pc:sldChg>
      <pc:sldChg chg="addSp delSp modSp">
        <pc:chgData name="Ben Richardson" userId="ea7607fa-b40b-45f6-bc66-e4ac93778b77" providerId="ADAL" clId="{2AF94287-9AFB-4734-92A5-58EBCC62F039}" dt="2020-09-25T12:52:49.336" v="335" actId="20577"/>
        <pc:sldMkLst>
          <pc:docMk/>
          <pc:sldMk cId="3179856522" sldId="259"/>
        </pc:sldMkLst>
        <pc:spChg chg="mod">
          <ac:chgData name="Ben Richardson" userId="ea7607fa-b40b-45f6-bc66-e4ac93778b77" providerId="ADAL" clId="{2AF94287-9AFB-4734-92A5-58EBCC62F039}" dt="2020-09-25T12:52:49.336" v="335" actId="20577"/>
          <ac:spMkLst>
            <pc:docMk/>
            <pc:sldMk cId="3179856522" sldId="259"/>
            <ac:spMk id="5" creationId="{3E763627-69B4-4443-AA9B-BDC31076FDA8}"/>
          </ac:spMkLst>
        </pc:spChg>
        <pc:spChg chg="del">
          <ac:chgData name="Ben Richardson" userId="ea7607fa-b40b-45f6-bc66-e4ac93778b77" providerId="ADAL" clId="{2AF94287-9AFB-4734-92A5-58EBCC62F039}" dt="2020-09-25T12:25:36.017" v="4" actId="478"/>
          <ac:spMkLst>
            <pc:docMk/>
            <pc:sldMk cId="3179856522" sldId="259"/>
            <ac:spMk id="6" creationId="{E227D278-F10A-4B06-AE58-5E3559048DC3}"/>
          </ac:spMkLst>
        </pc:spChg>
        <pc:spChg chg="mod">
          <ac:chgData name="Ben Richardson" userId="ea7607fa-b40b-45f6-bc66-e4ac93778b77" providerId="ADAL" clId="{2AF94287-9AFB-4734-92A5-58EBCC62F039}" dt="2020-09-25T12:30:04.974" v="22" actId="255"/>
          <ac:spMkLst>
            <pc:docMk/>
            <pc:sldMk cId="3179856522" sldId="259"/>
            <ac:spMk id="8" creationId="{9DFB1DDA-A55E-4FF4-A76F-B9023F3C1892}"/>
          </ac:spMkLst>
        </pc:spChg>
        <pc:picChg chg="del">
          <ac:chgData name="Ben Richardson" userId="ea7607fa-b40b-45f6-bc66-e4ac93778b77" providerId="ADAL" clId="{2AF94287-9AFB-4734-92A5-58EBCC62F039}" dt="2020-09-25T12:22:58.428" v="0" actId="478"/>
          <ac:picMkLst>
            <pc:docMk/>
            <pc:sldMk cId="3179856522" sldId="259"/>
            <ac:picMk id="2" creationId="{4470E691-9DC1-4343-9165-0D9DD6DC93ED}"/>
          </ac:picMkLst>
        </pc:picChg>
        <pc:picChg chg="add mod">
          <ac:chgData name="Ben Richardson" userId="ea7607fa-b40b-45f6-bc66-e4ac93778b77" providerId="ADAL" clId="{2AF94287-9AFB-4734-92A5-58EBCC62F039}" dt="2020-09-25T12:25:25.766" v="2" actId="1076"/>
          <ac:picMkLst>
            <pc:docMk/>
            <pc:sldMk cId="3179856522" sldId="259"/>
            <ac:picMk id="3" creationId="{26734462-6060-4344-98AD-652B90A74900}"/>
          </ac:picMkLst>
        </pc:picChg>
      </pc:sldChg>
      <pc:sldChg chg="modSp">
        <pc:chgData name="Ben Richardson" userId="ea7607fa-b40b-45f6-bc66-e4ac93778b77" providerId="ADAL" clId="{2AF94287-9AFB-4734-92A5-58EBCC62F039}" dt="2020-09-25T12:34:41.722" v="102" actId="20577"/>
        <pc:sldMkLst>
          <pc:docMk/>
          <pc:sldMk cId="1713924450" sldId="260"/>
        </pc:sldMkLst>
        <pc:spChg chg="mod">
          <ac:chgData name="Ben Richardson" userId="ea7607fa-b40b-45f6-bc66-e4ac93778b77" providerId="ADAL" clId="{2AF94287-9AFB-4734-92A5-58EBCC62F039}" dt="2020-09-25T12:33:05.125" v="71" actId="1076"/>
          <ac:spMkLst>
            <pc:docMk/>
            <pc:sldMk cId="1713924450" sldId="260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34:41.722" v="102" actId="20577"/>
          <ac:spMkLst>
            <pc:docMk/>
            <pc:sldMk cId="1713924450" sldId="260"/>
            <ac:spMk id="3" creationId="{0D566060-719F-4D69-B97B-ADE2BB962837}"/>
          </ac:spMkLst>
        </pc:spChg>
        <pc:spChg chg="mod">
          <ac:chgData name="Ben Richardson" userId="ea7607fa-b40b-45f6-bc66-e4ac93778b77" providerId="ADAL" clId="{2AF94287-9AFB-4734-92A5-58EBCC62F039}" dt="2020-09-25T12:33:07.800" v="72" actId="1076"/>
          <ac:spMkLst>
            <pc:docMk/>
            <pc:sldMk cId="1713924450" sldId="260"/>
            <ac:spMk id="11" creationId="{96832E0F-744C-43D5-8A55-A5F367A36BE4}"/>
          </ac:spMkLst>
        </pc:spChg>
      </pc:sldChg>
      <pc:sldChg chg="modSp">
        <pc:chgData name="Ben Richardson" userId="ea7607fa-b40b-45f6-bc66-e4ac93778b77" providerId="ADAL" clId="{2AF94287-9AFB-4734-92A5-58EBCC62F039}" dt="2020-09-25T12:52:18.767" v="319" actId="20577"/>
        <pc:sldMkLst>
          <pc:docMk/>
          <pc:sldMk cId="3329175893" sldId="278"/>
        </pc:sldMkLst>
        <pc:spChg chg="mod">
          <ac:chgData name="Ben Richardson" userId="ea7607fa-b40b-45f6-bc66-e4ac93778b77" providerId="ADAL" clId="{2AF94287-9AFB-4734-92A5-58EBCC62F039}" dt="2020-09-25T12:52:18.767" v="319" actId="20577"/>
          <ac:spMkLst>
            <pc:docMk/>
            <pc:sldMk cId="3329175893" sldId="278"/>
            <ac:spMk id="3" creationId="{ABC10F49-2FFD-4E18-9FE5-ECCFAE969090}"/>
          </ac:spMkLst>
        </pc:spChg>
      </pc:sldChg>
      <pc:sldChg chg="del">
        <pc:chgData name="Ben Richardson" userId="ea7607fa-b40b-45f6-bc66-e4ac93778b77" providerId="ADAL" clId="{2AF94287-9AFB-4734-92A5-58EBCC62F039}" dt="2020-09-25T12:43:54.740" v="277" actId="2696"/>
        <pc:sldMkLst>
          <pc:docMk/>
          <pc:sldMk cId="1900151756" sldId="279"/>
        </pc:sldMkLst>
      </pc:sldChg>
      <pc:sldChg chg="modSp">
        <pc:chgData name="Ben Richardson" userId="ea7607fa-b40b-45f6-bc66-e4ac93778b77" providerId="ADAL" clId="{2AF94287-9AFB-4734-92A5-58EBCC62F039}" dt="2020-09-25T12:31:32.945" v="40" actId="20577"/>
        <pc:sldMkLst>
          <pc:docMk/>
          <pc:sldMk cId="1512424594" sldId="281"/>
        </pc:sldMkLst>
        <pc:spChg chg="mod">
          <ac:chgData name="Ben Richardson" userId="ea7607fa-b40b-45f6-bc66-e4ac93778b77" providerId="ADAL" clId="{2AF94287-9AFB-4734-92A5-58EBCC62F039}" dt="2020-09-25T12:31:28.439" v="38" actId="20577"/>
          <ac:spMkLst>
            <pc:docMk/>
            <pc:sldMk cId="1512424594" sldId="281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31:32.945" v="40" actId="20577"/>
          <ac:spMkLst>
            <pc:docMk/>
            <pc:sldMk cId="1512424594" sldId="281"/>
            <ac:spMk id="3" creationId="{0D566060-719F-4D69-B97B-ADE2BB962837}"/>
          </ac:spMkLst>
        </pc:spChg>
      </pc:sldChg>
      <pc:sldChg chg="modSp">
        <pc:chgData name="Ben Richardson" userId="ea7607fa-b40b-45f6-bc66-e4ac93778b77" providerId="ADAL" clId="{2AF94287-9AFB-4734-92A5-58EBCC62F039}" dt="2020-09-25T12:35:28.941" v="126" actId="20577"/>
        <pc:sldMkLst>
          <pc:docMk/>
          <pc:sldMk cId="1039708822" sldId="282"/>
        </pc:sldMkLst>
        <pc:spChg chg="mod">
          <ac:chgData name="Ben Richardson" userId="ea7607fa-b40b-45f6-bc66-e4ac93778b77" providerId="ADAL" clId="{2AF94287-9AFB-4734-92A5-58EBCC62F039}" dt="2020-09-25T12:35:22.536" v="124" actId="20577"/>
          <ac:spMkLst>
            <pc:docMk/>
            <pc:sldMk cId="1039708822" sldId="282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35:28.941" v="126" actId="20577"/>
          <ac:spMkLst>
            <pc:docMk/>
            <pc:sldMk cId="1039708822" sldId="282"/>
            <ac:spMk id="3" creationId="{0D566060-719F-4D69-B97B-ADE2BB962837}"/>
          </ac:spMkLst>
        </pc:spChg>
      </pc:sldChg>
      <pc:sldChg chg="modSp">
        <pc:chgData name="Ben Richardson" userId="ea7607fa-b40b-45f6-bc66-e4ac93778b77" providerId="ADAL" clId="{2AF94287-9AFB-4734-92A5-58EBCC62F039}" dt="2020-09-25T12:36:00.382" v="137" actId="20577"/>
        <pc:sldMkLst>
          <pc:docMk/>
          <pc:sldMk cId="2114278756" sldId="283"/>
        </pc:sldMkLst>
        <pc:spChg chg="mod">
          <ac:chgData name="Ben Richardson" userId="ea7607fa-b40b-45f6-bc66-e4ac93778b77" providerId="ADAL" clId="{2AF94287-9AFB-4734-92A5-58EBCC62F039}" dt="2020-09-25T12:35:56.272" v="135" actId="20577"/>
          <ac:spMkLst>
            <pc:docMk/>
            <pc:sldMk cId="2114278756" sldId="283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36:00.382" v="137" actId="20577"/>
          <ac:spMkLst>
            <pc:docMk/>
            <pc:sldMk cId="2114278756" sldId="283"/>
            <ac:spMk id="3" creationId="{0D566060-719F-4D69-B97B-ADE2BB962837}"/>
          </ac:spMkLst>
        </pc:spChg>
      </pc:sldChg>
      <pc:sldChg chg="modSp">
        <pc:chgData name="Ben Richardson" userId="ea7607fa-b40b-45f6-bc66-e4ac93778b77" providerId="ADAL" clId="{2AF94287-9AFB-4734-92A5-58EBCC62F039}" dt="2020-09-25T12:37:53.789" v="170" actId="20577"/>
        <pc:sldMkLst>
          <pc:docMk/>
          <pc:sldMk cId="1253620823" sldId="284"/>
        </pc:sldMkLst>
        <pc:spChg chg="mod">
          <ac:chgData name="Ben Richardson" userId="ea7607fa-b40b-45f6-bc66-e4ac93778b77" providerId="ADAL" clId="{2AF94287-9AFB-4734-92A5-58EBCC62F039}" dt="2020-09-25T12:37:16.470" v="150" actId="20577"/>
          <ac:spMkLst>
            <pc:docMk/>
            <pc:sldMk cId="1253620823" sldId="284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37:53.789" v="170" actId="20577"/>
          <ac:spMkLst>
            <pc:docMk/>
            <pc:sldMk cId="1253620823" sldId="284"/>
            <ac:spMk id="3" creationId="{0D566060-719F-4D69-B97B-ADE2BB962837}"/>
          </ac:spMkLst>
        </pc:spChg>
      </pc:sldChg>
      <pc:sldChg chg="modSp">
        <pc:chgData name="Ben Richardson" userId="ea7607fa-b40b-45f6-bc66-e4ac93778b77" providerId="ADAL" clId="{2AF94287-9AFB-4734-92A5-58EBCC62F039}" dt="2020-09-25T12:39:41.614" v="205" actId="20577"/>
        <pc:sldMkLst>
          <pc:docMk/>
          <pc:sldMk cId="4091031641" sldId="285"/>
        </pc:sldMkLst>
        <pc:spChg chg="mod">
          <ac:chgData name="Ben Richardson" userId="ea7607fa-b40b-45f6-bc66-e4ac93778b77" providerId="ADAL" clId="{2AF94287-9AFB-4734-92A5-58EBCC62F039}" dt="2020-09-25T12:39:41.614" v="205" actId="20577"/>
          <ac:spMkLst>
            <pc:docMk/>
            <pc:sldMk cId="4091031641" sldId="285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38:49.211" v="202" actId="20577"/>
          <ac:spMkLst>
            <pc:docMk/>
            <pc:sldMk cId="4091031641" sldId="285"/>
            <ac:spMk id="3" creationId="{0D566060-719F-4D69-B97B-ADE2BB962837}"/>
          </ac:spMkLst>
        </pc:spChg>
      </pc:sldChg>
      <pc:sldChg chg="del">
        <pc:chgData name="Ben Richardson" userId="ea7607fa-b40b-45f6-bc66-e4ac93778b77" providerId="ADAL" clId="{2AF94287-9AFB-4734-92A5-58EBCC62F039}" dt="2020-09-25T12:43:58.436" v="285" actId="2696"/>
        <pc:sldMkLst>
          <pc:docMk/>
          <pc:sldMk cId="1867553739" sldId="286"/>
        </pc:sldMkLst>
      </pc:sldChg>
      <pc:sldChg chg="del">
        <pc:chgData name="Ben Richardson" userId="ea7607fa-b40b-45f6-bc66-e4ac93778b77" providerId="ADAL" clId="{2AF94287-9AFB-4734-92A5-58EBCC62F039}" dt="2020-09-25T12:43:50.136" v="276" actId="2696"/>
        <pc:sldMkLst>
          <pc:docMk/>
          <pc:sldMk cId="1096472069" sldId="287"/>
        </pc:sldMkLst>
      </pc:sldChg>
      <pc:sldChg chg="del">
        <pc:chgData name="Ben Richardson" userId="ea7607fa-b40b-45f6-bc66-e4ac93778b77" providerId="ADAL" clId="{2AF94287-9AFB-4734-92A5-58EBCC62F039}" dt="2020-09-25T12:43:58.136" v="284" actId="2696"/>
        <pc:sldMkLst>
          <pc:docMk/>
          <pc:sldMk cId="1224012623" sldId="288"/>
        </pc:sldMkLst>
      </pc:sldChg>
      <pc:sldChg chg="del">
        <pc:chgData name="Ben Richardson" userId="ea7607fa-b40b-45f6-bc66-e4ac93778b77" providerId="ADAL" clId="{2AF94287-9AFB-4734-92A5-58EBCC62F039}" dt="2020-09-25T12:43:57.857" v="283" actId="2696"/>
        <pc:sldMkLst>
          <pc:docMk/>
          <pc:sldMk cId="2891224471" sldId="289"/>
        </pc:sldMkLst>
      </pc:sldChg>
      <pc:sldChg chg="del">
        <pc:chgData name="Ben Richardson" userId="ea7607fa-b40b-45f6-bc66-e4ac93778b77" providerId="ADAL" clId="{2AF94287-9AFB-4734-92A5-58EBCC62F039}" dt="2020-09-25T12:43:57.612" v="282" actId="2696"/>
        <pc:sldMkLst>
          <pc:docMk/>
          <pc:sldMk cId="3256048354" sldId="290"/>
        </pc:sldMkLst>
      </pc:sldChg>
      <pc:sldChg chg="del">
        <pc:chgData name="Ben Richardson" userId="ea7607fa-b40b-45f6-bc66-e4ac93778b77" providerId="ADAL" clId="{2AF94287-9AFB-4734-92A5-58EBCC62F039}" dt="2020-09-25T12:43:57.310" v="281" actId="2696"/>
        <pc:sldMkLst>
          <pc:docMk/>
          <pc:sldMk cId="2427004247" sldId="291"/>
        </pc:sldMkLst>
      </pc:sldChg>
      <pc:sldChg chg="del">
        <pc:chgData name="Ben Richardson" userId="ea7607fa-b40b-45f6-bc66-e4ac93778b77" providerId="ADAL" clId="{2AF94287-9AFB-4734-92A5-58EBCC62F039}" dt="2020-09-25T12:43:56.767" v="280" actId="2696"/>
        <pc:sldMkLst>
          <pc:docMk/>
          <pc:sldMk cId="4197030210" sldId="292"/>
        </pc:sldMkLst>
      </pc:sldChg>
      <pc:sldChg chg="del">
        <pc:chgData name="Ben Richardson" userId="ea7607fa-b40b-45f6-bc66-e4ac93778b77" providerId="ADAL" clId="{2AF94287-9AFB-4734-92A5-58EBCC62F039}" dt="2020-09-25T12:43:55.928" v="279" actId="2696"/>
        <pc:sldMkLst>
          <pc:docMk/>
          <pc:sldMk cId="3143649518" sldId="293"/>
        </pc:sldMkLst>
      </pc:sldChg>
      <pc:sldChg chg="del">
        <pc:chgData name="Ben Richardson" userId="ea7607fa-b40b-45f6-bc66-e4ac93778b77" providerId="ADAL" clId="{2AF94287-9AFB-4734-92A5-58EBCC62F039}" dt="2020-09-25T12:43:55.416" v="278" actId="2696"/>
        <pc:sldMkLst>
          <pc:docMk/>
          <pc:sldMk cId="3178007" sldId="294"/>
        </pc:sldMkLst>
      </pc:sldChg>
      <pc:sldChg chg="modSp add">
        <pc:chgData name="Ben Richardson" userId="ea7607fa-b40b-45f6-bc66-e4ac93778b77" providerId="ADAL" clId="{2AF94287-9AFB-4734-92A5-58EBCC62F039}" dt="2020-09-25T12:41:08.662" v="222" actId="20577"/>
        <pc:sldMkLst>
          <pc:docMk/>
          <pc:sldMk cId="508734064" sldId="295"/>
        </pc:sldMkLst>
        <pc:spChg chg="mod">
          <ac:chgData name="Ben Richardson" userId="ea7607fa-b40b-45f6-bc66-e4ac93778b77" providerId="ADAL" clId="{2AF94287-9AFB-4734-92A5-58EBCC62F039}" dt="2020-09-25T12:39:49.957" v="220" actId="20577"/>
          <ac:spMkLst>
            <pc:docMk/>
            <pc:sldMk cId="508734064" sldId="295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41:08.662" v="222" actId="20577"/>
          <ac:spMkLst>
            <pc:docMk/>
            <pc:sldMk cId="508734064" sldId="295"/>
            <ac:spMk id="3" creationId="{0D566060-719F-4D69-B97B-ADE2BB962837}"/>
          </ac:spMkLst>
        </pc:spChg>
      </pc:sldChg>
      <pc:sldChg chg="modSp add">
        <pc:chgData name="Ben Richardson" userId="ea7607fa-b40b-45f6-bc66-e4ac93778b77" providerId="ADAL" clId="{2AF94287-9AFB-4734-92A5-58EBCC62F039}" dt="2020-09-25T12:42:56.524" v="254" actId="20577"/>
        <pc:sldMkLst>
          <pc:docMk/>
          <pc:sldMk cId="2868177581" sldId="296"/>
        </pc:sldMkLst>
        <pc:spChg chg="mod">
          <ac:chgData name="Ben Richardson" userId="ea7607fa-b40b-45f6-bc66-e4ac93778b77" providerId="ADAL" clId="{2AF94287-9AFB-4734-92A5-58EBCC62F039}" dt="2020-09-25T12:42:56.524" v="254" actId="20577"/>
          <ac:spMkLst>
            <pc:docMk/>
            <pc:sldMk cId="2868177581" sldId="296"/>
            <ac:spMk id="3" creationId="{0D566060-719F-4D69-B97B-ADE2BB962837}"/>
          </ac:spMkLst>
        </pc:spChg>
      </pc:sldChg>
      <pc:sldChg chg="modSp add">
        <pc:chgData name="Ben Richardson" userId="ea7607fa-b40b-45f6-bc66-e4ac93778b77" providerId="ADAL" clId="{2AF94287-9AFB-4734-92A5-58EBCC62F039}" dt="2020-09-25T12:43:31.450" v="274" actId="20577"/>
        <pc:sldMkLst>
          <pc:docMk/>
          <pc:sldMk cId="2586634865" sldId="297"/>
        </pc:sldMkLst>
        <pc:spChg chg="mod">
          <ac:chgData name="Ben Richardson" userId="ea7607fa-b40b-45f6-bc66-e4ac93778b77" providerId="ADAL" clId="{2AF94287-9AFB-4734-92A5-58EBCC62F039}" dt="2020-09-25T12:43:12.947" v="272" actId="20577"/>
          <ac:spMkLst>
            <pc:docMk/>
            <pc:sldMk cId="2586634865" sldId="297"/>
            <ac:spMk id="2" creationId="{FA6877DF-8E17-444C-9080-AA90B2AC24DE}"/>
          </ac:spMkLst>
        </pc:spChg>
        <pc:spChg chg="mod">
          <ac:chgData name="Ben Richardson" userId="ea7607fa-b40b-45f6-bc66-e4ac93778b77" providerId="ADAL" clId="{2AF94287-9AFB-4734-92A5-58EBCC62F039}" dt="2020-09-25T12:43:31.450" v="274" actId="20577"/>
          <ac:spMkLst>
            <pc:docMk/>
            <pc:sldMk cId="2586634865" sldId="297"/>
            <ac:spMk id="3" creationId="{0D566060-719F-4D69-B97B-ADE2BB9628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2B59F-12FB-4839-8838-6E453CD9A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070A3-4E28-45FA-A758-8F6B57EEE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43C8A-3646-4EAC-BDE1-5FE8AD76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53229-8B87-4B75-8AC2-C9B52F42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FEBED-EBA4-4E76-A065-28C82082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6138-9157-4964-A0A0-128E64F7B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3F16A-DB68-466D-AD42-366DA0ADA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17166-93CC-4948-84A7-9FB4E690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77619-7DD4-4150-ABF3-69075D34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B5C15-A786-4992-B13D-B3F66498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7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01467-452D-4323-85A8-BD67F0EB1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93840-DA3D-469E-A7ED-88AFA424E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B943-3171-4BE5-9CF5-A014448E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BD84C-5BA4-4B30-9162-937CC9C1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47777-842A-4834-92FC-2AEFE429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F271-49EC-424C-9DC1-F0A42529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FB9F-288C-445B-8DA4-9EED08CFA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0884B-86BA-41E8-B0C3-11DEB664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8832F-40CE-4ACA-95FD-C518C813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8EB9-E74D-4B5E-9BE8-F4075FB4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A8D1-1E65-4A69-8A2B-98063EB4E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7B79A-047C-44CC-B5E6-0F34D6621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CFDB7-CA29-4662-89FF-4600AC6C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47A0B-D5E7-49BE-8C21-A4AC9BB0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FBE00-C991-4F26-A876-9613EA0A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1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AE0A-6FA0-45AF-AC49-B0BFBD6F7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6653-89DC-49DC-96E9-C2B54A533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0E96C-1342-4D96-BF93-0A95A2480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7019A-BDFE-46F5-9E09-5FA7469F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6C24E-FE89-4576-8B02-BD9D9538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EF48F-3370-4FE1-B94E-762D80D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75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8651-F5D7-4E87-AC2E-6F76C76F6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13A19-4B30-40C7-BA23-55E14FBF5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D351A-7DDA-4F8A-A3BB-0E04B39AE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10734-6FD6-4302-B25D-9C188DB69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63BEAF-19BA-4559-ACB7-58A37C328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FB1BE-5E17-40C9-A918-88D8C1CD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7B9F6-344C-44FB-B0F1-0DC6E98B5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1BB5DA-52C1-4039-A710-3907A047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C50B-D8AE-447D-8C76-0B8B3707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B7AF5-D686-4C0D-8333-8994281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CDEA2-6C14-484C-8435-11034F6C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81299-6B12-4BB4-B3DF-5607F180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2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516A7-B684-4EBE-95C6-1E2B7D2B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7DCEC-499B-4695-BF79-6C7D3FEB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CF8A4-32CB-4EDB-B0C9-9D94F876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4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FDD9-FB6D-4FEF-8C5D-8D45224D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2FCD-53F3-4ECB-9FFC-F4C3E995C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D5982-6230-4354-86A1-32E92ED41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BEDF6-AC65-4A93-B2C8-51B4850F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ACC74-3163-4B7F-B30E-F4BDB212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F0F3B-E583-42C8-8141-0488C30D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62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20B6-2A04-4CE0-A021-0A111B4A9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FB6E1-608B-4596-9934-1FE999AC1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9BE75-41C1-4161-B503-842C1C7AC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60D43-B8E5-470C-B05B-B0CEF39F0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A822A-DF35-4ED0-8725-B4E66282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BAEFA-E5BA-4ED9-9AB9-AA5E24D0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5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5487BC-CF18-452F-AF39-9A3AC618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588D2-ADF6-4BEC-B3BD-E7371CAC5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AF633-F093-4CC4-90CC-07FD253BEE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E2BB7-8309-4162-8929-26D4A961A9A6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384C-DDFD-4433-9562-8F5C9D3A8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DABC-9361-4D27-A2FD-DEFEF6477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8295-D041-4642-8B7C-6BC511C1E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65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373h39/revision/1" TargetMode="External"/><Relationship Id="rId2" Type="http://schemas.openxmlformats.org/officeDocument/2006/relationships/hyperlink" Target="https://www.bbc.co.uk/bitesize/guides/ztc6w6f/revision/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s://www.bbc.co.uk/bitesize/guides/zgq8b82/revision/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giant-covalent-structures-graphene-68rp6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atomic-structure-6crk8d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isotopes-case-study-lesson-cguk0t" TargetMode="External"/><Relationship Id="rId2" Type="http://schemas.openxmlformats.org/officeDocument/2006/relationships/hyperlink" Target="https://classroom.thenational.academy/lessons/isotopes-ccwp4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electron-configuration-and-the-periodic-table-61jp4c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why-elements-react-6cuk4d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further-ionic-bonding-6cu32c" TargetMode="External"/><Relationship Id="rId2" Type="http://schemas.openxmlformats.org/officeDocument/2006/relationships/hyperlink" Target="https://classroom.thenational.academy/lessons/ionic-bonding-introduction-70wk4c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properties-of-ionic-compounds-6hj66c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covalent-bonding-65hpcc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simple-covalent-molecules-70v66e" TargetMode="External"/><Relationship Id="rId2" Type="http://schemas.openxmlformats.org/officeDocument/2006/relationships/hyperlink" Target="https://classroom.thenational.academy/lessons/covalent-bonding-65hpcc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lassroom.thenational.academy/lessons/the-giant-covalent-structures-c5h3c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A3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763627-69B4-4443-AA9B-BDC31076FDA8}"/>
              </a:ext>
            </a:extLst>
          </p:cNvPr>
          <p:cNvSpPr txBox="1"/>
          <p:nvPr/>
        </p:nvSpPr>
        <p:spPr>
          <a:xfrm>
            <a:off x="8689578" y="480060"/>
            <a:ext cx="271506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Atomic structure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21</a:t>
            </a:r>
            <a:r>
              <a:rPr lang="en-GB" baseline="30000" dirty="0">
                <a:latin typeface="Comic Sans MS" panose="030F0702030302020204" pitchFamily="66" charset="0"/>
              </a:rPr>
              <a:t>st</a:t>
            </a:r>
            <a:r>
              <a:rPr lang="en-GB" dirty="0">
                <a:latin typeface="Comic Sans MS" panose="030F0702030302020204" pitchFamily="66" charset="0"/>
              </a:rPr>
              <a:t> September until 23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 October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FB1DDA-A55E-4FF4-A76F-B9023F3C1892}"/>
              </a:ext>
            </a:extLst>
          </p:cNvPr>
          <p:cNvSpPr txBox="1"/>
          <p:nvPr/>
        </p:nvSpPr>
        <p:spPr>
          <a:xfrm>
            <a:off x="8689578" y="1906115"/>
            <a:ext cx="2953571" cy="31700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u="sng" dirty="0"/>
              <a:t>BBC bitesize links</a:t>
            </a:r>
            <a:r>
              <a:rPr lang="en-GB" dirty="0"/>
              <a:t>:</a:t>
            </a:r>
          </a:p>
          <a:p>
            <a:r>
              <a:rPr lang="en-GB" sz="1600" dirty="0">
                <a:hlinkClick r:id="rId2"/>
              </a:rPr>
              <a:t>https://www.bbc.co.uk/bitesize/guides/ztc6w6f/revision/1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>
                <a:hlinkClick r:id="rId3"/>
              </a:rPr>
              <a:t>https://www.bbc.co.uk/bitesize/guides/z373h39/revision/1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>
                <a:hlinkClick r:id="rId4"/>
              </a:rPr>
              <a:t>https://www.bbc.co.uk/bitesize/guides/zgq8b82/revision/1</a:t>
            </a:r>
            <a:endParaRPr lang="en-GB" sz="1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734462-6060-4344-98AD-652B90A749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012" y="480060"/>
            <a:ext cx="8154538" cy="522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56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Carbon structures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https://classroom.thenational.academy/lessons/giant-covalent-structures-graphene-68rp6e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63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EA6C-3C3F-423D-98CE-C21F6FEC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/>
              <a:t>Educake</a:t>
            </a:r>
            <a:r>
              <a:rPr lang="en-GB" b="1" u="sng" dirty="0"/>
              <a:t>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0F49-2FFD-4E18-9FE5-ECCFAE9690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Title of the quiz: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Atomic structure quarantine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89B64-9419-443C-B770-FC68AE8E20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you do not know your </a:t>
            </a:r>
            <a:r>
              <a:rPr lang="en-GB" dirty="0" err="1"/>
              <a:t>Educake</a:t>
            </a:r>
            <a:r>
              <a:rPr lang="en-GB" dirty="0"/>
              <a:t> log in details, e-mail your Science teacher.</a:t>
            </a:r>
          </a:p>
          <a:p>
            <a:pPr marL="0" indent="0">
              <a:buNone/>
            </a:pPr>
            <a:r>
              <a:rPr lang="en-GB" dirty="0"/>
              <a:t>They will provide you with your log in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32917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Atomic structure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https://classroom.thenational.academy/lessons/atomic-structure-6crk8d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2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681037"/>
            <a:ext cx="6051454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Atomic mass and isotopes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586747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197865" y="2240250"/>
            <a:ext cx="58972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Part 1</a:t>
            </a:r>
          </a:p>
          <a:p>
            <a:r>
              <a:rPr lang="en-GB" dirty="0">
                <a:hlinkClick r:id="rId2"/>
              </a:rPr>
              <a:t>https://classroom.thenational.academy/lessons/isotopes-ccwp4c</a:t>
            </a:r>
            <a:endParaRPr lang="en-GB" dirty="0"/>
          </a:p>
          <a:p>
            <a:endParaRPr lang="en-GB" dirty="0"/>
          </a:p>
          <a:p>
            <a:r>
              <a:rPr lang="en-GB" dirty="0"/>
              <a:t>Part 2</a:t>
            </a:r>
          </a:p>
          <a:p>
            <a:r>
              <a:rPr lang="en-GB" dirty="0">
                <a:hlinkClick r:id="rId3"/>
              </a:rPr>
              <a:t>https://classroom.thenational.academy/lessons/isotopes-case-study-lesson-cguk0t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92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Electron configuration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https://classroom.thenational.academy/lessons/electron-configuration-and-the-periodic-table-61jp4c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70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Reactions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https://classroom.thenational.academy/lessons/why-elements-react-6cuk4d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27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Ionic bonding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Part 1</a:t>
            </a:r>
          </a:p>
          <a:p>
            <a:r>
              <a:rPr lang="en-GB" dirty="0">
                <a:hlinkClick r:id="rId2"/>
              </a:rPr>
              <a:t>https://classroom.thenational.academy/lessons/ionic-bonding-introduction-70wk4c</a:t>
            </a:r>
            <a:endParaRPr lang="en-GB" dirty="0"/>
          </a:p>
          <a:p>
            <a:endParaRPr lang="en-GB" dirty="0"/>
          </a:p>
          <a:p>
            <a:r>
              <a:rPr lang="en-GB" dirty="0"/>
              <a:t>Part 2</a:t>
            </a:r>
          </a:p>
          <a:p>
            <a:r>
              <a:rPr lang="en-GB" dirty="0">
                <a:hlinkClick r:id="rId3"/>
              </a:rPr>
              <a:t>https://classroom.thenational.academy/lessons/further-ionic-bonding-6cu32c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62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Properties of ionic substances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https://classroom.thenational.academy/lessons/properties-of-ionic-compounds-6hj66c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03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Covalent bonding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https://classroom.thenational.academy/lessons/covalent-bonding-65hpcc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73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877DF-8E17-444C-9080-AA90B2AC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46" y="132043"/>
            <a:ext cx="11233053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Covalent bonding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832E0F-744C-43D5-8A55-A5F367A36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7147" y="1558509"/>
            <a:ext cx="3892825" cy="471554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Watch the video.</a:t>
            </a:r>
          </a:p>
          <a:p>
            <a:pPr marL="514350" indent="-514350">
              <a:buAutoNum type="arabicPeriod"/>
            </a:pPr>
            <a:r>
              <a:rPr lang="en-GB" dirty="0"/>
              <a:t>Complete the online worksheet.</a:t>
            </a:r>
          </a:p>
          <a:p>
            <a:pPr marL="514350" indent="-514350">
              <a:buAutoNum type="arabicPeriod"/>
            </a:pPr>
            <a:r>
              <a:rPr lang="en-GB" dirty="0"/>
              <a:t>Complete the final quiz.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566060-719F-4D69-B97B-ADE2BB962837}"/>
              </a:ext>
            </a:extLst>
          </p:cNvPr>
          <p:cNvSpPr/>
          <p:nvPr/>
        </p:nvSpPr>
        <p:spPr>
          <a:xfrm>
            <a:off x="0" y="1558509"/>
            <a:ext cx="589721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Part 1</a:t>
            </a:r>
          </a:p>
          <a:p>
            <a:r>
              <a:rPr lang="en-GB" dirty="0">
                <a:hlinkClick r:id="rId2"/>
              </a:rPr>
              <a:t>https://classroom.thenational.academy/lessons/covalent-bonding-65hpcc</a:t>
            </a:r>
            <a:endParaRPr lang="en-GB" dirty="0"/>
          </a:p>
          <a:p>
            <a:endParaRPr lang="en-GB" dirty="0"/>
          </a:p>
          <a:p>
            <a:r>
              <a:rPr lang="en-GB" dirty="0"/>
              <a:t>Part 2</a:t>
            </a:r>
          </a:p>
          <a:p>
            <a:r>
              <a:rPr lang="en-GB" dirty="0">
                <a:hlinkClick r:id="rId3"/>
              </a:rPr>
              <a:t>https://classroom.thenational.academy/lessons/simple-covalent-molecules-70v66e</a:t>
            </a:r>
            <a:endParaRPr lang="en-GB" dirty="0"/>
          </a:p>
          <a:p>
            <a:endParaRPr lang="en-GB" dirty="0"/>
          </a:p>
          <a:p>
            <a:r>
              <a:rPr lang="en-GB" dirty="0"/>
              <a:t>Part 3 </a:t>
            </a:r>
          </a:p>
          <a:p>
            <a:r>
              <a:rPr lang="en-GB" dirty="0">
                <a:hlinkClick r:id="rId4"/>
              </a:rPr>
              <a:t>https://classroom.thenational.academy/lessons/the-giant-covalent-structures-c5h3cc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17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F9A216-F720-4C5B-8D73-B9B79DE92D5A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569ec9e1-7d76-418a-ac6e-4eadeda3d901"/>
    <ds:schemaRef ds:uri="http://schemas.microsoft.com/office/2006/metadata/properties"/>
    <ds:schemaRef ds:uri="e13964cd-d913-4f3b-b64f-044fdf649646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BCF331E-AF92-49A8-88A0-E130B02D48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03C134-38B8-41FF-9A7E-163B97ACA4EE}"/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412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Atomic structure</vt:lpstr>
      <vt:lpstr>Atomic mass and isotopes</vt:lpstr>
      <vt:lpstr>Electron configuration</vt:lpstr>
      <vt:lpstr>Reactions</vt:lpstr>
      <vt:lpstr>Ionic bonding</vt:lpstr>
      <vt:lpstr>Properties of ionic substances</vt:lpstr>
      <vt:lpstr>Covalent bonding</vt:lpstr>
      <vt:lpstr>Covalent bonding</vt:lpstr>
      <vt:lpstr>Carbon structures</vt:lpstr>
      <vt:lpstr>Educake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StedmanK</dc:creator>
  <cp:lastModifiedBy>RichardsonB</cp:lastModifiedBy>
  <cp:revision>26</cp:revision>
  <dcterms:created xsi:type="dcterms:W3CDTF">2020-09-17T11:55:26Z</dcterms:created>
  <dcterms:modified xsi:type="dcterms:W3CDTF">2020-09-25T12:52:57Z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