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96" r:id="rId6"/>
    <p:sldId id="305" r:id="rId7"/>
    <p:sldId id="306" r:id="rId8"/>
    <p:sldId id="281" r:id="rId9"/>
    <p:sldId id="284" r:id="rId10"/>
    <p:sldId id="285" r:id="rId11"/>
    <p:sldId id="278" r:id="rId12"/>
    <p:sldId id="286" r:id="rId13"/>
    <p:sldId id="290" r:id="rId14"/>
    <p:sldId id="291" r:id="rId15"/>
    <p:sldId id="292" r:id="rId16"/>
    <p:sldId id="28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CB2E6A-B943-4E80-AC3E-76A8B91C7FFC}" v="18" dt="2021-06-17T13:30:53.1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2B59F-12FB-4839-8838-6E453CD9AD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070A3-4E28-45FA-A758-8F6B57EEE7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43C8A-3646-4EAC-BDE1-5FE8AD76B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E2BB7-8309-4162-8929-26D4A961A9A6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53229-8B87-4B75-8AC2-C9B52F427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FEBED-EBA4-4E76-A065-28C820822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8295-D041-4642-8B7C-6BC511C1E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8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06138-9157-4964-A0A0-128E64F7B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A3F16A-DB68-466D-AD42-366DA0ADA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617166-93CC-4948-84A7-9FB4E6901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E2BB7-8309-4162-8929-26D4A961A9A6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77619-7DD4-4150-ABF3-69075D34D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B5C15-A786-4992-B13D-B3F66498B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8295-D041-4642-8B7C-6BC511C1E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77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001467-452D-4323-85A8-BD67F0EB16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E93840-DA3D-469E-A7ED-88AFA424E5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9B943-3171-4BE5-9CF5-A014448E6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E2BB7-8309-4162-8929-26D4A961A9A6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8BD84C-5BA4-4B30-9162-937CC9C1D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47777-842A-4834-92FC-2AEFE4295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8295-D041-4642-8B7C-6BC511C1E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62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2F271-49EC-424C-9DC1-F0A425296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1FB9F-288C-445B-8DA4-9EED08CFA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0884B-86BA-41E8-B0C3-11DEB6647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E2BB7-8309-4162-8929-26D4A961A9A6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8832F-40CE-4ACA-95FD-C518C8138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18EB9-E74D-4B5E-9BE8-F4075FB45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8295-D041-4642-8B7C-6BC511C1E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007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AA8D1-1E65-4A69-8A2B-98063EB4E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87B79A-047C-44CC-B5E6-0F34D6621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CFDB7-CA29-4662-89FF-4600AC6C8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E2BB7-8309-4162-8929-26D4A961A9A6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47A0B-D5E7-49BE-8C21-A4AC9BB07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7FBE00-C991-4F26-A876-9613EA0A2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8295-D041-4642-8B7C-6BC511C1E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213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4AE0A-6FA0-45AF-AC49-B0BFBD6F7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A6653-89DC-49DC-96E9-C2B54A5331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30E96C-1342-4D96-BF93-0A95A2480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37019A-BDFE-46F5-9E09-5FA7469F4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E2BB7-8309-4162-8929-26D4A961A9A6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E6C24E-FE89-4576-8B02-BD9D9538F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DEF48F-3370-4FE1-B94E-762D80D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8295-D041-4642-8B7C-6BC511C1E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755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68651-F5D7-4E87-AC2E-6F76C76F6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813A19-4B30-40C7-BA23-55E14FBF5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5D351A-7DDA-4F8A-A3BB-0E04B39AEC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810734-6FD6-4302-B25D-9C188DB69A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63BEAF-19BA-4559-ACB7-58A37C3281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EFB1BE-5E17-40C9-A918-88D8C1CD2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E2BB7-8309-4162-8929-26D4A961A9A6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7B9F6-344C-44FB-B0F1-0DC6E98B5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1BB5DA-52C1-4039-A710-3907A0470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8295-D041-4642-8B7C-6BC511C1E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20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BC50B-D8AE-447D-8C76-0B8B37076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B7AF5-D686-4C0D-8333-899428170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E2BB7-8309-4162-8929-26D4A961A9A6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FCDEA2-6C14-484C-8435-11034F6CD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F81299-6B12-4BB4-B3DF-5607F1805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8295-D041-4642-8B7C-6BC511C1E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22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C516A7-B684-4EBE-95C6-1E2B7D2BF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E2BB7-8309-4162-8929-26D4A961A9A6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C7DCEC-499B-4695-BF79-6C7D3FEBF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1CF8A4-32CB-4EDB-B0C9-9D94F8764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8295-D041-4642-8B7C-6BC511C1E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345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0FDD9-FB6D-4FEF-8C5D-8D45224D9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62FCD-53F3-4ECB-9FFC-F4C3E995C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6D5982-6230-4354-86A1-32E92ED412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CBEDF6-AC65-4A93-B2C8-51B4850FC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E2BB7-8309-4162-8929-26D4A961A9A6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ACC74-3163-4B7F-B30E-F4BDB2122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1F0F3B-E583-42C8-8141-0488C30D7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8295-D041-4642-8B7C-6BC511C1E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625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20B6-2A04-4CE0-A021-0A111B4A9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CFB6E1-608B-4596-9934-1FE999AC1F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E9BE75-41C1-4161-B503-842C1C7AC4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860D43-B8E5-470C-B05B-B0CEF39F0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E2BB7-8309-4162-8929-26D4A961A9A6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9A822A-DF35-4ED0-8725-B4E662823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FBAEFA-E5BA-4ED9-9AB9-AA5E24D04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8295-D041-4642-8B7C-6BC511C1E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558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5487BC-CF18-452F-AF39-9A3AC6188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9588D2-ADF6-4BEC-B3BD-E7371CAC5B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AF633-F093-4CC4-90CC-07FD253BEE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E2BB7-8309-4162-8929-26D4A961A9A6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3384C-DDFD-4433-9562-8F5C9D3A8B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51DABC-9361-4D27-A2FD-DEFEF6477E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B8295-D041-4642-8B7C-6BC511C1E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65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guides/z3g8d2p/revision/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bbc.co.uk/bitesize/topics/z9kww6f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room.thenational.academy/summer-learning-support/lessons/review-part-1-crt3ec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room.thenational.academy/summer-learning-support/lessons/testing-drugs-part-1-6wwker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room.thenational.academy/summer-learning-support/lessons/testing-drugs-part-2-60r32c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room.thenational.academy/summer-learning-support/lessons/magnetism-75jpad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room.thenational.academy/summer-learning-support/lessons/electromagnetism-cgv64r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room.thenational.academy/summer-learning-support/lessons/the-motor-effect-and-left-hand-rule-cctp8c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room.thenational.academy/summer-learning-support/lessons/review-part-1-crt3ec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A3A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763627-69B4-4443-AA9B-BDC31076FDA8}"/>
              </a:ext>
            </a:extLst>
          </p:cNvPr>
          <p:cNvSpPr txBox="1"/>
          <p:nvPr/>
        </p:nvSpPr>
        <p:spPr>
          <a:xfrm>
            <a:off x="8999923" y="480060"/>
            <a:ext cx="2715065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Magnetism</a:t>
            </a:r>
          </a:p>
          <a:p>
            <a:r>
              <a:rPr lang="en-GB" b="1" u="sng" dirty="0">
                <a:latin typeface="Comic Sans MS" panose="030F0702030302020204" pitchFamily="66" charset="0"/>
              </a:rPr>
              <a:t>Infection and response</a:t>
            </a:r>
          </a:p>
          <a:p>
            <a:r>
              <a:rPr lang="en-GB" dirty="0">
                <a:latin typeface="Comic Sans MS" panose="030F0702030302020204" pitchFamily="66" charset="0"/>
              </a:rPr>
              <a:t>7</a:t>
            </a:r>
            <a:r>
              <a:rPr lang="en-GB" baseline="30000" dirty="0">
                <a:latin typeface="Comic Sans MS" panose="030F0702030302020204" pitchFamily="66" charset="0"/>
              </a:rPr>
              <a:t>th</a:t>
            </a:r>
            <a:r>
              <a:rPr lang="en-GB" dirty="0">
                <a:latin typeface="Comic Sans MS" panose="030F0702030302020204" pitchFamily="66" charset="0"/>
              </a:rPr>
              <a:t> June until 20</a:t>
            </a:r>
            <a:r>
              <a:rPr lang="en-GB" baseline="30000" dirty="0">
                <a:latin typeface="Comic Sans MS" panose="030F0702030302020204" pitchFamily="66" charset="0"/>
              </a:rPr>
              <a:t>th</a:t>
            </a:r>
            <a:r>
              <a:rPr lang="en-GB" dirty="0">
                <a:latin typeface="Comic Sans MS" panose="030F0702030302020204" pitchFamily="66" charset="0"/>
              </a:rPr>
              <a:t> July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7DEBCAB-3231-4516-8132-BE99852E87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81" y="699135"/>
            <a:ext cx="8763842" cy="560171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DFB1DDA-A55E-4FF4-A76F-B9023F3C1892}"/>
              </a:ext>
            </a:extLst>
          </p:cNvPr>
          <p:cNvSpPr txBox="1"/>
          <p:nvPr/>
        </p:nvSpPr>
        <p:spPr>
          <a:xfrm>
            <a:off x="8761417" y="2028409"/>
            <a:ext cx="2953571" cy="397031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u="sng" dirty="0"/>
              <a:t>BBC bitesize links</a:t>
            </a:r>
            <a:r>
              <a:rPr lang="en-GB" dirty="0"/>
              <a:t>:</a:t>
            </a:r>
          </a:p>
          <a:p>
            <a:r>
              <a:rPr lang="en-GB" dirty="0"/>
              <a:t>Magnetism</a:t>
            </a:r>
          </a:p>
          <a:p>
            <a:r>
              <a:rPr lang="en-GB" dirty="0">
                <a:hlinkClick r:id="rId3"/>
              </a:rPr>
              <a:t>Bar magnets - Electromagnetism and magnetism - KS3 Physics Revision - BBC Bitesize</a:t>
            </a:r>
            <a:endParaRPr lang="en-GB" dirty="0"/>
          </a:p>
          <a:p>
            <a:r>
              <a:rPr lang="en-GB" dirty="0"/>
              <a:t>Infection and response</a:t>
            </a:r>
          </a:p>
          <a:p>
            <a:r>
              <a:rPr lang="en-GB" dirty="0">
                <a:hlinkClick r:id="rId4"/>
              </a:rPr>
              <a:t>Infection and response - GCSE Combined Science Revision - AQA Trilogy - BBC Bitesize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9856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877DF-8E17-444C-9080-AA90B2AC2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46" y="132043"/>
            <a:ext cx="11233053" cy="1325563"/>
          </a:xfrm>
        </p:spPr>
        <p:txBody>
          <a:bodyPr/>
          <a:lstStyle/>
          <a:p>
            <a:r>
              <a:rPr lang="en-GB" u="sng" dirty="0">
                <a:latin typeface="Comic Sans MS" panose="030F0702030302020204" pitchFamily="66" charset="0"/>
              </a:rPr>
              <a:t>Immunity and vaccines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6832E0F-744C-43D5-8A55-A5F367A36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97147" y="1558509"/>
            <a:ext cx="3892825" cy="471554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/>
              <a:t>Watch the video.</a:t>
            </a:r>
          </a:p>
          <a:p>
            <a:pPr marL="514350" indent="-514350">
              <a:buAutoNum type="arabicPeriod"/>
            </a:pPr>
            <a:r>
              <a:rPr lang="en-GB" dirty="0"/>
              <a:t>Complete the online worksheet.</a:t>
            </a:r>
          </a:p>
          <a:p>
            <a:pPr marL="514350" indent="-514350">
              <a:buAutoNum type="arabicPeriod"/>
            </a:pPr>
            <a:r>
              <a:rPr lang="en-GB" dirty="0"/>
              <a:t>Complete the final quiz.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50E8C9D-154E-4F9B-B2BF-07777FC81B83}"/>
              </a:ext>
            </a:extLst>
          </p:cNvPr>
          <p:cNvSpPr/>
          <p:nvPr/>
        </p:nvSpPr>
        <p:spPr>
          <a:xfrm>
            <a:off x="649357" y="205891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hlinkClick r:id="rId2"/>
              </a:rPr>
              <a:t>Review (Part 1) (</a:t>
            </a:r>
            <a:r>
              <a:rPr lang="en-GB" dirty="0" err="1">
                <a:hlinkClick r:id="rId2"/>
              </a:rPr>
              <a:t>thenational.academy</a:t>
            </a:r>
            <a:r>
              <a:rPr lang="en-GB" dirty="0">
                <a:hlinkClick r:id="rId2"/>
              </a:rPr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7260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877DF-8E17-444C-9080-AA90B2AC2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46" y="132043"/>
            <a:ext cx="11233053" cy="1325563"/>
          </a:xfrm>
        </p:spPr>
        <p:txBody>
          <a:bodyPr/>
          <a:lstStyle/>
          <a:p>
            <a:r>
              <a:rPr lang="en-GB" u="sng" dirty="0">
                <a:latin typeface="Comic Sans MS" panose="030F0702030302020204" pitchFamily="66" charset="0"/>
              </a:rPr>
              <a:t>Developing drugs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6832E0F-744C-43D5-8A55-A5F367A36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97147" y="1558509"/>
            <a:ext cx="3892825" cy="471554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/>
              <a:t>Watch the video.</a:t>
            </a:r>
          </a:p>
          <a:p>
            <a:pPr marL="514350" indent="-514350">
              <a:buAutoNum type="arabicPeriod"/>
            </a:pPr>
            <a:r>
              <a:rPr lang="en-GB" dirty="0"/>
              <a:t>Complete the online worksheet.</a:t>
            </a:r>
          </a:p>
          <a:p>
            <a:pPr marL="514350" indent="-514350">
              <a:buAutoNum type="arabicPeriod"/>
            </a:pPr>
            <a:r>
              <a:rPr lang="en-GB" dirty="0"/>
              <a:t>Complete the final quiz.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50E8C9D-154E-4F9B-B2BF-07777FC81B83}"/>
              </a:ext>
            </a:extLst>
          </p:cNvPr>
          <p:cNvSpPr/>
          <p:nvPr/>
        </p:nvSpPr>
        <p:spPr>
          <a:xfrm>
            <a:off x="649357" y="205891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hlinkClick r:id="rId2"/>
              </a:rPr>
              <a:t>Testing drugs (Part 1) (</a:t>
            </a:r>
            <a:r>
              <a:rPr lang="en-GB" dirty="0" err="1">
                <a:hlinkClick r:id="rId2"/>
              </a:rPr>
              <a:t>thenational.academy</a:t>
            </a:r>
            <a:r>
              <a:rPr lang="en-GB" dirty="0">
                <a:hlinkClick r:id="rId2"/>
              </a:rPr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3386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877DF-8E17-444C-9080-AA90B2AC2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46" y="132043"/>
            <a:ext cx="11233053" cy="1325563"/>
          </a:xfrm>
        </p:spPr>
        <p:txBody>
          <a:bodyPr/>
          <a:lstStyle/>
          <a:p>
            <a:r>
              <a:rPr lang="en-GB" u="sng" dirty="0">
                <a:latin typeface="Comic Sans MS" panose="030F0702030302020204" pitchFamily="66" charset="0"/>
              </a:rPr>
              <a:t>Drug trials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6832E0F-744C-43D5-8A55-A5F367A36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97147" y="1558509"/>
            <a:ext cx="3892825" cy="471554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/>
              <a:t>Watch the video.</a:t>
            </a:r>
          </a:p>
          <a:p>
            <a:pPr marL="514350" indent="-514350">
              <a:buAutoNum type="arabicPeriod"/>
            </a:pPr>
            <a:r>
              <a:rPr lang="en-GB" dirty="0"/>
              <a:t>Complete the online worksheet.</a:t>
            </a:r>
          </a:p>
          <a:p>
            <a:pPr marL="514350" indent="-514350">
              <a:buAutoNum type="arabicPeriod"/>
            </a:pPr>
            <a:r>
              <a:rPr lang="en-GB" dirty="0"/>
              <a:t>Complete the final quiz.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50E8C9D-154E-4F9B-B2BF-07777FC81B83}"/>
              </a:ext>
            </a:extLst>
          </p:cNvPr>
          <p:cNvSpPr/>
          <p:nvPr/>
        </p:nvSpPr>
        <p:spPr>
          <a:xfrm>
            <a:off x="649357" y="205891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hlinkClick r:id="rId2"/>
              </a:rPr>
              <a:t>Testing drugs (Part 2) (</a:t>
            </a:r>
            <a:r>
              <a:rPr lang="en-GB" dirty="0" err="1">
                <a:hlinkClick r:id="rId2"/>
              </a:rPr>
              <a:t>thenational.academy</a:t>
            </a:r>
            <a:r>
              <a:rPr lang="en-GB" dirty="0">
                <a:hlinkClick r:id="rId2"/>
              </a:rPr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5326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CEA6C-3C3F-423D-98CE-C21F6FEC2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err="1"/>
              <a:t>Educake</a:t>
            </a:r>
            <a:r>
              <a:rPr lang="en-GB" b="1" u="sng" dirty="0"/>
              <a:t> 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10F49-2FFD-4E18-9FE5-ECCFAE96909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u="sng" dirty="0"/>
              <a:t>Title of the quiz: Year 9 Infection and response Quarantine work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489B64-9419-443C-B770-FC68AE8E20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If you do not know your </a:t>
            </a:r>
            <a:r>
              <a:rPr lang="en-GB" dirty="0" err="1"/>
              <a:t>Educake</a:t>
            </a:r>
            <a:r>
              <a:rPr lang="en-GB" dirty="0"/>
              <a:t> log in details, e-mail your Science teacher.</a:t>
            </a:r>
          </a:p>
          <a:p>
            <a:pPr marL="0" indent="0">
              <a:buNone/>
            </a:pPr>
            <a:r>
              <a:rPr lang="en-GB" dirty="0"/>
              <a:t>They will provide you with your log in as soon as possible.</a:t>
            </a:r>
          </a:p>
        </p:txBody>
      </p:sp>
    </p:spTree>
    <p:extLst>
      <p:ext uri="{BB962C8B-B14F-4D97-AF65-F5344CB8AC3E}">
        <p14:creationId xmlns:p14="http://schemas.microsoft.com/office/powerpoint/2010/main" val="2892790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F3BF770-F473-4119-A189-5E3BE37E4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3" y="385762"/>
            <a:ext cx="9663112" cy="616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556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D7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Text&#10;&#10;Description automatically generated">
            <a:extLst>
              <a:ext uri="{FF2B5EF4-FFF2-40B4-BE49-F238E27FC236}">
                <a16:creationId xmlns:a16="http://schemas.microsoft.com/office/drawing/2014/main" id="{7C1FC617-CCC2-4970-8C3D-415491072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9334" y="643467"/>
            <a:ext cx="8773331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145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0621430-D484-47E4-B149-9C6C893D66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672" r="-1" b="5249"/>
          <a:stretch/>
        </p:blipFill>
        <p:spPr>
          <a:xfrm>
            <a:off x="321733" y="321733"/>
            <a:ext cx="11548534" cy="621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2480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877DF-8E17-444C-9080-AA90B2AC2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46" y="132043"/>
            <a:ext cx="11233053" cy="1325563"/>
          </a:xfrm>
        </p:spPr>
        <p:txBody>
          <a:bodyPr/>
          <a:lstStyle/>
          <a:p>
            <a:r>
              <a:rPr lang="en-GB" u="sng" dirty="0">
                <a:latin typeface="Comic Sans MS" panose="030F0702030302020204" pitchFamily="66" charset="0"/>
              </a:rPr>
              <a:t>Magnetism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6832E0F-744C-43D5-8A55-A5F367A36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97147" y="1558509"/>
            <a:ext cx="3892825" cy="471554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/>
              <a:t>Watch the video.</a:t>
            </a:r>
          </a:p>
          <a:p>
            <a:pPr marL="514350" indent="-514350">
              <a:buAutoNum type="arabicPeriod"/>
            </a:pPr>
            <a:r>
              <a:rPr lang="en-GB" dirty="0"/>
              <a:t>Complete the online worksheet.</a:t>
            </a:r>
          </a:p>
          <a:p>
            <a:pPr marL="514350" indent="-514350">
              <a:buAutoNum type="arabicPeriod"/>
            </a:pPr>
            <a:r>
              <a:rPr lang="en-GB" dirty="0"/>
              <a:t>Complete the final quiz.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0FEF6B-F3DC-43E0-94CE-23FBF431776C}"/>
              </a:ext>
            </a:extLst>
          </p:cNvPr>
          <p:cNvSpPr/>
          <p:nvPr/>
        </p:nvSpPr>
        <p:spPr>
          <a:xfrm>
            <a:off x="251791" y="18866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hlinkClick r:id="rId2"/>
              </a:rPr>
              <a:t>Magnetism (</a:t>
            </a:r>
            <a:r>
              <a:rPr lang="en-GB" dirty="0" err="1">
                <a:hlinkClick r:id="rId2"/>
              </a:rPr>
              <a:t>thenational.academy</a:t>
            </a:r>
            <a:r>
              <a:rPr lang="en-GB" dirty="0">
                <a:hlinkClick r:id="rId2"/>
              </a:rPr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2424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877DF-8E17-444C-9080-AA90B2AC2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46" y="132043"/>
            <a:ext cx="11233053" cy="1325563"/>
          </a:xfrm>
        </p:spPr>
        <p:txBody>
          <a:bodyPr/>
          <a:lstStyle/>
          <a:p>
            <a:r>
              <a:rPr lang="en-GB" u="sng" dirty="0">
                <a:latin typeface="Comic Sans MS" panose="030F0702030302020204" pitchFamily="66" charset="0"/>
              </a:rPr>
              <a:t>Electromagnetism 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6832E0F-744C-43D5-8A55-A5F367A36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97147" y="1558509"/>
            <a:ext cx="3892825" cy="471554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/>
              <a:t>Watch the video.</a:t>
            </a:r>
          </a:p>
          <a:p>
            <a:pPr marL="514350" indent="-514350">
              <a:buAutoNum type="arabicPeriod"/>
            </a:pPr>
            <a:r>
              <a:rPr lang="en-GB" dirty="0"/>
              <a:t>Complete the online worksheet.</a:t>
            </a:r>
          </a:p>
          <a:p>
            <a:pPr marL="514350" indent="-514350">
              <a:buAutoNum type="arabicPeriod"/>
            </a:pPr>
            <a:r>
              <a:rPr lang="en-GB" dirty="0"/>
              <a:t>Complete the final quiz.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CA3AA05-1CBF-4A7B-8CF2-1681B4171AD3}"/>
              </a:ext>
            </a:extLst>
          </p:cNvPr>
          <p:cNvSpPr/>
          <p:nvPr/>
        </p:nvSpPr>
        <p:spPr>
          <a:xfrm>
            <a:off x="569843" y="204566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hlinkClick r:id="rId2"/>
              </a:rPr>
              <a:t>Electromagnetism (</a:t>
            </a:r>
            <a:r>
              <a:rPr lang="en-GB" dirty="0" err="1">
                <a:hlinkClick r:id="rId2"/>
              </a:rPr>
              <a:t>thenational.academy</a:t>
            </a:r>
            <a:r>
              <a:rPr lang="en-GB" dirty="0">
                <a:hlinkClick r:id="rId2"/>
              </a:rPr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5787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877DF-8E17-444C-9080-AA90B2AC2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46" y="132043"/>
            <a:ext cx="11233053" cy="1325563"/>
          </a:xfrm>
        </p:spPr>
        <p:txBody>
          <a:bodyPr/>
          <a:lstStyle/>
          <a:p>
            <a:r>
              <a:rPr lang="en-GB" u="sng" dirty="0">
                <a:latin typeface="Comic Sans MS" panose="030F0702030302020204" pitchFamily="66" charset="0"/>
              </a:rPr>
              <a:t>Motor effect and left hand rule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6832E0F-744C-43D5-8A55-A5F367A36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97147" y="1558509"/>
            <a:ext cx="3892825" cy="471554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/>
              <a:t>Watch the video.</a:t>
            </a:r>
          </a:p>
          <a:p>
            <a:pPr marL="514350" indent="-514350">
              <a:buAutoNum type="arabicPeriod"/>
            </a:pPr>
            <a:r>
              <a:rPr lang="en-GB" dirty="0"/>
              <a:t>Complete the online worksheet.</a:t>
            </a:r>
          </a:p>
          <a:p>
            <a:pPr marL="514350" indent="-514350">
              <a:buAutoNum type="arabicPeriod"/>
            </a:pPr>
            <a:r>
              <a:rPr lang="en-GB" dirty="0"/>
              <a:t>Complete the final quiz.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CA3AA05-1CBF-4A7B-8CF2-1681B4171AD3}"/>
              </a:ext>
            </a:extLst>
          </p:cNvPr>
          <p:cNvSpPr/>
          <p:nvPr/>
        </p:nvSpPr>
        <p:spPr>
          <a:xfrm>
            <a:off x="569843" y="204566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hlinkClick r:id="rId2"/>
              </a:rPr>
              <a:t>The motor effect and left hand rule (</a:t>
            </a:r>
            <a:r>
              <a:rPr lang="en-GB" dirty="0" err="1">
                <a:hlinkClick r:id="rId2"/>
              </a:rPr>
              <a:t>thenational.academy</a:t>
            </a:r>
            <a:r>
              <a:rPr lang="en-GB" dirty="0">
                <a:hlinkClick r:id="rId2"/>
              </a:rPr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64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CEA6C-3C3F-423D-98CE-C21F6FEC2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err="1"/>
              <a:t>Educake</a:t>
            </a:r>
            <a:r>
              <a:rPr lang="en-GB" b="1" u="sng" dirty="0"/>
              <a:t> 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10F49-2FFD-4E18-9FE5-ECCFAE96909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u="sng" dirty="0"/>
              <a:t>Title of the quiz: Year 9 Magnetism quarantine work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489B64-9419-443C-B770-FC68AE8E20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If you do not know your </a:t>
            </a:r>
            <a:r>
              <a:rPr lang="en-GB" dirty="0" err="1"/>
              <a:t>Educake</a:t>
            </a:r>
            <a:r>
              <a:rPr lang="en-GB" dirty="0"/>
              <a:t> log in details, e-mail your Science teacher.</a:t>
            </a:r>
          </a:p>
          <a:p>
            <a:pPr marL="0" indent="0">
              <a:buNone/>
            </a:pPr>
            <a:r>
              <a:rPr lang="en-GB" dirty="0"/>
              <a:t>They will provide you with your log in as soon as possible.</a:t>
            </a:r>
          </a:p>
        </p:txBody>
      </p:sp>
    </p:spTree>
    <p:extLst>
      <p:ext uri="{BB962C8B-B14F-4D97-AF65-F5344CB8AC3E}">
        <p14:creationId xmlns:p14="http://schemas.microsoft.com/office/powerpoint/2010/main" val="3329175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877DF-8E17-444C-9080-AA90B2AC2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46" y="132043"/>
            <a:ext cx="11233053" cy="1325563"/>
          </a:xfrm>
        </p:spPr>
        <p:txBody>
          <a:bodyPr/>
          <a:lstStyle/>
          <a:p>
            <a:r>
              <a:rPr lang="en-GB" u="sng" dirty="0">
                <a:latin typeface="Comic Sans MS" panose="030F0702030302020204" pitchFamily="66" charset="0"/>
              </a:rPr>
              <a:t>Infectious diseases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6832E0F-744C-43D5-8A55-A5F367A36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97147" y="1558509"/>
            <a:ext cx="3892825" cy="471554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/>
              <a:t>Watch the video.</a:t>
            </a:r>
          </a:p>
          <a:p>
            <a:pPr marL="514350" indent="-514350">
              <a:buAutoNum type="arabicPeriod"/>
            </a:pPr>
            <a:r>
              <a:rPr lang="en-GB" dirty="0"/>
              <a:t>Complete the online worksheet.</a:t>
            </a:r>
          </a:p>
          <a:p>
            <a:pPr marL="514350" indent="-514350">
              <a:buAutoNum type="arabicPeriod"/>
            </a:pPr>
            <a:r>
              <a:rPr lang="en-GB" dirty="0"/>
              <a:t>Complete the final quiz.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CA3AA05-1CBF-4A7B-8CF2-1681B4171AD3}"/>
              </a:ext>
            </a:extLst>
          </p:cNvPr>
          <p:cNvSpPr/>
          <p:nvPr/>
        </p:nvSpPr>
        <p:spPr>
          <a:xfrm>
            <a:off x="569843" y="204566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hlinkClick r:id="rId2"/>
              </a:rPr>
              <a:t>Review (Part 1) (</a:t>
            </a:r>
            <a:r>
              <a:rPr lang="en-GB" dirty="0" err="1">
                <a:hlinkClick r:id="rId2"/>
              </a:rPr>
              <a:t>thenational.academy</a:t>
            </a:r>
            <a:r>
              <a:rPr lang="en-GB" dirty="0">
                <a:hlinkClick r:id="rId2"/>
              </a:rPr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070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viewedby xmlns="256cee14-f636-4681-b71d-45a30a133b2b">
      <UserInfo>
        <DisplayName/>
        <AccountId xsi:nil="true"/>
        <AccountType/>
      </UserInfo>
    </Reviewedby>
    <Shortlisted xmlns="256cee14-f636-4681-b71d-45a30a133b2b">true</Shortlisted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383A68F83C6A47BFB95B29838E2CE4" ma:contentTypeVersion="20" ma:contentTypeDescription="Create a new document." ma:contentTypeScope="" ma:versionID="bfd9b70a77a323ca8dc38b30ba03faf0">
  <xsd:schema xmlns:xsd="http://www.w3.org/2001/XMLSchema" xmlns:xs="http://www.w3.org/2001/XMLSchema" xmlns:p="http://schemas.microsoft.com/office/2006/metadata/properties" xmlns:ns2="256cee14-f636-4681-b71d-45a30a133b2b" xmlns:ns3="6f14df77-98d2-4ed4-8da8-6de542f49458" targetNamespace="http://schemas.microsoft.com/office/2006/metadata/properties" ma:root="true" ma:fieldsID="5c0d436c8de4c7cbd04e8c946e8464d4" ns2:_="" ns3:_="">
    <xsd:import namespace="256cee14-f636-4681-b71d-45a30a133b2b"/>
    <xsd:import namespace="6f14df77-98d2-4ed4-8da8-6de542f49458"/>
    <xsd:element name="properties">
      <xsd:complexType>
        <xsd:sequence>
          <xsd:element name="documentManagement">
            <xsd:complexType>
              <xsd:all>
                <xsd:element ref="ns2:Reviewedby" minOccurs="0"/>
                <xsd:element ref="ns2:Shortlisted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6cee14-f636-4681-b71d-45a30a133b2b" elementFormDefault="qualified">
    <xsd:import namespace="http://schemas.microsoft.com/office/2006/documentManagement/types"/>
    <xsd:import namespace="http://schemas.microsoft.com/office/infopath/2007/PartnerControls"/>
    <xsd:element name="Reviewedby" ma:index="2" nillable="true" ma:displayName="Reviewed by" ma:format="Dropdown" ma:list="UserInfo" ma:SharePointGroup="0" ma:internalName="Reviewedby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ortlisted" ma:index="3" nillable="true" ma:displayName="Shortlisted" ma:default="1" ma:format="Dropdown" ma:internalName="Shortlisted" ma:readOnly="false">
      <xsd:simpleType>
        <xsd:restriction base="dms:Boolean"/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hidden="true" ma:internalName="MediaServiceAutoTags" ma:readOnly="true">
      <xsd:simpleType>
        <xsd:restriction base="dms:Text"/>
      </xsd:simpleType>
    </xsd:element>
    <xsd:element name="MediaServiceOCR" ma:index="11" nillable="true" ma:displayName="MediaServiceOCR" ma:hidden="true" ma:internalName="MediaServiceOCR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hidden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hidden="true" ma:internalName="MediaServiceKeyPoints" ma:readOnly="true">
      <xsd:simpleType>
        <xsd:restriction base="dms:Note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14df77-98d2-4ed4-8da8-6de542f4945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hidden="true" ma:internalName="SharedWithDetail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CF331E-AF92-49A8-88A0-E130B02D486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F9A216-F720-4C5B-8D73-B9B79DE92D5A}">
  <ds:schemaRefs>
    <ds:schemaRef ds:uri="http://purl.org/dc/dcmitype/"/>
    <ds:schemaRef ds:uri="http://schemas.microsoft.com/office/2006/documentManagement/types"/>
    <ds:schemaRef ds:uri="256cee14-f636-4681-b71d-45a30a133b2b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6f14df77-98d2-4ed4-8da8-6de542f49458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37C64E0-1355-48E0-83E9-16592988AC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6cee14-f636-4681-b71d-45a30a133b2b"/>
    <ds:schemaRef ds:uri="6f14df77-98d2-4ed4-8da8-6de542f494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309</Words>
  <Application>Microsoft Office PowerPoint</Application>
  <PresentationFormat>Widescreen</PresentationFormat>
  <Paragraphs>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Magnetism</vt:lpstr>
      <vt:lpstr>Electromagnetism </vt:lpstr>
      <vt:lpstr>Motor effect and left hand rule</vt:lpstr>
      <vt:lpstr>Educake quiz</vt:lpstr>
      <vt:lpstr>Infectious diseases</vt:lpstr>
      <vt:lpstr>Immunity and vaccines</vt:lpstr>
      <vt:lpstr>Developing drugs</vt:lpstr>
      <vt:lpstr>Drug trials</vt:lpstr>
      <vt:lpstr>Educake quiz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RichardsonB</dc:creator>
  <cp:lastModifiedBy>RichardsonB</cp:lastModifiedBy>
  <cp:revision>2</cp:revision>
  <dcterms:created xsi:type="dcterms:W3CDTF">2021-06-17T13:23:43Z</dcterms:created>
  <dcterms:modified xsi:type="dcterms:W3CDTF">2021-06-18T08:28:40Z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0x010100F1383A68F83C6A47BFB95B29838E2CE4</vt:lpwstr>
  </property>
</Properties>
</file>