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192000" cy="6858000"/>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F2C331C-04B9-45D4-8A80-C4A51B3515D7}" type="datetimeFigureOut">
              <a:rPr lang="en-GB" smtClean="0"/>
              <a:t>20/03/2020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41688194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2C331C-04B9-45D4-8A80-C4A51B3515D7}"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193622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2C331C-04B9-45D4-8A80-C4A51B3515D7}"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40329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2C331C-04B9-45D4-8A80-C4A51B3515D7}"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207609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F2C331C-04B9-45D4-8A80-C4A51B3515D7}"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29423145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2C331C-04B9-45D4-8A80-C4A51B3515D7}"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403287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F2C331C-04B9-45D4-8A80-C4A51B3515D7}" type="datetimeFigureOut">
              <a:rPr lang="en-GB" smtClean="0"/>
              <a:t>20/03/2020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669743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F2C331C-04B9-45D4-8A80-C4A51B3515D7}" type="datetimeFigureOut">
              <a:rPr lang="en-GB" smtClean="0"/>
              <a:t>20/03/2020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164967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C331C-04B9-45D4-8A80-C4A51B3515D7}" type="datetimeFigureOut">
              <a:rPr lang="en-GB" smtClean="0"/>
              <a:t>20/03/2020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20815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2C331C-04B9-45D4-8A80-C4A51B3515D7}"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75695C-14DD-45B9-815C-7F07AB760733}" type="slidenum">
              <a:rPr lang="en-GB" smtClean="0"/>
              <a:t>‹#›</a:t>
            </a:fld>
            <a:endParaRPr lang="en-GB"/>
          </a:p>
        </p:txBody>
      </p:sp>
    </p:spTree>
    <p:extLst>
      <p:ext uri="{BB962C8B-B14F-4D97-AF65-F5344CB8AC3E}">
        <p14:creationId xmlns:p14="http://schemas.microsoft.com/office/powerpoint/2010/main" val="2398621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srgbClr val="080808"/>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srgbClr val="080808"/>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F2C331C-04B9-45D4-8A80-C4A51B3515D7}"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69600" y="6356351"/>
            <a:ext cx="812800" cy="365125"/>
          </a:xfrm>
        </p:spPr>
        <p:txBody>
          <a:bodyPr/>
          <a:lstStyle/>
          <a:p>
            <a:fld id="{AA75695C-14DD-45B9-815C-7F07AB760733}" type="slidenum">
              <a:rPr lang="en-GB" smtClean="0"/>
              <a:t>‹#›</a:t>
            </a:fld>
            <a:endParaRPr lang="en-GB"/>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srgbClr val="080808"/>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srgbClr val="080808"/>
              </a:solidFill>
            </a:endParaRPr>
          </a:p>
        </p:txBody>
      </p:sp>
    </p:spTree>
    <p:extLst>
      <p:ext uri="{BB962C8B-B14F-4D97-AF65-F5344CB8AC3E}">
        <p14:creationId xmlns:p14="http://schemas.microsoft.com/office/powerpoint/2010/main" val="2819293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6000"/>
            <a:lum/>
          </a:blip>
          <a:srcRect/>
          <a:stretch>
            <a:fillRect l="-13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srgbClr val="080808"/>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srgbClr val="080808"/>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2C331C-04B9-45D4-8A80-C4A51B3515D7}" type="datetimeFigureOut">
              <a:rPr lang="en-GB" smtClean="0"/>
              <a:t>20/03/2020</a:t>
            </a:fld>
            <a:endParaRPr lang="en-GB"/>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75695C-14DD-45B9-815C-7F07AB760733}" type="slidenum">
              <a:rPr lang="en-GB" smtClean="0"/>
              <a:t>‹#›</a:t>
            </a:fld>
            <a:endParaRPr lang="en-GB"/>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srgbClr val="080808"/>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srgbClr val="080808"/>
                </a:solidFill>
              </a:endParaRPr>
            </a:p>
          </p:txBody>
        </p:sp>
      </p:grpSp>
    </p:spTree>
    <p:extLst>
      <p:ext uri="{BB962C8B-B14F-4D97-AF65-F5344CB8AC3E}">
        <p14:creationId xmlns:p14="http://schemas.microsoft.com/office/powerpoint/2010/main" val="1016864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imeforgeography.co.uk/" TargetMode="External"/><Relationship Id="rId2" Type="http://schemas.openxmlformats.org/officeDocument/2006/relationships/hyperlink" Target="https://www.educake.co.uk/" TargetMode="External"/><Relationship Id="rId1" Type="http://schemas.openxmlformats.org/officeDocument/2006/relationships/slideLayout" Target="../slideLayouts/slideLayout2.xml"/><Relationship Id="rId4" Type="http://schemas.openxmlformats.org/officeDocument/2006/relationships/hyperlink" Target="https://www.youtube.com/channel/UCitRFb7Nd1zti2ido0xN4pQ/playlis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A9023-E6C8-41B3-AC14-04D2D4000D49}"/>
              </a:ext>
            </a:extLst>
          </p:cNvPr>
          <p:cNvSpPr>
            <a:spLocks noGrp="1"/>
          </p:cNvSpPr>
          <p:nvPr>
            <p:ph type="title"/>
          </p:nvPr>
        </p:nvSpPr>
        <p:spPr/>
        <p:txBody>
          <a:bodyPr/>
          <a:lstStyle/>
          <a:p>
            <a:r>
              <a:rPr lang="en-GB" dirty="0"/>
              <a:t>Geography – Year 11</a:t>
            </a:r>
          </a:p>
        </p:txBody>
      </p:sp>
      <p:sp>
        <p:nvSpPr>
          <p:cNvPr id="3" name="Content Placeholder 2">
            <a:extLst>
              <a:ext uri="{FF2B5EF4-FFF2-40B4-BE49-F238E27FC236}">
                <a16:creationId xmlns:a16="http://schemas.microsoft.com/office/drawing/2014/main" id="{23B4D379-30DF-46B5-960A-0DB357C57708}"/>
              </a:ext>
            </a:extLst>
          </p:cNvPr>
          <p:cNvSpPr>
            <a:spLocks noGrp="1"/>
          </p:cNvSpPr>
          <p:nvPr>
            <p:ph idx="1"/>
          </p:nvPr>
        </p:nvSpPr>
        <p:spPr/>
        <p:txBody>
          <a:bodyPr>
            <a:normAutofit fontScale="85000" lnSpcReduction="20000"/>
          </a:bodyPr>
          <a:lstStyle/>
          <a:p>
            <a:pPr fontAlgn="base"/>
            <a:r>
              <a:rPr lang="en-GB" dirty="0"/>
              <a:t>On the revision pages of Student SharePoint is everything pupils might need.  The folders contain topic checklists, revision </a:t>
            </a:r>
            <a:r>
              <a:rPr lang="en-GB" dirty="0" err="1"/>
              <a:t>mindmaps</a:t>
            </a:r>
            <a:r>
              <a:rPr lang="en-GB" dirty="0"/>
              <a:t>, folders containing every past paper question in topic order.  There are revision quiz booklets and answers (I have printed hard copies of the booklets to give pupils today).</a:t>
            </a:r>
          </a:p>
          <a:p>
            <a:pPr fontAlgn="base"/>
            <a:r>
              <a:rPr lang="en-GB" dirty="0"/>
              <a:t>In addition they should complete </a:t>
            </a:r>
            <a:r>
              <a:rPr lang="en-GB" dirty="0" err="1"/>
              <a:t>Educake</a:t>
            </a:r>
            <a:r>
              <a:rPr lang="en-GB" dirty="0"/>
              <a:t> quizzes.  </a:t>
            </a:r>
            <a:r>
              <a:rPr lang="en-GB" dirty="0">
                <a:solidFill>
                  <a:schemeClr val="accent1"/>
                </a:solidFill>
                <a:hlinkClick r:id="rId2">
                  <a:extLst>
                    <a:ext uri="{A12FA001-AC4F-418D-AE19-62706E023703}">
                      <ahyp:hlinkClr xmlns:ahyp="http://schemas.microsoft.com/office/drawing/2018/hyperlinkcolor" val="tx"/>
                    </a:ext>
                  </a:extLst>
                </a:hlinkClick>
              </a:rPr>
              <a:t>https://www.educake.co.uk/ </a:t>
            </a:r>
            <a:r>
              <a:rPr lang="en-GB" dirty="0">
                <a:solidFill>
                  <a:schemeClr val="accent1"/>
                </a:solidFill>
              </a:rPr>
              <a:t>  </a:t>
            </a:r>
            <a:r>
              <a:rPr lang="en-GB" dirty="0"/>
              <a:t>Many have been created by the teachers but they can also generate quizzes specifically for topics they need to focus on.  If they look at their performance data this will enable them to generate quizzes.</a:t>
            </a:r>
          </a:p>
          <a:p>
            <a:pPr fontAlgn="base"/>
            <a:r>
              <a:rPr lang="en-GB" dirty="0"/>
              <a:t>Watch useful revision videos:</a:t>
            </a:r>
          </a:p>
          <a:p>
            <a:pPr fontAlgn="base"/>
            <a:r>
              <a:rPr lang="en-GB" dirty="0">
                <a:solidFill>
                  <a:schemeClr val="accent1"/>
                </a:solidFill>
                <a:hlinkClick r:id="rId3">
                  <a:extLst>
                    <a:ext uri="{A12FA001-AC4F-418D-AE19-62706E023703}">
                      <ahyp:hlinkClr xmlns:ahyp="http://schemas.microsoft.com/office/drawing/2018/hyperlinkcolor" val="tx"/>
                    </a:ext>
                  </a:extLst>
                </a:hlinkClick>
              </a:rPr>
              <a:t>https://timeforgeography.co.uk/</a:t>
            </a:r>
            <a:r>
              <a:rPr lang="en-GB" dirty="0">
                <a:solidFill>
                  <a:schemeClr val="accent1"/>
                </a:solidFill>
              </a:rPr>
              <a:t> </a:t>
            </a:r>
            <a:r>
              <a:rPr lang="en-GB" dirty="0"/>
              <a:t>- this has videos explaining key processes.  Also use the exam boosters clips which explain how to answer questions and provide model answers.</a:t>
            </a:r>
            <a:br>
              <a:rPr lang="en-GB" dirty="0"/>
            </a:br>
            <a:endParaRPr lang="en-GB" dirty="0"/>
          </a:p>
          <a:p>
            <a:pPr fontAlgn="base"/>
            <a:r>
              <a:rPr lang="en-GB" dirty="0">
                <a:solidFill>
                  <a:schemeClr val="accent1"/>
                </a:solidFill>
                <a:hlinkClick r:id="rId4">
                  <a:extLst>
                    <a:ext uri="{A12FA001-AC4F-418D-AE19-62706E023703}">
                      <ahyp:hlinkClr xmlns:ahyp="http://schemas.microsoft.com/office/drawing/2018/hyperlinkcolor" val="tx"/>
                    </a:ext>
                  </a:extLst>
                </a:hlinkClick>
              </a:rPr>
              <a:t>https://www.youtube.com/channel/UCitRFb7Nd1zti2ido0xN4pQ/playlists</a:t>
            </a:r>
            <a:r>
              <a:rPr lang="en-GB" dirty="0"/>
              <a:t> - this has all the clips that we use in class and also model answers.</a:t>
            </a:r>
          </a:p>
          <a:p>
            <a:pPr marL="0" indent="0">
              <a:buNone/>
            </a:pPr>
            <a:endParaRPr lang="en-GB" dirty="0"/>
          </a:p>
        </p:txBody>
      </p:sp>
    </p:spTree>
    <p:extLst>
      <p:ext uri="{BB962C8B-B14F-4D97-AF65-F5344CB8AC3E}">
        <p14:creationId xmlns:p14="http://schemas.microsoft.com/office/powerpoint/2010/main" val="430560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yfield Theme">
  <a:themeElements>
    <a:clrScheme name="Mayfield">
      <a:dk1>
        <a:srgbClr val="080808"/>
      </a:dk1>
      <a:lt1>
        <a:srgbClr val="080808"/>
      </a:lt1>
      <a:dk2>
        <a:srgbClr val="080808"/>
      </a:dk2>
      <a:lt2>
        <a:srgbClr val="080808"/>
      </a:lt2>
      <a:accent1>
        <a:srgbClr val="0F6FC6"/>
      </a:accent1>
      <a:accent2>
        <a:srgbClr val="080808"/>
      </a:accent2>
      <a:accent3>
        <a:srgbClr val="080808"/>
      </a:accent3>
      <a:accent4>
        <a:srgbClr val="10CF9B"/>
      </a:accent4>
      <a:accent5>
        <a:srgbClr val="7CCA62"/>
      </a:accent5>
      <a:accent6>
        <a:srgbClr val="A5C249"/>
      </a:accent6>
      <a:hlink>
        <a:srgbClr val="7A4800"/>
      </a:hlink>
      <a:folHlink>
        <a:srgbClr val="FF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1CE2F495E3B7479A1AC7254093D7F0" ma:contentTypeVersion="13" ma:contentTypeDescription="Create a new document." ma:contentTypeScope="" ma:versionID="abe7bdc1192b59a64aee8e7f81781e1e">
  <xsd:schema xmlns:xsd="http://www.w3.org/2001/XMLSchema" xmlns:xs="http://www.w3.org/2001/XMLSchema" xmlns:p="http://schemas.microsoft.com/office/2006/metadata/properties" xmlns:ns3="fc08a874-8aa1-4cbb-801c-4461acc2dd82" xmlns:ns4="32bc433c-dc4b-42d7-8c13-d52702565d95" targetNamespace="http://schemas.microsoft.com/office/2006/metadata/properties" ma:root="true" ma:fieldsID="ac9054d9605a28a60cb3ad9822e24596" ns3:_="" ns4:_="">
    <xsd:import namespace="fc08a874-8aa1-4cbb-801c-4461acc2dd82"/>
    <xsd:import namespace="32bc433c-dc4b-42d7-8c13-d52702565d9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08a874-8aa1-4cbb-801c-4461acc2dd8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bc433c-dc4b-42d7-8c13-d52702565d9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A05D0D-1C2C-448F-93D7-2F7AA5BAD8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08a874-8aa1-4cbb-801c-4461acc2dd82"/>
    <ds:schemaRef ds:uri="32bc433c-dc4b-42d7-8c13-d52702565d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2EFC7D-9BCD-4B1F-9958-311AE1EA2DB3}">
  <ds:schemaRefs>
    <ds:schemaRef ds:uri="http://schemas.microsoft.com/sharepoint/v3/contenttype/forms"/>
  </ds:schemaRefs>
</ds:datastoreItem>
</file>

<file path=customXml/itemProps3.xml><?xml version="1.0" encoding="utf-8"?>
<ds:datastoreItem xmlns:ds="http://schemas.openxmlformats.org/officeDocument/2006/customXml" ds:itemID="{C475A2E4-2D0A-4CD3-9576-F37451189D5C}">
  <ds:schemaRefs>
    <ds:schemaRef ds:uri="http://schemas.microsoft.com/office/2006/metadata/properties"/>
    <ds:schemaRef ds:uri="http://schemas.microsoft.com/office/2006/documentManagement/types"/>
    <ds:schemaRef ds:uri="http://purl.org/dc/terms/"/>
    <ds:schemaRef ds:uri="http://purl.org/dc/elements/1.1/"/>
    <ds:schemaRef ds:uri="32bc433c-dc4b-42d7-8c13-d52702565d95"/>
    <ds:schemaRef ds:uri="fc08a874-8aa1-4cbb-801c-4461acc2dd82"/>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37</TotalTime>
  <Words>192</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Constantia</vt:lpstr>
      <vt:lpstr>Wingdings 2</vt:lpstr>
      <vt:lpstr>Mayfield Theme</vt:lpstr>
      <vt:lpstr>Geography – Year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 Year 11</dc:title>
  <dc:creator>Tite</dc:creator>
  <cp:lastModifiedBy>Andrew Tite</cp:lastModifiedBy>
  <cp:revision>3</cp:revision>
  <cp:lastPrinted>2020-03-20T09:40:03Z</cp:lastPrinted>
  <dcterms:created xsi:type="dcterms:W3CDTF">2020-03-20T09:23:00Z</dcterms:created>
  <dcterms:modified xsi:type="dcterms:W3CDTF">2020-03-20T10:00:09Z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0x010100621CE2F495E3B7479A1AC7254093D7F0</vt:lpwstr>
  </property>
</Properties>
</file>