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gcsebitesize/english_literature/dramabloodbrothers/0drama_bloodbrothers_contrev1.s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Section 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Multiple choice responses.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7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A:  A summary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4 questions</a:t>
            </a:r>
          </a:p>
          <a:p>
            <a:r>
              <a:rPr lang="en-GB" sz="2600" dirty="0" smtClean="0"/>
              <a:t>Each worth 1 mark ( only)</a:t>
            </a:r>
          </a:p>
          <a:p>
            <a:r>
              <a:rPr lang="en-GB" sz="2600" dirty="0" smtClean="0"/>
              <a:t>Will cover stage roles and the role of theatre makers</a:t>
            </a:r>
          </a:p>
          <a:p>
            <a:r>
              <a:rPr lang="en-GB" sz="2600" dirty="0" smtClean="0"/>
              <a:t>Multiple choice</a:t>
            </a:r>
          </a:p>
          <a:p>
            <a:r>
              <a:rPr lang="en-GB" sz="2600" dirty="0" smtClean="0"/>
              <a:t>Compulsory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21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7800"/>
            <a:ext cx="9601200" cy="1485900"/>
          </a:xfrm>
        </p:spPr>
        <p:txBody>
          <a:bodyPr/>
          <a:lstStyle/>
          <a:p>
            <a:r>
              <a:rPr lang="en-GB" dirty="0" smtClean="0"/>
              <a:t>Role of theatre makers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6297" t="17103" r="27684" b="9116"/>
          <a:stretch/>
        </p:blipFill>
        <p:spPr>
          <a:xfrm>
            <a:off x="2201332" y="782987"/>
            <a:ext cx="7879646" cy="60750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124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237067"/>
            <a:ext cx="9601200" cy="1485900"/>
          </a:xfrm>
        </p:spPr>
        <p:txBody>
          <a:bodyPr/>
          <a:lstStyle/>
          <a:p>
            <a:r>
              <a:rPr lang="en-GB" dirty="0" smtClean="0"/>
              <a:t>It’s quiz time!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564" y="237067"/>
            <a:ext cx="4286250" cy="3619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12783" y="4073646"/>
            <a:ext cx="2222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End on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86713" y="5575069"/>
            <a:ext cx="2557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traverse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26226" y="4073646"/>
            <a:ext cx="1912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thrust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92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564" y="237067"/>
            <a:ext cx="4286250" cy="36195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190925"/>
              </p:ext>
            </p:extLst>
          </p:nvPr>
        </p:nvGraphicFramePr>
        <p:xfrm>
          <a:off x="1964267" y="4230510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POSITIVES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NEGATIVE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 have a backdrop / scenery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 aware of audience on three sides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Clear projection of voice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Use all of the space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wall doesn’t really exist</a:t>
                      </a:r>
                      <a:r>
                        <a:rPr lang="en-GB" baseline="0" dirty="0" smtClean="0"/>
                        <a:t> / more immersive.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 aware of how much set / entrances and exits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430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452" y="0"/>
            <a:ext cx="4286250" cy="3619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9827" y="4186535"/>
            <a:ext cx="1912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thrust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75452" y="5109865"/>
            <a:ext cx="3610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proscenium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25743" y="3971887"/>
            <a:ext cx="25572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4"/>
                </a:solidFill>
                <a:effectLst/>
              </a:rPr>
              <a:t>traverse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030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452" y="0"/>
            <a:ext cx="4286250" cy="36195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669601"/>
              </p:ext>
            </p:extLst>
          </p:nvPr>
        </p:nvGraphicFramePr>
        <p:xfrm>
          <a:off x="1964267" y="4230510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POSITIVES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NEGATIVE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Intimate space – no need to project fully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Always have a section with your back to audience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Immersive as an audience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Fall = accident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Audience</a:t>
                      </a:r>
                      <a:r>
                        <a:rPr lang="en-GB" baseline="0" dirty="0" smtClean="0"/>
                        <a:t> can see characters clearly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Not ideal </a:t>
                      </a:r>
                      <a:r>
                        <a:rPr lang="en-GB" dirty="0" smtClean="0"/>
                        <a:t>for large performance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6962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1927" y="48171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www.bbc.co.uk/schools/gcsebitesize/english_literature/dramabloodbrothers/0drama_bloodbrothers_contrev1.shtml</a:t>
            </a:r>
            <a:endParaRPr lang="en-GB" dirty="0" smtClean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92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98</TotalTime>
  <Words>130</Words>
  <Application>Microsoft Office PowerPoint</Application>
  <PresentationFormat>Custom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Crop</vt:lpstr>
      <vt:lpstr>Section A</vt:lpstr>
      <vt:lpstr>Section A:  A summary </vt:lpstr>
      <vt:lpstr>Role of theatre makers</vt:lpstr>
      <vt:lpstr>It’s quiz time!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A</dc:title>
  <dc:creator>Simon Davison</dc:creator>
  <cp:lastModifiedBy>Anne-Marie Davison</cp:lastModifiedBy>
  <cp:revision>6</cp:revision>
  <dcterms:created xsi:type="dcterms:W3CDTF">2018-03-19T10:05:14Z</dcterms:created>
  <dcterms:modified xsi:type="dcterms:W3CDTF">2018-03-19T15:04:28Z</dcterms:modified>
</cp:coreProperties>
</file>