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4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26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64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89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8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99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37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95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60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0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45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92319-1407-4949-B3AC-F7705FC30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FB5F-8350-4C15-8F37-CE5A4D81E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70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bitesize/topics/zygxv4j" TargetMode="External"/><Relationship Id="rId2" Type="http://schemas.openxmlformats.org/officeDocument/2006/relationships/hyperlink" Target="https://www.theguardian.com/politics/2013/apr/14/margaret-thatcher-20-changes-britai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s://www.telegraph.co.uk/culture/theatre/9605796/Willy-Russell-I-want-to-talk-about-things-that-matter.html" TargetMode="External"/><Relationship Id="rId4" Type="http://schemas.openxmlformats.org/officeDocument/2006/relationships/hyperlink" Target="https://www.on-magazine.co.uk/arts/arts-interviews/willy-russell-blood-broth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76" y="13447"/>
            <a:ext cx="18153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/>
              <a:t>Year 10</a:t>
            </a:r>
          </a:p>
          <a:p>
            <a:r>
              <a:rPr lang="en-GB" sz="1400" dirty="0"/>
              <a:t>This is to begin to prepare you for your Blood Brothers work on your written exam- Section A. </a:t>
            </a:r>
          </a:p>
          <a:p>
            <a:r>
              <a:rPr lang="en-US" sz="1400" dirty="0"/>
              <a:t>Extra Hot tasks will take you longer than Extra Mild ones- mix it up and choose one from each row!</a:t>
            </a:r>
            <a:endParaRPr lang="en-GB" sz="1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411596"/>
              </p:ext>
            </p:extLst>
          </p:nvPr>
        </p:nvGraphicFramePr>
        <p:xfrm>
          <a:off x="1922929" y="115139"/>
          <a:ext cx="8390965" cy="652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9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5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3544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Forte" panose="03060902040502070203" pitchFamily="66" charset="0"/>
                        </a:rPr>
                        <a:t>Extra Hot!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Research two of Russell’s other plays ‘our day out’ and ‘Educating Rita’. What are the similarities and differences between them and ‘Blood Brothers’?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Imagine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you are a Labour MP during the Conservative era. Decide if you support or oppose any policies or laws that relate to the working class. Create a speech/video blog arguing your point.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Read the article:</a:t>
                      </a: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hlinkClick r:id="rId2"/>
                        </a:rPr>
                        <a:t>https://www.theguardian.com/politics/2013/apr/14/margaret-thatcher-20-changes-britain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Create an informative poster summarising the article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Write your own monologue or song to appear 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the play. What would you change about the lot? Can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you write a different ending?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Research Marilyn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Monroe’s life. Why do you think she has been used as a motif in the play?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3342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bg1"/>
                        </a:solidFill>
                        <a:latin typeface="Forte" panose="03060902040502070203" pitchFamily="66" charset="0"/>
                      </a:endParaRPr>
                    </a:p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Forte" panose="03060902040502070203" pitchFamily="66" charset="0"/>
                        </a:rPr>
                        <a:t>Hot!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Using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hlinkClick r:id="rId3"/>
                        </a:rPr>
                        <a:t>https://www.bbc.com/bitesize/topics/zygxv4j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explain, in detail, why Willy Russell wrote Blood Brothers.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a model that represents one of the characters from the play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Read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hlinkClick r:id="rId4"/>
                        </a:rPr>
                        <a:t>https://www.on-magazine.co.uk/arts/arts-interviews/willy-russell-blood-brothers/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Come up with 3 additional questions you could ask him and what his answers might be.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Annotate and analyse a review of ‘Blood Brothers’ and answer the question: How does the critic use language to show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their opinion?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Research poverty in the UK today. What judgments can you make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as to how times and attitudes are now t the poor compared with Liverpool in the 1970’s and 1980’s?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1921"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bg1"/>
                        </a:solidFill>
                        <a:latin typeface="Forte" panose="03060902040502070203" pitchFamily="66" charset="0"/>
                      </a:endParaRPr>
                    </a:p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Forte" panose="03060902040502070203" pitchFamily="66" charset="0"/>
                        </a:rPr>
                        <a:t>Medium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hlinkClick r:id="rId5"/>
                        </a:rPr>
                        <a:t>https://www.telegraph.co.uk/culture/theatre/9605796/Willy-Russell-I-want-to-talk-about-things-that-matter.html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Rad the article and create  ‘this is your life’ poster for Russell.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Write a newspaper article explaining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what happened when Sammy burnt the school down.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Do you think the play is effective for a modern audience? Explain your reasons linked to the play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Write a review of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the play that you know so far in the style of a book critic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Choose a social issue which concerns you. How would you change the play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to highlight this problem or issue further?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85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Forte" panose="03060902040502070203" pitchFamily="66" charset="0"/>
                        </a:rPr>
                        <a:t>Mild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Design your own front cover. Think about any changes and improvements you could make. Write a paragraph explaining your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choices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Crate a comparison poster or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model highlighting what life was like in  Liverpool for the characters in Blood Brothers.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Write a letter from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Edward to Linda that he wrote whilst at university but never sent to her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Who is to blame for the deaths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of the brothers? Explain your reasons why.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a poster explaining some of the main language and structural techniques used in the play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204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Forte" panose="03060902040502070203" pitchFamily="66" charset="0"/>
                        </a:rPr>
                        <a:t>Extra Mild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Research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3 different front covers- what people do you see? What is their relationship? What do you think each are thinking/feeling? What do you think they might be saying to each other?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Summarise Act 1 in the form of a comic strip.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Summarise Act 2 in the form of a comic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strip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4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appropriate era headlines about one of the themes you have discovered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in Blood Brothers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a new character to be included in the play.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Explain why they are important and what they would add to the plot.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/>
          <a:srcRect l="16154" t="33858"/>
          <a:stretch/>
        </p:blipFill>
        <p:spPr>
          <a:xfrm>
            <a:off x="365134" y="3121990"/>
            <a:ext cx="1430523" cy="350740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953560"/>
              </p:ext>
            </p:extLst>
          </p:nvPr>
        </p:nvGraphicFramePr>
        <p:xfrm>
          <a:off x="10313894" y="126610"/>
          <a:ext cx="1385047" cy="6520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8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Design a board game based upon the play, its themes, events and ideas. </a:t>
                      </a: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6026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a set of revision cards for each of the characters in the play: 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Mickey,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Edward,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Mrs Johnstone, Mrs Lyons, Sammy, Linda and  the Narrator.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4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a rap or song </a:t>
                      </a:r>
                      <a:r>
                        <a:rPr lang="en-GB" sz="1000">
                          <a:solidFill>
                            <a:schemeClr val="tx1"/>
                          </a:solidFill>
                        </a:rPr>
                        <a:t>based on</a:t>
                      </a:r>
                      <a:r>
                        <a:rPr lang="en-GB" sz="100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the events, themes and ideas from the play.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6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a set of cards with key quotes on them, </a:t>
                      </a:r>
                      <a:r>
                        <a:rPr lang="en-GB" sz="1000">
                          <a:solidFill>
                            <a:schemeClr val="tx1"/>
                          </a:solidFill>
                        </a:rPr>
                        <a:t>who says them and to whom.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401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Create a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10 question quiz based upon the events, themes, characters and ideas from the play.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00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725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Forte</vt:lpstr>
      <vt:lpstr>Office Theme</vt:lpstr>
      <vt:lpstr>PowerPoint Presentation</vt:lpstr>
    </vt:vector>
  </TitlesOfParts>
  <Company>Broadoak Mathematics and Computing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 (Mrs S Harvey)</dc:creator>
  <cp:lastModifiedBy>Judith Firth</cp:lastModifiedBy>
  <cp:revision>14</cp:revision>
  <cp:lastPrinted>2020-03-16T09:33:00Z</cp:lastPrinted>
  <dcterms:created xsi:type="dcterms:W3CDTF">2019-07-04T12:33:46Z</dcterms:created>
  <dcterms:modified xsi:type="dcterms:W3CDTF">2020-03-18T06:41:56Z</dcterms:modified>
</cp:coreProperties>
</file>