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0" r:id="rId3"/>
    <p:sldId id="260"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61" autoAdjust="0"/>
    <p:restoredTop sz="94660"/>
  </p:normalViewPr>
  <p:slideViewPr>
    <p:cSldViewPr snapToGrid="0">
      <p:cViewPr varScale="1">
        <p:scale>
          <a:sx n="45" d="100"/>
          <a:sy n="45" d="100"/>
        </p:scale>
        <p:origin x="822"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647D1D-88FE-460B-BE9A-92D395B7573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7EAD11C2-8B26-40B7-A74C-9B7461FA02B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9CF8F424-E0FE-4620-A63A-DE5E71671DDB}"/>
              </a:ext>
            </a:extLst>
          </p:cNvPr>
          <p:cNvSpPr>
            <a:spLocks noGrp="1"/>
          </p:cNvSpPr>
          <p:nvPr>
            <p:ph type="dt" sz="half" idx="10"/>
          </p:nvPr>
        </p:nvSpPr>
        <p:spPr/>
        <p:txBody>
          <a:bodyPr/>
          <a:lstStyle/>
          <a:p>
            <a:fld id="{CAA190CD-A1DA-46A7-A010-EBBB7F39E1AD}" type="datetimeFigureOut">
              <a:rPr lang="en-GB" smtClean="0"/>
              <a:t>20/03/2020</a:t>
            </a:fld>
            <a:endParaRPr lang="en-GB"/>
          </a:p>
        </p:txBody>
      </p:sp>
      <p:sp>
        <p:nvSpPr>
          <p:cNvPr id="5" name="Footer Placeholder 4">
            <a:extLst>
              <a:ext uri="{FF2B5EF4-FFF2-40B4-BE49-F238E27FC236}">
                <a16:creationId xmlns:a16="http://schemas.microsoft.com/office/drawing/2014/main" id="{5943558A-5E59-493C-910B-43E3AAA4356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E7D10DA-0963-45B0-AFDF-7A7D830A3C55}"/>
              </a:ext>
            </a:extLst>
          </p:cNvPr>
          <p:cNvSpPr>
            <a:spLocks noGrp="1"/>
          </p:cNvSpPr>
          <p:nvPr>
            <p:ph type="sldNum" sz="quarter" idx="12"/>
          </p:nvPr>
        </p:nvSpPr>
        <p:spPr/>
        <p:txBody>
          <a:bodyPr/>
          <a:lstStyle/>
          <a:p>
            <a:fld id="{D54D3DDE-287B-436B-8A92-1E92B8AE22BB}" type="slidenum">
              <a:rPr lang="en-GB" smtClean="0"/>
              <a:t>‹#›</a:t>
            </a:fld>
            <a:endParaRPr lang="en-GB"/>
          </a:p>
        </p:txBody>
      </p:sp>
    </p:spTree>
    <p:extLst>
      <p:ext uri="{BB962C8B-B14F-4D97-AF65-F5344CB8AC3E}">
        <p14:creationId xmlns:p14="http://schemas.microsoft.com/office/powerpoint/2010/main" val="36405452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10F209-9AF1-49B9-BD21-37A3828C038C}"/>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1BA3E34C-479F-4362-AC6C-4E66F0FA24DA}"/>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4D8FF32-823E-49CF-85F2-5C9C686935E5}"/>
              </a:ext>
            </a:extLst>
          </p:cNvPr>
          <p:cNvSpPr>
            <a:spLocks noGrp="1"/>
          </p:cNvSpPr>
          <p:nvPr>
            <p:ph type="dt" sz="half" idx="10"/>
          </p:nvPr>
        </p:nvSpPr>
        <p:spPr/>
        <p:txBody>
          <a:bodyPr/>
          <a:lstStyle/>
          <a:p>
            <a:fld id="{CAA190CD-A1DA-46A7-A010-EBBB7F39E1AD}" type="datetimeFigureOut">
              <a:rPr lang="en-GB" smtClean="0"/>
              <a:t>20/03/2020</a:t>
            </a:fld>
            <a:endParaRPr lang="en-GB"/>
          </a:p>
        </p:txBody>
      </p:sp>
      <p:sp>
        <p:nvSpPr>
          <p:cNvPr id="5" name="Footer Placeholder 4">
            <a:extLst>
              <a:ext uri="{FF2B5EF4-FFF2-40B4-BE49-F238E27FC236}">
                <a16:creationId xmlns:a16="http://schemas.microsoft.com/office/drawing/2014/main" id="{262B7A51-AB7F-4AF3-9B57-3B7DBC2E4E6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70AE82E-AFA5-49F9-B247-EDF4D148F2D7}"/>
              </a:ext>
            </a:extLst>
          </p:cNvPr>
          <p:cNvSpPr>
            <a:spLocks noGrp="1"/>
          </p:cNvSpPr>
          <p:nvPr>
            <p:ph type="sldNum" sz="quarter" idx="12"/>
          </p:nvPr>
        </p:nvSpPr>
        <p:spPr/>
        <p:txBody>
          <a:bodyPr/>
          <a:lstStyle/>
          <a:p>
            <a:fld id="{D54D3DDE-287B-436B-8A92-1E92B8AE22BB}" type="slidenum">
              <a:rPr lang="en-GB" smtClean="0"/>
              <a:t>‹#›</a:t>
            </a:fld>
            <a:endParaRPr lang="en-GB"/>
          </a:p>
        </p:txBody>
      </p:sp>
    </p:spTree>
    <p:extLst>
      <p:ext uri="{BB962C8B-B14F-4D97-AF65-F5344CB8AC3E}">
        <p14:creationId xmlns:p14="http://schemas.microsoft.com/office/powerpoint/2010/main" val="35380161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2E263B9-4B4E-4FED-9EF1-F55399040A30}"/>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279C5932-34E1-46E2-9D1A-519B998F5FF2}"/>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B5D7BB5-62F3-4646-8542-6F1C656E8FA8}"/>
              </a:ext>
            </a:extLst>
          </p:cNvPr>
          <p:cNvSpPr>
            <a:spLocks noGrp="1"/>
          </p:cNvSpPr>
          <p:nvPr>
            <p:ph type="dt" sz="half" idx="10"/>
          </p:nvPr>
        </p:nvSpPr>
        <p:spPr/>
        <p:txBody>
          <a:bodyPr/>
          <a:lstStyle/>
          <a:p>
            <a:fld id="{CAA190CD-A1DA-46A7-A010-EBBB7F39E1AD}" type="datetimeFigureOut">
              <a:rPr lang="en-GB" smtClean="0"/>
              <a:t>20/03/2020</a:t>
            </a:fld>
            <a:endParaRPr lang="en-GB"/>
          </a:p>
        </p:txBody>
      </p:sp>
      <p:sp>
        <p:nvSpPr>
          <p:cNvPr id="5" name="Footer Placeholder 4">
            <a:extLst>
              <a:ext uri="{FF2B5EF4-FFF2-40B4-BE49-F238E27FC236}">
                <a16:creationId xmlns:a16="http://schemas.microsoft.com/office/drawing/2014/main" id="{90EC8BB6-17E5-4656-AF31-591BA0AAF6E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126D1CE-09AF-4179-A313-D46655A2C494}"/>
              </a:ext>
            </a:extLst>
          </p:cNvPr>
          <p:cNvSpPr>
            <a:spLocks noGrp="1"/>
          </p:cNvSpPr>
          <p:nvPr>
            <p:ph type="sldNum" sz="quarter" idx="12"/>
          </p:nvPr>
        </p:nvSpPr>
        <p:spPr/>
        <p:txBody>
          <a:bodyPr/>
          <a:lstStyle/>
          <a:p>
            <a:fld id="{D54D3DDE-287B-436B-8A92-1E92B8AE22BB}" type="slidenum">
              <a:rPr lang="en-GB" smtClean="0"/>
              <a:t>‹#›</a:t>
            </a:fld>
            <a:endParaRPr lang="en-GB"/>
          </a:p>
        </p:txBody>
      </p:sp>
    </p:spTree>
    <p:extLst>
      <p:ext uri="{BB962C8B-B14F-4D97-AF65-F5344CB8AC3E}">
        <p14:creationId xmlns:p14="http://schemas.microsoft.com/office/powerpoint/2010/main" val="2180957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DF4EF8-E4C1-4FF1-A50D-C96FF1DDFDFF}"/>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43975926-E1F2-4F42-90E6-31457344F32F}"/>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B1A41D2-C53E-4539-A2F9-0FD7D092A723}"/>
              </a:ext>
            </a:extLst>
          </p:cNvPr>
          <p:cNvSpPr>
            <a:spLocks noGrp="1"/>
          </p:cNvSpPr>
          <p:nvPr>
            <p:ph type="dt" sz="half" idx="10"/>
          </p:nvPr>
        </p:nvSpPr>
        <p:spPr/>
        <p:txBody>
          <a:bodyPr/>
          <a:lstStyle/>
          <a:p>
            <a:fld id="{CAA190CD-A1DA-46A7-A010-EBBB7F39E1AD}" type="datetimeFigureOut">
              <a:rPr lang="en-GB" smtClean="0"/>
              <a:t>20/03/2020</a:t>
            </a:fld>
            <a:endParaRPr lang="en-GB"/>
          </a:p>
        </p:txBody>
      </p:sp>
      <p:sp>
        <p:nvSpPr>
          <p:cNvPr id="5" name="Footer Placeholder 4">
            <a:extLst>
              <a:ext uri="{FF2B5EF4-FFF2-40B4-BE49-F238E27FC236}">
                <a16:creationId xmlns:a16="http://schemas.microsoft.com/office/drawing/2014/main" id="{90FB3081-C945-4641-A768-6291FC1A996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36BA797-4CC6-41D4-BB20-4D16E2DDB21B}"/>
              </a:ext>
            </a:extLst>
          </p:cNvPr>
          <p:cNvSpPr>
            <a:spLocks noGrp="1"/>
          </p:cNvSpPr>
          <p:nvPr>
            <p:ph type="sldNum" sz="quarter" idx="12"/>
          </p:nvPr>
        </p:nvSpPr>
        <p:spPr/>
        <p:txBody>
          <a:bodyPr/>
          <a:lstStyle/>
          <a:p>
            <a:fld id="{D54D3DDE-287B-436B-8A92-1E92B8AE22BB}" type="slidenum">
              <a:rPr lang="en-GB" smtClean="0"/>
              <a:t>‹#›</a:t>
            </a:fld>
            <a:endParaRPr lang="en-GB"/>
          </a:p>
        </p:txBody>
      </p:sp>
    </p:spTree>
    <p:extLst>
      <p:ext uri="{BB962C8B-B14F-4D97-AF65-F5344CB8AC3E}">
        <p14:creationId xmlns:p14="http://schemas.microsoft.com/office/powerpoint/2010/main" val="27039282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422CBA-04EE-4D2A-9234-ED11154DE14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3B966736-BC95-43D8-9CCC-26567660704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9F612561-8F7D-42D5-B0E8-89B2DABE940D}"/>
              </a:ext>
            </a:extLst>
          </p:cNvPr>
          <p:cNvSpPr>
            <a:spLocks noGrp="1"/>
          </p:cNvSpPr>
          <p:nvPr>
            <p:ph type="dt" sz="half" idx="10"/>
          </p:nvPr>
        </p:nvSpPr>
        <p:spPr/>
        <p:txBody>
          <a:bodyPr/>
          <a:lstStyle/>
          <a:p>
            <a:fld id="{CAA190CD-A1DA-46A7-A010-EBBB7F39E1AD}" type="datetimeFigureOut">
              <a:rPr lang="en-GB" smtClean="0"/>
              <a:t>20/03/2020</a:t>
            </a:fld>
            <a:endParaRPr lang="en-GB"/>
          </a:p>
        </p:txBody>
      </p:sp>
      <p:sp>
        <p:nvSpPr>
          <p:cNvPr id="5" name="Footer Placeholder 4">
            <a:extLst>
              <a:ext uri="{FF2B5EF4-FFF2-40B4-BE49-F238E27FC236}">
                <a16:creationId xmlns:a16="http://schemas.microsoft.com/office/drawing/2014/main" id="{E9F00B5A-63C2-4F85-92C5-E53096819AC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591B6BE-EF77-4E5D-9A82-643CE03C4DF1}"/>
              </a:ext>
            </a:extLst>
          </p:cNvPr>
          <p:cNvSpPr>
            <a:spLocks noGrp="1"/>
          </p:cNvSpPr>
          <p:nvPr>
            <p:ph type="sldNum" sz="quarter" idx="12"/>
          </p:nvPr>
        </p:nvSpPr>
        <p:spPr/>
        <p:txBody>
          <a:bodyPr/>
          <a:lstStyle/>
          <a:p>
            <a:fld id="{D54D3DDE-287B-436B-8A92-1E92B8AE22BB}" type="slidenum">
              <a:rPr lang="en-GB" smtClean="0"/>
              <a:t>‹#›</a:t>
            </a:fld>
            <a:endParaRPr lang="en-GB"/>
          </a:p>
        </p:txBody>
      </p:sp>
    </p:spTree>
    <p:extLst>
      <p:ext uri="{BB962C8B-B14F-4D97-AF65-F5344CB8AC3E}">
        <p14:creationId xmlns:p14="http://schemas.microsoft.com/office/powerpoint/2010/main" val="20651583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F41112-A2DC-49A7-A000-4594A0E7AF72}"/>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6F304B57-1973-4E5B-948C-AD55256AE5C0}"/>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E8261D23-A234-4560-84FD-6926B8B4CA8D}"/>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87B624D8-68BF-402D-A749-3FF88768852A}"/>
              </a:ext>
            </a:extLst>
          </p:cNvPr>
          <p:cNvSpPr>
            <a:spLocks noGrp="1"/>
          </p:cNvSpPr>
          <p:nvPr>
            <p:ph type="dt" sz="half" idx="10"/>
          </p:nvPr>
        </p:nvSpPr>
        <p:spPr/>
        <p:txBody>
          <a:bodyPr/>
          <a:lstStyle/>
          <a:p>
            <a:fld id="{CAA190CD-A1DA-46A7-A010-EBBB7F39E1AD}" type="datetimeFigureOut">
              <a:rPr lang="en-GB" smtClean="0"/>
              <a:t>20/03/2020</a:t>
            </a:fld>
            <a:endParaRPr lang="en-GB"/>
          </a:p>
        </p:txBody>
      </p:sp>
      <p:sp>
        <p:nvSpPr>
          <p:cNvPr id="6" name="Footer Placeholder 5">
            <a:extLst>
              <a:ext uri="{FF2B5EF4-FFF2-40B4-BE49-F238E27FC236}">
                <a16:creationId xmlns:a16="http://schemas.microsoft.com/office/drawing/2014/main" id="{5BE87212-7740-4937-877F-A2D3C7C5860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3378638-B538-41BE-9684-AE1993536978}"/>
              </a:ext>
            </a:extLst>
          </p:cNvPr>
          <p:cNvSpPr>
            <a:spLocks noGrp="1"/>
          </p:cNvSpPr>
          <p:nvPr>
            <p:ph type="sldNum" sz="quarter" idx="12"/>
          </p:nvPr>
        </p:nvSpPr>
        <p:spPr/>
        <p:txBody>
          <a:bodyPr/>
          <a:lstStyle/>
          <a:p>
            <a:fld id="{D54D3DDE-287B-436B-8A92-1E92B8AE22BB}" type="slidenum">
              <a:rPr lang="en-GB" smtClean="0"/>
              <a:t>‹#›</a:t>
            </a:fld>
            <a:endParaRPr lang="en-GB"/>
          </a:p>
        </p:txBody>
      </p:sp>
    </p:spTree>
    <p:extLst>
      <p:ext uri="{BB962C8B-B14F-4D97-AF65-F5344CB8AC3E}">
        <p14:creationId xmlns:p14="http://schemas.microsoft.com/office/powerpoint/2010/main" val="10034977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58C5BC-91AA-43BB-B471-D3D63722C914}"/>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4BDA7D90-C4B4-42A3-9857-5A445D87E0A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FCD9BA65-E155-40B8-B261-28558EC07F14}"/>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85B85594-5AC8-4046-9907-2B99FCF8082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5427209F-C558-4D0B-87E6-B2673E1A07BA}"/>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BB4ED7E9-A010-4851-B148-F1549B4DA9A9}"/>
              </a:ext>
            </a:extLst>
          </p:cNvPr>
          <p:cNvSpPr>
            <a:spLocks noGrp="1"/>
          </p:cNvSpPr>
          <p:nvPr>
            <p:ph type="dt" sz="half" idx="10"/>
          </p:nvPr>
        </p:nvSpPr>
        <p:spPr/>
        <p:txBody>
          <a:bodyPr/>
          <a:lstStyle/>
          <a:p>
            <a:fld id="{CAA190CD-A1DA-46A7-A010-EBBB7F39E1AD}" type="datetimeFigureOut">
              <a:rPr lang="en-GB" smtClean="0"/>
              <a:t>20/03/2020</a:t>
            </a:fld>
            <a:endParaRPr lang="en-GB"/>
          </a:p>
        </p:txBody>
      </p:sp>
      <p:sp>
        <p:nvSpPr>
          <p:cNvPr id="8" name="Footer Placeholder 7">
            <a:extLst>
              <a:ext uri="{FF2B5EF4-FFF2-40B4-BE49-F238E27FC236}">
                <a16:creationId xmlns:a16="http://schemas.microsoft.com/office/drawing/2014/main" id="{7D0E5D7A-C415-4D1C-BF6D-7A97F17B3081}"/>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5CFF6B55-53CA-49DA-9454-7A58A941BACE}"/>
              </a:ext>
            </a:extLst>
          </p:cNvPr>
          <p:cNvSpPr>
            <a:spLocks noGrp="1"/>
          </p:cNvSpPr>
          <p:nvPr>
            <p:ph type="sldNum" sz="quarter" idx="12"/>
          </p:nvPr>
        </p:nvSpPr>
        <p:spPr/>
        <p:txBody>
          <a:bodyPr/>
          <a:lstStyle/>
          <a:p>
            <a:fld id="{D54D3DDE-287B-436B-8A92-1E92B8AE22BB}" type="slidenum">
              <a:rPr lang="en-GB" smtClean="0"/>
              <a:t>‹#›</a:t>
            </a:fld>
            <a:endParaRPr lang="en-GB"/>
          </a:p>
        </p:txBody>
      </p:sp>
    </p:spTree>
    <p:extLst>
      <p:ext uri="{BB962C8B-B14F-4D97-AF65-F5344CB8AC3E}">
        <p14:creationId xmlns:p14="http://schemas.microsoft.com/office/powerpoint/2010/main" val="14203892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2D616A-D379-4DC1-8123-A38586CEFE4E}"/>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8A9256F7-3539-4E13-8D96-8C11599CEAD4}"/>
              </a:ext>
            </a:extLst>
          </p:cNvPr>
          <p:cNvSpPr>
            <a:spLocks noGrp="1"/>
          </p:cNvSpPr>
          <p:nvPr>
            <p:ph type="dt" sz="half" idx="10"/>
          </p:nvPr>
        </p:nvSpPr>
        <p:spPr/>
        <p:txBody>
          <a:bodyPr/>
          <a:lstStyle/>
          <a:p>
            <a:fld id="{CAA190CD-A1DA-46A7-A010-EBBB7F39E1AD}" type="datetimeFigureOut">
              <a:rPr lang="en-GB" smtClean="0"/>
              <a:t>20/03/2020</a:t>
            </a:fld>
            <a:endParaRPr lang="en-GB"/>
          </a:p>
        </p:txBody>
      </p:sp>
      <p:sp>
        <p:nvSpPr>
          <p:cNvPr id="4" name="Footer Placeholder 3">
            <a:extLst>
              <a:ext uri="{FF2B5EF4-FFF2-40B4-BE49-F238E27FC236}">
                <a16:creationId xmlns:a16="http://schemas.microsoft.com/office/drawing/2014/main" id="{FDD5D117-7A19-45BC-9C95-FF40B8B7522F}"/>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B7AB0078-7F77-456C-966B-3E96C443081D}"/>
              </a:ext>
            </a:extLst>
          </p:cNvPr>
          <p:cNvSpPr>
            <a:spLocks noGrp="1"/>
          </p:cNvSpPr>
          <p:nvPr>
            <p:ph type="sldNum" sz="quarter" idx="12"/>
          </p:nvPr>
        </p:nvSpPr>
        <p:spPr/>
        <p:txBody>
          <a:bodyPr/>
          <a:lstStyle/>
          <a:p>
            <a:fld id="{D54D3DDE-287B-436B-8A92-1E92B8AE22BB}" type="slidenum">
              <a:rPr lang="en-GB" smtClean="0"/>
              <a:t>‹#›</a:t>
            </a:fld>
            <a:endParaRPr lang="en-GB"/>
          </a:p>
        </p:txBody>
      </p:sp>
    </p:spTree>
    <p:extLst>
      <p:ext uri="{BB962C8B-B14F-4D97-AF65-F5344CB8AC3E}">
        <p14:creationId xmlns:p14="http://schemas.microsoft.com/office/powerpoint/2010/main" val="7568526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26F01AC-4332-448F-B89E-BEFF8BA68E99}"/>
              </a:ext>
            </a:extLst>
          </p:cNvPr>
          <p:cNvSpPr>
            <a:spLocks noGrp="1"/>
          </p:cNvSpPr>
          <p:nvPr>
            <p:ph type="dt" sz="half" idx="10"/>
          </p:nvPr>
        </p:nvSpPr>
        <p:spPr/>
        <p:txBody>
          <a:bodyPr/>
          <a:lstStyle/>
          <a:p>
            <a:fld id="{CAA190CD-A1DA-46A7-A010-EBBB7F39E1AD}" type="datetimeFigureOut">
              <a:rPr lang="en-GB" smtClean="0"/>
              <a:t>20/03/2020</a:t>
            </a:fld>
            <a:endParaRPr lang="en-GB"/>
          </a:p>
        </p:txBody>
      </p:sp>
      <p:sp>
        <p:nvSpPr>
          <p:cNvPr id="3" name="Footer Placeholder 2">
            <a:extLst>
              <a:ext uri="{FF2B5EF4-FFF2-40B4-BE49-F238E27FC236}">
                <a16:creationId xmlns:a16="http://schemas.microsoft.com/office/drawing/2014/main" id="{24A4712F-1AB9-46BC-A65D-10D677ACD4F6}"/>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848FDD97-BB34-42EE-8264-C9036E30BDB9}"/>
              </a:ext>
            </a:extLst>
          </p:cNvPr>
          <p:cNvSpPr>
            <a:spLocks noGrp="1"/>
          </p:cNvSpPr>
          <p:nvPr>
            <p:ph type="sldNum" sz="quarter" idx="12"/>
          </p:nvPr>
        </p:nvSpPr>
        <p:spPr/>
        <p:txBody>
          <a:bodyPr/>
          <a:lstStyle/>
          <a:p>
            <a:fld id="{D54D3DDE-287B-436B-8A92-1E92B8AE22BB}" type="slidenum">
              <a:rPr lang="en-GB" smtClean="0"/>
              <a:t>‹#›</a:t>
            </a:fld>
            <a:endParaRPr lang="en-GB"/>
          </a:p>
        </p:txBody>
      </p:sp>
    </p:spTree>
    <p:extLst>
      <p:ext uri="{BB962C8B-B14F-4D97-AF65-F5344CB8AC3E}">
        <p14:creationId xmlns:p14="http://schemas.microsoft.com/office/powerpoint/2010/main" val="18833097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F8D4DE-796D-47B6-AF4F-C5CF4B3D8EB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063380A9-902A-445E-891F-38E469915AD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CE26BAA3-DBE6-4438-B8AE-88F93391C11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604757F9-13A5-46A2-B216-DF84E583264B}"/>
              </a:ext>
            </a:extLst>
          </p:cNvPr>
          <p:cNvSpPr>
            <a:spLocks noGrp="1"/>
          </p:cNvSpPr>
          <p:nvPr>
            <p:ph type="dt" sz="half" idx="10"/>
          </p:nvPr>
        </p:nvSpPr>
        <p:spPr/>
        <p:txBody>
          <a:bodyPr/>
          <a:lstStyle/>
          <a:p>
            <a:fld id="{CAA190CD-A1DA-46A7-A010-EBBB7F39E1AD}" type="datetimeFigureOut">
              <a:rPr lang="en-GB" smtClean="0"/>
              <a:t>20/03/2020</a:t>
            </a:fld>
            <a:endParaRPr lang="en-GB"/>
          </a:p>
        </p:txBody>
      </p:sp>
      <p:sp>
        <p:nvSpPr>
          <p:cNvPr id="6" name="Footer Placeholder 5">
            <a:extLst>
              <a:ext uri="{FF2B5EF4-FFF2-40B4-BE49-F238E27FC236}">
                <a16:creationId xmlns:a16="http://schemas.microsoft.com/office/drawing/2014/main" id="{882443D8-108E-4AA3-B85D-E0CF390512D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CD83E81-F7B0-4658-8BB2-ED03AB360E91}"/>
              </a:ext>
            </a:extLst>
          </p:cNvPr>
          <p:cNvSpPr>
            <a:spLocks noGrp="1"/>
          </p:cNvSpPr>
          <p:nvPr>
            <p:ph type="sldNum" sz="quarter" idx="12"/>
          </p:nvPr>
        </p:nvSpPr>
        <p:spPr/>
        <p:txBody>
          <a:bodyPr/>
          <a:lstStyle/>
          <a:p>
            <a:fld id="{D54D3DDE-287B-436B-8A92-1E92B8AE22BB}" type="slidenum">
              <a:rPr lang="en-GB" smtClean="0"/>
              <a:t>‹#›</a:t>
            </a:fld>
            <a:endParaRPr lang="en-GB"/>
          </a:p>
        </p:txBody>
      </p:sp>
    </p:spTree>
    <p:extLst>
      <p:ext uri="{BB962C8B-B14F-4D97-AF65-F5344CB8AC3E}">
        <p14:creationId xmlns:p14="http://schemas.microsoft.com/office/powerpoint/2010/main" val="17143749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176111-2A23-48FF-A505-F28FECAB563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76AB0717-C6B5-4E85-9CD8-7BF9D1E6591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52BEEED7-4E75-42C5-AF3E-935AD6ED15E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ED90D91F-814B-4FFE-BEBB-C3710D2FF060}"/>
              </a:ext>
            </a:extLst>
          </p:cNvPr>
          <p:cNvSpPr>
            <a:spLocks noGrp="1"/>
          </p:cNvSpPr>
          <p:nvPr>
            <p:ph type="dt" sz="half" idx="10"/>
          </p:nvPr>
        </p:nvSpPr>
        <p:spPr/>
        <p:txBody>
          <a:bodyPr/>
          <a:lstStyle/>
          <a:p>
            <a:fld id="{CAA190CD-A1DA-46A7-A010-EBBB7F39E1AD}" type="datetimeFigureOut">
              <a:rPr lang="en-GB" smtClean="0"/>
              <a:t>20/03/2020</a:t>
            </a:fld>
            <a:endParaRPr lang="en-GB"/>
          </a:p>
        </p:txBody>
      </p:sp>
      <p:sp>
        <p:nvSpPr>
          <p:cNvPr id="6" name="Footer Placeholder 5">
            <a:extLst>
              <a:ext uri="{FF2B5EF4-FFF2-40B4-BE49-F238E27FC236}">
                <a16:creationId xmlns:a16="http://schemas.microsoft.com/office/drawing/2014/main" id="{AC1977CD-1EA5-425B-8C2B-84C1F995CB6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474B81C0-0DB8-4A50-B706-87F28AFB51E9}"/>
              </a:ext>
            </a:extLst>
          </p:cNvPr>
          <p:cNvSpPr>
            <a:spLocks noGrp="1"/>
          </p:cNvSpPr>
          <p:nvPr>
            <p:ph type="sldNum" sz="quarter" idx="12"/>
          </p:nvPr>
        </p:nvSpPr>
        <p:spPr/>
        <p:txBody>
          <a:bodyPr/>
          <a:lstStyle/>
          <a:p>
            <a:fld id="{D54D3DDE-287B-436B-8A92-1E92B8AE22BB}" type="slidenum">
              <a:rPr lang="en-GB" smtClean="0"/>
              <a:t>‹#›</a:t>
            </a:fld>
            <a:endParaRPr lang="en-GB"/>
          </a:p>
        </p:txBody>
      </p:sp>
    </p:spTree>
    <p:extLst>
      <p:ext uri="{BB962C8B-B14F-4D97-AF65-F5344CB8AC3E}">
        <p14:creationId xmlns:p14="http://schemas.microsoft.com/office/powerpoint/2010/main" val="2238594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2901B0E-0EE3-45D1-AC76-A931DAA7EB0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05213CD3-3296-4344-98C8-123A1CECE84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2C77583-11CD-49F9-806D-C323A6B4204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A190CD-A1DA-46A7-A010-EBBB7F39E1AD}" type="datetimeFigureOut">
              <a:rPr lang="en-GB" smtClean="0"/>
              <a:t>20/03/2020</a:t>
            </a:fld>
            <a:endParaRPr lang="en-GB"/>
          </a:p>
        </p:txBody>
      </p:sp>
      <p:sp>
        <p:nvSpPr>
          <p:cNvPr id="5" name="Footer Placeholder 4">
            <a:extLst>
              <a:ext uri="{FF2B5EF4-FFF2-40B4-BE49-F238E27FC236}">
                <a16:creationId xmlns:a16="http://schemas.microsoft.com/office/drawing/2014/main" id="{439FAB0A-743E-4986-9E58-64EF587C1E6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20B70E41-AD2D-4DB2-A901-B620E7A3CA9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54D3DDE-287B-436B-8A92-1E92B8AE22BB}" type="slidenum">
              <a:rPr lang="en-GB" smtClean="0"/>
              <a:t>‹#›</a:t>
            </a:fld>
            <a:endParaRPr lang="en-GB"/>
          </a:p>
        </p:txBody>
      </p:sp>
    </p:spTree>
    <p:extLst>
      <p:ext uri="{BB962C8B-B14F-4D97-AF65-F5344CB8AC3E}">
        <p14:creationId xmlns:p14="http://schemas.microsoft.com/office/powerpoint/2010/main" val="39388233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1.xml"/><Relationship Id="rId6" Type="http://schemas.openxmlformats.org/officeDocument/2006/relationships/image" Target="../media/image10.jpeg"/><Relationship Id="rId5" Type="http://schemas.openxmlformats.org/officeDocument/2006/relationships/image" Target="../media/image9.jpeg"/><Relationship Id="rId4" Type="http://schemas.openxmlformats.org/officeDocument/2006/relationships/image" Target="../media/image8.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46342377-83EB-4AE4-8423-2C43C79D23DB}"/>
              </a:ext>
            </a:extLst>
          </p:cNvPr>
          <p:cNvSpPr txBox="1"/>
          <p:nvPr/>
        </p:nvSpPr>
        <p:spPr>
          <a:xfrm>
            <a:off x="1651591" y="574157"/>
            <a:ext cx="8888818" cy="923330"/>
          </a:xfrm>
          <a:prstGeom prst="rect">
            <a:avLst/>
          </a:prstGeom>
          <a:solidFill>
            <a:schemeClr val="accent1">
              <a:lumMod val="40000"/>
              <a:lumOff val="60000"/>
            </a:schemeClr>
          </a:solidFill>
        </p:spPr>
        <p:txBody>
          <a:bodyPr wrap="square" rtlCol="0">
            <a:spAutoFit/>
          </a:bodyPr>
          <a:lstStyle/>
          <a:p>
            <a:pPr algn="ctr"/>
            <a:r>
              <a:rPr lang="en-GB" sz="5400" dirty="0"/>
              <a:t>Year 10 Photography work</a:t>
            </a:r>
          </a:p>
        </p:txBody>
      </p:sp>
      <p:sp>
        <p:nvSpPr>
          <p:cNvPr id="6" name="TextBox 5">
            <a:extLst>
              <a:ext uri="{FF2B5EF4-FFF2-40B4-BE49-F238E27FC236}">
                <a16:creationId xmlns:a16="http://schemas.microsoft.com/office/drawing/2014/main" id="{AE406955-E014-4F5F-8834-0B9A69B61A86}"/>
              </a:ext>
            </a:extLst>
          </p:cNvPr>
          <p:cNvSpPr txBox="1"/>
          <p:nvPr/>
        </p:nvSpPr>
        <p:spPr>
          <a:xfrm>
            <a:off x="386316" y="1882638"/>
            <a:ext cx="11419367" cy="4401205"/>
          </a:xfrm>
          <a:prstGeom prst="rect">
            <a:avLst/>
          </a:prstGeom>
          <a:solidFill>
            <a:schemeClr val="accent4">
              <a:lumMod val="40000"/>
              <a:lumOff val="60000"/>
            </a:schemeClr>
          </a:solidFill>
        </p:spPr>
        <p:txBody>
          <a:bodyPr wrap="square" rtlCol="0">
            <a:spAutoFit/>
          </a:bodyPr>
          <a:lstStyle/>
          <a:p>
            <a:r>
              <a:rPr lang="en-GB" sz="2800" dirty="0"/>
              <a:t>You will need to complete the following projects:</a:t>
            </a:r>
          </a:p>
          <a:p>
            <a:endParaRPr lang="en-GB" sz="2800" dirty="0"/>
          </a:p>
          <a:p>
            <a:pPr marL="285750" indent="-285750">
              <a:buFont typeface="Arial" panose="020B0604020202020204" pitchFamily="34" charset="0"/>
              <a:buChar char="•"/>
            </a:pPr>
            <a:r>
              <a:rPr lang="en-GB" sz="2800" dirty="0"/>
              <a:t>Surrealism (see Checklist)</a:t>
            </a:r>
          </a:p>
          <a:p>
            <a:pPr marL="285750" indent="-285750">
              <a:buFont typeface="Arial" panose="020B0604020202020204" pitchFamily="34" charset="0"/>
              <a:buChar char="•"/>
            </a:pPr>
            <a:r>
              <a:rPr lang="en-GB" sz="2800" dirty="0"/>
              <a:t>Light Photography Project</a:t>
            </a:r>
          </a:p>
          <a:p>
            <a:pPr marL="285750" indent="-285750">
              <a:buFont typeface="Arial" panose="020B0604020202020204" pitchFamily="34" charset="0"/>
              <a:buChar char="•"/>
            </a:pPr>
            <a:endParaRPr lang="en-GB" sz="2800" dirty="0"/>
          </a:p>
          <a:p>
            <a:r>
              <a:rPr lang="en-GB" sz="2800" dirty="0"/>
              <a:t>For any students that need to add more Photoshop experiments you can get a free 7 day trial with Photoshop.</a:t>
            </a:r>
          </a:p>
          <a:p>
            <a:r>
              <a:rPr lang="en-GB" sz="2800" dirty="0"/>
              <a:t>See annotation guides for support and help on how to annotate your work.</a:t>
            </a:r>
          </a:p>
          <a:p>
            <a:r>
              <a:rPr lang="en-GB" sz="2800" dirty="0"/>
              <a:t>Remember that these projects make up 60% of your final GCSE grade so you want to complete everything that you can.</a:t>
            </a:r>
          </a:p>
        </p:txBody>
      </p:sp>
    </p:spTree>
    <p:extLst>
      <p:ext uri="{BB962C8B-B14F-4D97-AF65-F5344CB8AC3E}">
        <p14:creationId xmlns:p14="http://schemas.microsoft.com/office/powerpoint/2010/main" val="2126105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8085E5B-8C67-4B62-8CB2-79973E3D538E}"/>
              </a:ext>
            </a:extLst>
          </p:cNvPr>
          <p:cNvSpPr txBox="1"/>
          <p:nvPr/>
        </p:nvSpPr>
        <p:spPr>
          <a:xfrm>
            <a:off x="477078" y="437322"/>
            <a:ext cx="11105322" cy="1292662"/>
          </a:xfrm>
          <a:prstGeom prst="rect">
            <a:avLst/>
          </a:prstGeom>
          <a:solidFill>
            <a:schemeClr val="accent4">
              <a:lumMod val="60000"/>
              <a:lumOff val="40000"/>
            </a:schemeClr>
          </a:solidFill>
        </p:spPr>
        <p:txBody>
          <a:bodyPr wrap="square" rtlCol="0">
            <a:spAutoFit/>
          </a:bodyPr>
          <a:lstStyle/>
          <a:p>
            <a:pPr algn="ctr"/>
            <a:r>
              <a:rPr lang="en-GB" sz="2400" dirty="0"/>
              <a:t>Todays Tasks:</a:t>
            </a:r>
          </a:p>
          <a:p>
            <a:endParaRPr lang="en-GB" dirty="0"/>
          </a:p>
          <a:p>
            <a:pPr marL="342900" indent="-342900">
              <a:buFont typeface="+mj-lt"/>
              <a:buAutoNum type="arabicPeriod"/>
            </a:pPr>
            <a:r>
              <a:rPr lang="en-GB" dirty="0"/>
              <a:t>Look through the surrealism checklist and make sure you have not left any gaps.</a:t>
            </a:r>
          </a:p>
          <a:p>
            <a:pPr marL="342900" indent="-342900">
              <a:buFont typeface="+mj-lt"/>
              <a:buAutoNum type="arabicPeriod"/>
            </a:pPr>
            <a:r>
              <a:rPr lang="en-GB" dirty="0"/>
              <a:t>Make sure you have at least three photoshop experiments for each photographer. </a:t>
            </a:r>
          </a:p>
        </p:txBody>
      </p:sp>
      <p:pic>
        <p:nvPicPr>
          <p:cNvPr id="1026" name="Picture 2" descr="Image result for oliver morris">
            <a:extLst>
              <a:ext uri="{FF2B5EF4-FFF2-40B4-BE49-F238E27FC236}">
                <a16:creationId xmlns:a16="http://schemas.microsoft.com/office/drawing/2014/main" id="{C00E729D-94F9-488B-8119-38EE64043D26}"/>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191145" y="2584598"/>
            <a:ext cx="2064251" cy="1292662"/>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Image result for man ray cat">
            <a:extLst>
              <a:ext uri="{FF2B5EF4-FFF2-40B4-BE49-F238E27FC236}">
                <a16:creationId xmlns:a16="http://schemas.microsoft.com/office/drawing/2014/main" id="{68EFB421-763A-4315-8BE0-FBB8584CD9A2}"/>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87388" y="2425302"/>
            <a:ext cx="1220648" cy="1611255"/>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Image result for jerry uelsmann">
            <a:extLst>
              <a:ext uri="{FF2B5EF4-FFF2-40B4-BE49-F238E27FC236}">
                <a16:creationId xmlns:a16="http://schemas.microsoft.com/office/drawing/2014/main" id="{2A449639-BFE4-46CB-8A88-6849F23F1622}"/>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968125" y="2504079"/>
            <a:ext cx="1964946" cy="1611256"/>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id="{BC31AEFB-C6E0-4F17-917A-5597845E10CB}"/>
              </a:ext>
            </a:extLst>
          </p:cNvPr>
          <p:cNvSpPr txBox="1"/>
          <p:nvPr/>
        </p:nvSpPr>
        <p:spPr>
          <a:xfrm>
            <a:off x="142801" y="4250851"/>
            <a:ext cx="1849366" cy="2308324"/>
          </a:xfrm>
          <a:prstGeom prst="rect">
            <a:avLst/>
          </a:prstGeom>
          <a:solidFill>
            <a:schemeClr val="accent2">
              <a:lumMod val="60000"/>
              <a:lumOff val="40000"/>
            </a:schemeClr>
          </a:solidFill>
        </p:spPr>
        <p:txBody>
          <a:bodyPr wrap="square" rtlCol="0">
            <a:spAutoFit/>
          </a:bodyPr>
          <a:lstStyle/>
          <a:p>
            <a:pPr marL="285750" indent="-285750">
              <a:buFont typeface="Arial" panose="020B0604020202020204" pitchFamily="34" charset="0"/>
              <a:buChar char="•"/>
            </a:pPr>
            <a:r>
              <a:rPr lang="en-GB" dirty="0"/>
              <a:t>Experimenting with layers</a:t>
            </a:r>
          </a:p>
          <a:p>
            <a:pPr marL="285750" indent="-285750">
              <a:buFont typeface="Arial" panose="020B0604020202020204" pitchFamily="34" charset="0"/>
              <a:buChar char="•"/>
            </a:pPr>
            <a:r>
              <a:rPr lang="en-GB" dirty="0"/>
              <a:t>Creating a the </a:t>
            </a:r>
            <a:r>
              <a:rPr lang="en-GB" b="1" dirty="0">
                <a:solidFill>
                  <a:srgbClr val="FF0000"/>
                </a:solidFill>
              </a:rPr>
              <a:t>double exposure </a:t>
            </a:r>
            <a:r>
              <a:rPr lang="en-GB" dirty="0"/>
              <a:t>effect from your own photography</a:t>
            </a:r>
          </a:p>
        </p:txBody>
      </p:sp>
      <p:sp>
        <p:nvSpPr>
          <p:cNvPr id="4" name="TextBox 3">
            <a:extLst>
              <a:ext uri="{FF2B5EF4-FFF2-40B4-BE49-F238E27FC236}">
                <a16:creationId xmlns:a16="http://schemas.microsoft.com/office/drawing/2014/main" id="{CC68C03F-0586-4982-877D-19B4AAD57268}"/>
              </a:ext>
            </a:extLst>
          </p:cNvPr>
          <p:cNvSpPr txBox="1"/>
          <p:nvPr/>
        </p:nvSpPr>
        <p:spPr>
          <a:xfrm>
            <a:off x="2239325" y="4250851"/>
            <a:ext cx="2064252" cy="2585323"/>
          </a:xfrm>
          <a:prstGeom prst="rect">
            <a:avLst/>
          </a:prstGeom>
          <a:solidFill>
            <a:schemeClr val="accent6">
              <a:lumMod val="40000"/>
              <a:lumOff val="60000"/>
            </a:schemeClr>
          </a:solidFill>
        </p:spPr>
        <p:txBody>
          <a:bodyPr wrap="square" rtlCol="0">
            <a:spAutoFit/>
          </a:bodyPr>
          <a:lstStyle/>
          <a:p>
            <a:pPr marL="285750" indent="-285750">
              <a:buFont typeface="Arial" panose="020B0604020202020204" pitchFamily="34" charset="0"/>
              <a:buChar char="•"/>
            </a:pPr>
            <a:r>
              <a:rPr lang="en-GB" dirty="0"/>
              <a:t>Experimenting with </a:t>
            </a:r>
            <a:r>
              <a:rPr lang="en-GB" b="1" dirty="0">
                <a:solidFill>
                  <a:srgbClr val="FF0000"/>
                </a:solidFill>
              </a:rPr>
              <a:t>3-4 layers </a:t>
            </a:r>
            <a:r>
              <a:rPr lang="en-GB" dirty="0"/>
              <a:t>to create a silhouette </a:t>
            </a:r>
            <a:r>
              <a:rPr lang="en-GB" b="1" dirty="0">
                <a:solidFill>
                  <a:srgbClr val="FF0000"/>
                </a:solidFill>
              </a:rPr>
              <a:t>double exposure </a:t>
            </a:r>
            <a:r>
              <a:rPr lang="en-GB" dirty="0"/>
              <a:t>effect. </a:t>
            </a:r>
          </a:p>
          <a:p>
            <a:pPr marL="285750" indent="-285750">
              <a:buFont typeface="Arial" panose="020B0604020202020204" pitchFamily="34" charset="0"/>
              <a:buChar char="•"/>
            </a:pPr>
            <a:r>
              <a:rPr lang="en-GB" dirty="0"/>
              <a:t>Using tools to </a:t>
            </a:r>
            <a:r>
              <a:rPr lang="en-GB" b="1" dirty="0">
                <a:solidFill>
                  <a:srgbClr val="FF0000"/>
                </a:solidFill>
              </a:rPr>
              <a:t>edit the opacity </a:t>
            </a:r>
            <a:r>
              <a:rPr lang="en-GB" dirty="0"/>
              <a:t>of each layer</a:t>
            </a:r>
          </a:p>
        </p:txBody>
      </p:sp>
      <p:sp>
        <p:nvSpPr>
          <p:cNvPr id="5" name="TextBox 4">
            <a:extLst>
              <a:ext uri="{FF2B5EF4-FFF2-40B4-BE49-F238E27FC236}">
                <a16:creationId xmlns:a16="http://schemas.microsoft.com/office/drawing/2014/main" id="{97AA1125-D355-4242-83C8-92598B2D3C2C}"/>
              </a:ext>
            </a:extLst>
          </p:cNvPr>
          <p:cNvSpPr txBox="1"/>
          <p:nvPr/>
        </p:nvSpPr>
        <p:spPr>
          <a:xfrm>
            <a:off x="4550735" y="4250851"/>
            <a:ext cx="2570576" cy="2585323"/>
          </a:xfrm>
          <a:prstGeom prst="rect">
            <a:avLst/>
          </a:prstGeom>
          <a:solidFill>
            <a:schemeClr val="accent5">
              <a:lumMod val="40000"/>
              <a:lumOff val="60000"/>
            </a:schemeClr>
          </a:solidFill>
        </p:spPr>
        <p:txBody>
          <a:bodyPr wrap="square" rtlCol="0">
            <a:spAutoFit/>
          </a:bodyPr>
          <a:lstStyle/>
          <a:p>
            <a:pPr marL="285750" indent="-285750">
              <a:buFont typeface="Arial" panose="020B0604020202020204" pitchFamily="34" charset="0"/>
              <a:buChar char="•"/>
            </a:pPr>
            <a:r>
              <a:rPr lang="en-GB" dirty="0"/>
              <a:t>Experimenting with the </a:t>
            </a:r>
            <a:r>
              <a:rPr lang="en-GB" b="1" dirty="0">
                <a:solidFill>
                  <a:srgbClr val="FF0000"/>
                </a:solidFill>
              </a:rPr>
              <a:t>double exposure </a:t>
            </a:r>
            <a:r>
              <a:rPr lang="en-GB" dirty="0"/>
              <a:t>technique with the landscapes you took over the summer. </a:t>
            </a:r>
          </a:p>
          <a:p>
            <a:pPr marL="285750" indent="-285750">
              <a:buFont typeface="Arial" panose="020B0604020202020204" pitchFamily="34" charset="0"/>
              <a:buChar char="•"/>
            </a:pPr>
            <a:r>
              <a:rPr lang="en-GB" dirty="0"/>
              <a:t>Develop further by </a:t>
            </a:r>
            <a:r>
              <a:rPr lang="en-GB" b="1" dirty="0">
                <a:solidFill>
                  <a:srgbClr val="FF0000"/>
                </a:solidFill>
              </a:rPr>
              <a:t>colour popping </a:t>
            </a:r>
            <a:r>
              <a:rPr lang="en-GB" dirty="0"/>
              <a:t>elements of the image.</a:t>
            </a:r>
          </a:p>
        </p:txBody>
      </p:sp>
      <p:sp>
        <p:nvSpPr>
          <p:cNvPr id="6" name="Arrow: Striped Right 5">
            <a:extLst>
              <a:ext uri="{FF2B5EF4-FFF2-40B4-BE49-F238E27FC236}">
                <a16:creationId xmlns:a16="http://schemas.microsoft.com/office/drawing/2014/main" id="{B256F38F-0454-40FD-8E1A-86A8E1F784E4}"/>
              </a:ext>
            </a:extLst>
          </p:cNvPr>
          <p:cNvSpPr/>
          <p:nvPr/>
        </p:nvSpPr>
        <p:spPr>
          <a:xfrm>
            <a:off x="1587835" y="2781516"/>
            <a:ext cx="517411" cy="735652"/>
          </a:xfrm>
          <a:prstGeom prst="strip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Box 6">
            <a:extLst>
              <a:ext uri="{FF2B5EF4-FFF2-40B4-BE49-F238E27FC236}">
                <a16:creationId xmlns:a16="http://schemas.microsoft.com/office/drawing/2014/main" id="{734D0ABD-CC24-41D3-8653-9C479E5D2421}"/>
              </a:ext>
            </a:extLst>
          </p:cNvPr>
          <p:cNvSpPr txBox="1"/>
          <p:nvPr/>
        </p:nvSpPr>
        <p:spPr>
          <a:xfrm>
            <a:off x="142800" y="1892977"/>
            <a:ext cx="1509824" cy="369332"/>
          </a:xfrm>
          <a:prstGeom prst="rect">
            <a:avLst/>
          </a:prstGeom>
          <a:solidFill>
            <a:schemeClr val="accent2">
              <a:lumMod val="40000"/>
              <a:lumOff val="60000"/>
            </a:schemeClr>
          </a:solidFill>
        </p:spPr>
        <p:txBody>
          <a:bodyPr wrap="square" rtlCol="0">
            <a:spAutoFit/>
          </a:bodyPr>
          <a:lstStyle/>
          <a:p>
            <a:pPr algn="ctr"/>
            <a:r>
              <a:rPr lang="en-GB" dirty="0"/>
              <a:t>Man Ray</a:t>
            </a:r>
          </a:p>
        </p:txBody>
      </p:sp>
      <p:sp>
        <p:nvSpPr>
          <p:cNvPr id="13" name="TextBox 12">
            <a:extLst>
              <a:ext uri="{FF2B5EF4-FFF2-40B4-BE49-F238E27FC236}">
                <a16:creationId xmlns:a16="http://schemas.microsoft.com/office/drawing/2014/main" id="{92E9CB7F-DF0C-4017-9E3F-BC2796220727}"/>
              </a:ext>
            </a:extLst>
          </p:cNvPr>
          <p:cNvSpPr txBox="1"/>
          <p:nvPr/>
        </p:nvSpPr>
        <p:spPr>
          <a:xfrm>
            <a:off x="2468358" y="1918909"/>
            <a:ext cx="1509824" cy="369332"/>
          </a:xfrm>
          <a:prstGeom prst="rect">
            <a:avLst/>
          </a:prstGeom>
          <a:solidFill>
            <a:schemeClr val="accent6">
              <a:lumMod val="40000"/>
              <a:lumOff val="60000"/>
            </a:schemeClr>
          </a:solidFill>
        </p:spPr>
        <p:txBody>
          <a:bodyPr wrap="square" rtlCol="0">
            <a:spAutoFit/>
          </a:bodyPr>
          <a:lstStyle/>
          <a:p>
            <a:pPr algn="ctr"/>
            <a:r>
              <a:rPr lang="en-GB" dirty="0"/>
              <a:t>Oliver Morris</a:t>
            </a:r>
          </a:p>
        </p:txBody>
      </p:sp>
      <p:sp>
        <p:nvSpPr>
          <p:cNvPr id="14" name="TextBox 13">
            <a:extLst>
              <a:ext uri="{FF2B5EF4-FFF2-40B4-BE49-F238E27FC236}">
                <a16:creationId xmlns:a16="http://schemas.microsoft.com/office/drawing/2014/main" id="{B6807741-8B09-44E7-BA76-4499F6A18581}"/>
              </a:ext>
            </a:extLst>
          </p:cNvPr>
          <p:cNvSpPr txBox="1"/>
          <p:nvPr/>
        </p:nvSpPr>
        <p:spPr>
          <a:xfrm>
            <a:off x="4793916" y="1873409"/>
            <a:ext cx="2327395" cy="369332"/>
          </a:xfrm>
          <a:prstGeom prst="rect">
            <a:avLst/>
          </a:prstGeom>
          <a:solidFill>
            <a:schemeClr val="accent5">
              <a:lumMod val="40000"/>
              <a:lumOff val="60000"/>
            </a:schemeClr>
          </a:solidFill>
        </p:spPr>
        <p:txBody>
          <a:bodyPr wrap="square" rtlCol="0">
            <a:spAutoFit/>
          </a:bodyPr>
          <a:lstStyle/>
          <a:p>
            <a:pPr algn="ctr"/>
            <a:r>
              <a:rPr lang="en-GB" dirty="0"/>
              <a:t>Jerry </a:t>
            </a:r>
            <a:r>
              <a:rPr lang="en-GB" dirty="0" err="1"/>
              <a:t>Uelsmann</a:t>
            </a:r>
            <a:endParaRPr lang="en-GB" dirty="0"/>
          </a:p>
        </p:txBody>
      </p:sp>
      <p:sp>
        <p:nvSpPr>
          <p:cNvPr id="15" name="Arrow: Striped Right 14">
            <a:extLst>
              <a:ext uri="{FF2B5EF4-FFF2-40B4-BE49-F238E27FC236}">
                <a16:creationId xmlns:a16="http://schemas.microsoft.com/office/drawing/2014/main" id="{B04A1CA4-051C-49BF-BB80-13E3F05782B3}"/>
              </a:ext>
            </a:extLst>
          </p:cNvPr>
          <p:cNvSpPr/>
          <p:nvPr/>
        </p:nvSpPr>
        <p:spPr>
          <a:xfrm>
            <a:off x="4340456" y="2755498"/>
            <a:ext cx="517411" cy="735652"/>
          </a:xfrm>
          <a:prstGeom prst="strip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Arrow: Striped Right 15">
            <a:extLst>
              <a:ext uri="{FF2B5EF4-FFF2-40B4-BE49-F238E27FC236}">
                <a16:creationId xmlns:a16="http://schemas.microsoft.com/office/drawing/2014/main" id="{38CE399C-97DD-4180-B2C3-39229B4B9259}"/>
              </a:ext>
            </a:extLst>
          </p:cNvPr>
          <p:cNvSpPr/>
          <p:nvPr/>
        </p:nvSpPr>
        <p:spPr>
          <a:xfrm>
            <a:off x="7121311" y="2781516"/>
            <a:ext cx="517411" cy="735652"/>
          </a:xfrm>
          <a:prstGeom prst="strip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TextBox 16">
            <a:extLst>
              <a:ext uri="{FF2B5EF4-FFF2-40B4-BE49-F238E27FC236}">
                <a16:creationId xmlns:a16="http://schemas.microsoft.com/office/drawing/2014/main" id="{A882A1A1-43A5-4E92-8084-372B7D167768}"/>
              </a:ext>
            </a:extLst>
          </p:cNvPr>
          <p:cNvSpPr txBox="1"/>
          <p:nvPr/>
        </p:nvSpPr>
        <p:spPr>
          <a:xfrm>
            <a:off x="7782712" y="1863167"/>
            <a:ext cx="1729983" cy="369332"/>
          </a:xfrm>
          <a:prstGeom prst="rect">
            <a:avLst/>
          </a:prstGeom>
          <a:solidFill>
            <a:schemeClr val="accent4">
              <a:lumMod val="40000"/>
              <a:lumOff val="60000"/>
            </a:schemeClr>
          </a:solidFill>
        </p:spPr>
        <p:txBody>
          <a:bodyPr wrap="square" rtlCol="0">
            <a:spAutoFit/>
          </a:bodyPr>
          <a:lstStyle/>
          <a:p>
            <a:pPr algn="ctr"/>
            <a:r>
              <a:rPr lang="en-GB"/>
              <a:t>Chris McKenney</a:t>
            </a:r>
            <a:endParaRPr lang="en-GB" dirty="0"/>
          </a:p>
        </p:txBody>
      </p:sp>
      <p:sp>
        <p:nvSpPr>
          <p:cNvPr id="18" name="Arrow: Striped Right 17">
            <a:extLst>
              <a:ext uri="{FF2B5EF4-FFF2-40B4-BE49-F238E27FC236}">
                <a16:creationId xmlns:a16="http://schemas.microsoft.com/office/drawing/2014/main" id="{92410294-EB8F-49EC-B383-74784E5AADD7}"/>
              </a:ext>
            </a:extLst>
          </p:cNvPr>
          <p:cNvSpPr/>
          <p:nvPr/>
        </p:nvSpPr>
        <p:spPr>
          <a:xfrm>
            <a:off x="9656685" y="2781516"/>
            <a:ext cx="517411" cy="735652"/>
          </a:xfrm>
          <a:prstGeom prst="strip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9" name="Picture 4" descr="Image result for Kevin Corrado">
            <a:extLst>
              <a:ext uri="{FF2B5EF4-FFF2-40B4-BE49-F238E27FC236}">
                <a16:creationId xmlns:a16="http://schemas.microsoft.com/office/drawing/2014/main" id="{942DB3CA-3D2F-48D4-AC0F-28F11C78E865}"/>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0300098" y="2327400"/>
            <a:ext cx="1282301" cy="1923451"/>
          </a:xfrm>
          <a:prstGeom prst="rect">
            <a:avLst/>
          </a:prstGeom>
          <a:noFill/>
          <a:extLst>
            <a:ext uri="{909E8E84-426E-40DD-AFC4-6F175D3DCCD1}">
              <a14:hiddenFill xmlns:a14="http://schemas.microsoft.com/office/drawing/2010/main">
                <a:solidFill>
                  <a:srgbClr val="FFFFFF"/>
                </a:solidFill>
              </a14:hiddenFill>
            </a:ext>
          </a:extLst>
        </p:spPr>
      </p:pic>
      <p:sp>
        <p:nvSpPr>
          <p:cNvPr id="20" name="TextBox 19">
            <a:extLst>
              <a:ext uri="{FF2B5EF4-FFF2-40B4-BE49-F238E27FC236}">
                <a16:creationId xmlns:a16="http://schemas.microsoft.com/office/drawing/2014/main" id="{07CA444A-4A02-41E9-9057-5E20495F5117}"/>
              </a:ext>
            </a:extLst>
          </p:cNvPr>
          <p:cNvSpPr txBox="1"/>
          <p:nvPr/>
        </p:nvSpPr>
        <p:spPr>
          <a:xfrm>
            <a:off x="10076256" y="1844026"/>
            <a:ext cx="1729983" cy="369332"/>
          </a:xfrm>
          <a:prstGeom prst="rect">
            <a:avLst/>
          </a:prstGeom>
          <a:solidFill>
            <a:srgbClr val="E5A1F7"/>
          </a:solidFill>
        </p:spPr>
        <p:txBody>
          <a:bodyPr wrap="square" rtlCol="0">
            <a:spAutoFit/>
          </a:bodyPr>
          <a:lstStyle/>
          <a:p>
            <a:pPr algn="ctr"/>
            <a:r>
              <a:rPr lang="en-GB" dirty="0"/>
              <a:t>Kevin </a:t>
            </a:r>
            <a:r>
              <a:rPr lang="en-GB" dirty="0" err="1"/>
              <a:t>Corrado</a:t>
            </a:r>
            <a:endParaRPr lang="en-GB" dirty="0"/>
          </a:p>
        </p:txBody>
      </p:sp>
      <p:sp>
        <p:nvSpPr>
          <p:cNvPr id="11" name="TextBox 10">
            <a:extLst>
              <a:ext uri="{FF2B5EF4-FFF2-40B4-BE49-F238E27FC236}">
                <a16:creationId xmlns:a16="http://schemas.microsoft.com/office/drawing/2014/main" id="{F79584F9-57A5-495B-86B9-8245C0CCABEC}"/>
              </a:ext>
            </a:extLst>
          </p:cNvPr>
          <p:cNvSpPr txBox="1"/>
          <p:nvPr/>
        </p:nvSpPr>
        <p:spPr>
          <a:xfrm>
            <a:off x="7380016" y="4250851"/>
            <a:ext cx="2276669" cy="2308324"/>
          </a:xfrm>
          <a:prstGeom prst="rect">
            <a:avLst/>
          </a:prstGeom>
          <a:solidFill>
            <a:schemeClr val="accent4">
              <a:lumMod val="40000"/>
              <a:lumOff val="60000"/>
            </a:schemeClr>
          </a:solidFill>
        </p:spPr>
        <p:txBody>
          <a:bodyPr wrap="square" rtlCol="0">
            <a:spAutoFit/>
          </a:bodyPr>
          <a:lstStyle/>
          <a:p>
            <a:pPr marL="285750" indent="-285750">
              <a:buFont typeface="Arial" panose="020B0604020202020204" pitchFamily="34" charset="0"/>
              <a:buChar char="•"/>
            </a:pPr>
            <a:r>
              <a:rPr lang="en-GB" dirty="0">
                <a:solidFill>
                  <a:srgbClr val="FF0000"/>
                </a:solidFill>
              </a:rPr>
              <a:t>Experimenting with layers</a:t>
            </a:r>
            <a:r>
              <a:rPr lang="en-GB" dirty="0"/>
              <a:t>. </a:t>
            </a:r>
          </a:p>
          <a:p>
            <a:pPr marL="285750" indent="-285750">
              <a:buFont typeface="Arial" panose="020B0604020202020204" pitchFamily="34" charset="0"/>
              <a:buChar char="•"/>
            </a:pPr>
            <a:r>
              <a:rPr lang="en-GB" dirty="0"/>
              <a:t>Using the eraser tool to merge two or more layers together to create unusual/ haunting compositions.</a:t>
            </a:r>
          </a:p>
        </p:txBody>
      </p:sp>
      <p:sp>
        <p:nvSpPr>
          <p:cNvPr id="22" name="TextBox 21">
            <a:extLst>
              <a:ext uri="{FF2B5EF4-FFF2-40B4-BE49-F238E27FC236}">
                <a16:creationId xmlns:a16="http://schemas.microsoft.com/office/drawing/2014/main" id="{1201A967-81A1-4CA0-BD77-968BD9E13FAC}"/>
              </a:ext>
            </a:extLst>
          </p:cNvPr>
          <p:cNvSpPr txBox="1"/>
          <p:nvPr/>
        </p:nvSpPr>
        <p:spPr>
          <a:xfrm>
            <a:off x="9915390" y="4307577"/>
            <a:ext cx="2133809" cy="2031325"/>
          </a:xfrm>
          <a:prstGeom prst="rect">
            <a:avLst/>
          </a:prstGeom>
          <a:solidFill>
            <a:srgbClr val="E5A1F7"/>
          </a:solidFill>
        </p:spPr>
        <p:txBody>
          <a:bodyPr wrap="square" rtlCol="0">
            <a:spAutoFit/>
          </a:bodyPr>
          <a:lstStyle/>
          <a:p>
            <a:pPr marL="285750" indent="-285750" algn="ctr">
              <a:buFont typeface="Arial" panose="020B0604020202020204" pitchFamily="34" charset="0"/>
              <a:buChar char="•"/>
            </a:pPr>
            <a:r>
              <a:rPr lang="en-GB" dirty="0"/>
              <a:t>Combing multiple techniques. </a:t>
            </a:r>
          </a:p>
          <a:p>
            <a:pPr marL="285750" indent="-285750" algn="ctr">
              <a:buFont typeface="Arial" panose="020B0604020202020204" pitchFamily="34" charset="0"/>
              <a:buChar char="•"/>
            </a:pPr>
            <a:r>
              <a:rPr lang="en-GB" dirty="0"/>
              <a:t>Double exposure, eraser tool to combine layers.</a:t>
            </a:r>
          </a:p>
          <a:p>
            <a:pPr marL="285750" indent="-285750" algn="ctr">
              <a:buFont typeface="Arial" panose="020B0604020202020204" pitchFamily="34" charset="0"/>
              <a:buChar char="•"/>
            </a:pPr>
            <a:r>
              <a:rPr lang="en-GB" dirty="0"/>
              <a:t>Painting on top of your photography</a:t>
            </a:r>
          </a:p>
        </p:txBody>
      </p:sp>
      <p:pic>
        <p:nvPicPr>
          <p:cNvPr id="10" name="Picture 2" descr="Image result for chris mcKenney frames">
            <a:extLst>
              <a:ext uri="{FF2B5EF4-FFF2-40B4-BE49-F238E27FC236}">
                <a16:creationId xmlns:a16="http://schemas.microsoft.com/office/drawing/2014/main" id="{C7AFD99C-7767-403F-AB41-5FBD60F24928}"/>
              </a:ext>
            </a:extLst>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7717857" y="2359594"/>
            <a:ext cx="1826031" cy="182603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669116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BD8EBE01-51AE-4A91-8BDD-28725D05B8E2}"/>
              </a:ext>
            </a:extLst>
          </p:cNvPr>
          <p:cNvSpPr txBox="1"/>
          <p:nvPr/>
        </p:nvSpPr>
        <p:spPr>
          <a:xfrm>
            <a:off x="1928037" y="-72475"/>
            <a:ext cx="8335926" cy="1354217"/>
          </a:xfrm>
          <a:prstGeom prst="rect">
            <a:avLst/>
          </a:prstGeom>
          <a:solidFill>
            <a:schemeClr val="accent5">
              <a:lumMod val="40000"/>
              <a:lumOff val="60000"/>
            </a:schemeClr>
          </a:solidFill>
        </p:spPr>
        <p:txBody>
          <a:bodyPr wrap="square" rtlCol="0">
            <a:spAutoFit/>
          </a:bodyPr>
          <a:lstStyle/>
          <a:p>
            <a:pPr algn="ctr"/>
            <a:r>
              <a:rPr lang="en-GB" sz="5400" dirty="0"/>
              <a:t>Light Photography</a:t>
            </a:r>
          </a:p>
          <a:p>
            <a:pPr algn="ctr"/>
            <a:r>
              <a:rPr lang="en-GB" sz="2800" i="1" dirty="0"/>
              <a:t>Drawing with Light</a:t>
            </a:r>
          </a:p>
        </p:txBody>
      </p:sp>
      <p:sp>
        <p:nvSpPr>
          <p:cNvPr id="5" name="TextBox 4">
            <a:extLst>
              <a:ext uri="{FF2B5EF4-FFF2-40B4-BE49-F238E27FC236}">
                <a16:creationId xmlns:a16="http://schemas.microsoft.com/office/drawing/2014/main" id="{DED88AFA-A43E-4F17-8B19-37EC715A918C}"/>
              </a:ext>
            </a:extLst>
          </p:cNvPr>
          <p:cNvSpPr txBox="1"/>
          <p:nvPr/>
        </p:nvSpPr>
        <p:spPr>
          <a:xfrm>
            <a:off x="2527297" y="816514"/>
            <a:ext cx="9558686" cy="7478970"/>
          </a:xfrm>
          <a:prstGeom prst="rect">
            <a:avLst/>
          </a:prstGeom>
          <a:noFill/>
        </p:spPr>
        <p:txBody>
          <a:bodyPr wrap="square" rtlCol="0">
            <a:spAutoFit/>
          </a:bodyPr>
          <a:lstStyle/>
          <a:p>
            <a:r>
              <a:rPr lang="en-GB" sz="2800" b="1" dirty="0"/>
              <a:t>Steps:</a:t>
            </a:r>
            <a:endParaRPr lang="en-GB" sz="2400" dirty="0"/>
          </a:p>
          <a:p>
            <a:pPr marL="342900" indent="-342900">
              <a:buFont typeface="+mj-lt"/>
              <a:buAutoNum type="arabicPeriod"/>
            </a:pPr>
            <a:r>
              <a:rPr lang="en-GB" sz="2000" dirty="0"/>
              <a:t>Create a title page for Light Photography</a:t>
            </a:r>
          </a:p>
          <a:p>
            <a:pPr marL="342900" indent="-342900">
              <a:buFont typeface="+mj-lt"/>
              <a:buAutoNum type="arabicPeriod"/>
            </a:pPr>
            <a:r>
              <a:rPr lang="en-GB" sz="2000" dirty="0"/>
              <a:t>Create a mood board of images</a:t>
            </a:r>
          </a:p>
          <a:p>
            <a:pPr marL="342900" indent="-342900">
              <a:buFont typeface="+mj-lt"/>
              <a:buAutoNum type="arabicPeriod"/>
            </a:pPr>
            <a:r>
              <a:rPr lang="en-GB" sz="2000" dirty="0"/>
              <a:t>Add synonyms that linked to light</a:t>
            </a:r>
          </a:p>
          <a:p>
            <a:pPr marL="342900" indent="-342900">
              <a:buFont typeface="+mj-lt"/>
              <a:buAutoNum type="arabicPeriod"/>
            </a:pPr>
            <a:r>
              <a:rPr lang="en-GB" sz="2000" dirty="0"/>
              <a:t>Create a mind map of ideas, skills, photographers that you have found to combine into your project.</a:t>
            </a:r>
          </a:p>
          <a:p>
            <a:pPr marL="342900" indent="-342900">
              <a:buFont typeface="+mj-lt"/>
              <a:buAutoNum type="arabicPeriod"/>
            </a:pPr>
            <a:r>
              <a:rPr lang="en-GB" sz="2000" dirty="0"/>
              <a:t>Create a research slide on Picasso’s photography </a:t>
            </a:r>
          </a:p>
          <a:p>
            <a:pPr marL="342900" indent="-342900">
              <a:buFont typeface="+mj-lt"/>
              <a:buAutoNum type="arabicPeriod"/>
            </a:pPr>
            <a:r>
              <a:rPr lang="en-GB" sz="2000" dirty="0"/>
              <a:t>Create a research slide on William Klein’s photography</a:t>
            </a:r>
          </a:p>
          <a:p>
            <a:pPr marL="342900" indent="-342900">
              <a:buFont typeface="+mj-lt"/>
              <a:buAutoNum type="arabicPeriod"/>
            </a:pPr>
            <a:r>
              <a:rPr lang="en-GB" sz="2000" dirty="0"/>
              <a:t>Create a research slide on Toby Keller’s photography</a:t>
            </a:r>
          </a:p>
          <a:p>
            <a:pPr marL="342900" indent="-342900">
              <a:buFont typeface="+mj-lt"/>
              <a:buAutoNum type="arabicPeriod"/>
            </a:pPr>
            <a:r>
              <a:rPr lang="en-GB" sz="2000" dirty="0"/>
              <a:t>Create a research slide on your chosen photographer that links to light photography.</a:t>
            </a:r>
          </a:p>
          <a:p>
            <a:pPr marL="342900" indent="-342900">
              <a:buFont typeface="+mj-lt"/>
              <a:buAutoNum type="arabicPeriod"/>
            </a:pPr>
            <a:r>
              <a:rPr lang="en-GB" sz="2000" dirty="0"/>
              <a:t>Create a ‘Steps to creating my own Light Photography’ page and document the steps you need to take. Add to this slide what effects you intend to create with the camera, thinking about shapes, words, body outlines, ghosting, movement.</a:t>
            </a:r>
          </a:p>
          <a:p>
            <a:pPr marL="342900" indent="-342900">
              <a:buFont typeface="+mj-lt"/>
              <a:buAutoNum type="arabicPeriod"/>
            </a:pPr>
            <a:r>
              <a:rPr lang="en-GB" sz="2000" dirty="0"/>
              <a:t>Make a slide for each technique and find an inspiration/ example photo that you would like to recreate.</a:t>
            </a:r>
          </a:p>
          <a:p>
            <a:pPr marL="342900" indent="-342900">
              <a:buFont typeface="+mj-lt"/>
              <a:buAutoNum type="arabicPeriod"/>
            </a:pPr>
            <a:r>
              <a:rPr lang="en-GB" sz="2000" dirty="0"/>
              <a:t>Add and annotate your own outcomes and explain how they link to each photographer. Remember to edit some, but keep the original to compare. Constantly linking to the formal elements. See annotation guides for help.</a:t>
            </a:r>
          </a:p>
          <a:p>
            <a:pPr marL="342900" indent="-342900">
              <a:buFont typeface="+mj-lt"/>
              <a:buAutoNum type="arabicPeriod"/>
            </a:pPr>
            <a:endParaRPr lang="en-GB" sz="2000" dirty="0"/>
          </a:p>
          <a:p>
            <a:pPr marL="342900" indent="-342900">
              <a:buFont typeface="+mj-lt"/>
              <a:buAutoNum type="arabicPeriod"/>
            </a:pPr>
            <a:endParaRPr lang="en-GB" sz="2800" dirty="0"/>
          </a:p>
          <a:p>
            <a:pPr marL="342900" indent="-342900">
              <a:buFont typeface="+mj-lt"/>
              <a:buAutoNum type="arabicPeriod"/>
            </a:pPr>
            <a:endParaRPr lang="en-GB" sz="2800" dirty="0"/>
          </a:p>
          <a:p>
            <a:endParaRPr lang="en-GB" dirty="0"/>
          </a:p>
          <a:p>
            <a:endParaRPr lang="en-GB" dirty="0"/>
          </a:p>
        </p:txBody>
      </p:sp>
      <p:pic>
        <p:nvPicPr>
          <p:cNvPr id="1026" name="Picture 2" descr="Image result for light photography">
            <a:extLst>
              <a:ext uri="{FF2B5EF4-FFF2-40B4-BE49-F238E27FC236}">
                <a16:creationId xmlns:a16="http://schemas.microsoft.com/office/drawing/2014/main" id="{2AA0F37D-5761-4047-9777-050E6350E01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664703" y="0"/>
            <a:ext cx="2563613" cy="1606772"/>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Image result for light photography">
            <a:extLst>
              <a:ext uri="{FF2B5EF4-FFF2-40B4-BE49-F238E27FC236}">
                <a16:creationId xmlns:a16="http://schemas.microsoft.com/office/drawing/2014/main" id="{E04B9EB9-BF15-45C4-B1F0-E734A572955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29345"/>
            <a:ext cx="2590800" cy="1771650"/>
          </a:xfrm>
          <a:prstGeom prst="rect">
            <a:avLst/>
          </a:prstGeom>
          <a:noFill/>
          <a:extLst>
            <a:ext uri="{909E8E84-426E-40DD-AFC4-6F175D3DCCD1}">
              <a14:hiddenFill xmlns:a14="http://schemas.microsoft.com/office/drawing/2010/main">
                <a:solidFill>
                  <a:srgbClr val="FFFFFF"/>
                </a:solidFill>
              </a14:hiddenFill>
            </a:ext>
          </a:extLst>
        </p:spPr>
      </p:pic>
      <p:pic>
        <p:nvPicPr>
          <p:cNvPr id="1036" name="Picture 12" descr="Image result for light photography">
            <a:extLst>
              <a:ext uri="{FF2B5EF4-FFF2-40B4-BE49-F238E27FC236}">
                <a16:creationId xmlns:a16="http://schemas.microsoft.com/office/drawing/2014/main" id="{9B3C3DE1-8DB8-43D0-B1E9-A19D23F850C2}"/>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265" y="1745512"/>
            <a:ext cx="2619375" cy="1752600"/>
          </a:xfrm>
          <a:prstGeom prst="rect">
            <a:avLst/>
          </a:prstGeom>
          <a:noFill/>
          <a:extLst>
            <a:ext uri="{909E8E84-426E-40DD-AFC4-6F175D3DCCD1}">
              <a14:hiddenFill xmlns:a14="http://schemas.microsoft.com/office/drawing/2010/main">
                <a:solidFill>
                  <a:srgbClr val="FFFFFF"/>
                </a:solidFill>
              </a14:hiddenFill>
            </a:ext>
          </a:extLst>
        </p:spPr>
      </p:pic>
      <p:pic>
        <p:nvPicPr>
          <p:cNvPr id="1038" name="Picture 14" descr="Image result for light photography">
            <a:extLst>
              <a:ext uri="{FF2B5EF4-FFF2-40B4-BE49-F238E27FC236}">
                <a16:creationId xmlns:a16="http://schemas.microsoft.com/office/drawing/2014/main" id="{0F836062-AF3D-4936-8CF0-E34E0E0B8975}"/>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265" y="3498112"/>
            <a:ext cx="2619375" cy="1743075"/>
          </a:xfrm>
          <a:prstGeom prst="rect">
            <a:avLst/>
          </a:prstGeom>
          <a:noFill/>
          <a:extLst>
            <a:ext uri="{909E8E84-426E-40DD-AFC4-6F175D3DCCD1}">
              <a14:hiddenFill xmlns:a14="http://schemas.microsoft.com/office/drawing/2010/main">
                <a:solidFill>
                  <a:srgbClr val="FFFFFF"/>
                </a:solidFill>
              </a14:hiddenFill>
            </a:ext>
          </a:extLst>
        </p:spPr>
      </p:pic>
      <p:pic>
        <p:nvPicPr>
          <p:cNvPr id="1040" name="Picture 16" descr="Image result for light photography">
            <a:extLst>
              <a:ext uri="{FF2B5EF4-FFF2-40B4-BE49-F238E27FC236}">
                <a16:creationId xmlns:a16="http://schemas.microsoft.com/office/drawing/2014/main" id="{51BAB8AF-E187-4D5F-ABDC-EF6C4F7719CB}"/>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7940" y="5241187"/>
            <a:ext cx="2686050" cy="17049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6750834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411</Words>
  <Application>Microsoft Office PowerPoint</Application>
  <PresentationFormat>Widescreen</PresentationFormat>
  <Paragraphs>46</Paragraphs>
  <Slides>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Calibri</vt:lpstr>
      <vt:lpstr>Calibri Light</vt:lpstr>
      <vt:lpstr>Office Theme</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AstlesK</dc:creator>
  <cp:lastModifiedBy>AstlesK</cp:lastModifiedBy>
  <cp:revision>2</cp:revision>
  <dcterms:created xsi:type="dcterms:W3CDTF">2020-03-20T12:12:17Z</dcterms:created>
  <dcterms:modified xsi:type="dcterms:W3CDTF">2020-03-20T12:14:16Z</dcterms:modified>
</cp:coreProperties>
</file>