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5"/>
  </p:notesMasterIdLst>
  <p:sldIdLst>
    <p:sldId id="256" r:id="rId3"/>
    <p:sldId id="257" r:id="rId4"/>
  </p:sldIdLst>
  <p:sldSz cx="9906000" cy="6858000" type="A4"/>
  <p:notesSz cx="6805613" cy="99441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27" autoAdjust="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353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6a36322d7_0_104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00" cy="44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76a36322d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6a36322d7_0_0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00" cy="4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76a36322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6125"/>
            <a:ext cx="53848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251052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917178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675878" y="1709738"/>
            <a:ext cx="85440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40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09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09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682328" y="365126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682328" y="2505075"/>
            <a:ext cx="4190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5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4211340" y="987426"/>
            <a:ext cx="50148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5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5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8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50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777363" y="-270775"/>
            <a:ext cx="4351200" cy="8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5251012" y="2203075"/>
            <a:ext cx="58119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917156" y="129025"/>
            <a:ext cx="5811900" cy="62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681038" y="365126"/>
            <a:ext cx="8544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4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81038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281363" y="6356351"/>
            <a:ext cx="33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244"/>
            <a:ext cx="9905998" cy="68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27052" y="-527050"/>
            <a:ext cx="1951038" cy="300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/>
          <p:cNvSpPr txBox="1"/>
          <p:nvPr/>
        </p:nvSpPr>
        <p:spPr>
          <a:xfrm>
            <a:off x="2824175" y="201550"/>
            <a:ext cx="6916800" cy="1613700"/>
          </a:xfrm>
          <a:prstGeom prst="rect">
            <a:avLst/>
          </a:prstGeom>
          <a:solidFill>
            <a:srgbClr val="FEE599"/>
          </a:solidFill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7 Art H</a:t>
            </a: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ome </a:t>
            </a: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earning </a:t>
            </a:r>
            <a:r>
              <a:rPr lang="en-GB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C</a:t>
            </a: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hallenge:</a:t>
            </a:r>
            <a:endParaRPr sz="180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all </a:t>
            </a:r>
            <a:r>
              <a:rPr lang="en-GB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images on the list.  Each one must only be </a:t>
            </a:r>
            <a:r>
              <a:rPr lang="en-GB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5cm x 5cm 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use any materials you like to draw the images with, for example -pen, pencil, collage, paint, digital etc.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 them all on one sheet of A3 or several smaller sheets of A4 or A5.</a:t>
            </a:r>
            <a:endParaRPr/>
          </a:p>
        </p:txBody>
      </p:sp>
      <p:sp>
        <p:nvSpPr>
          <p:cNvPr id="162" name="Google Shape;162;p25"/>
          <p:cNvSpPr/>
          <p:nvPr/>
        </p:nvSpPr>
        <p:spPr>
          <a:xfrm>
            <a:off x="304700" y="2541775"/>
            <a:ext cx="1979400" cy="23040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5"/>
          <p:cNvSpPr txBox="1"/>
          <p:nvPr/>
        </p:nvSpPr>
        <p:spPr>
          <a:xfrm flipH="1">
            <a:off x="2483950" y="1883075"/>
            <a:ext cx="3235500" cy="4123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1.Your hand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 character from a book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plant or flower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4.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own mythical creature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5.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Yourself as a superhero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6.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insect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Your favourite food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A drinks can  or bottle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9.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zombie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10.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Something red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A building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  Sweets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13.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Something green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14.Your initials in an interesting font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15. </a:t>
            </a: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weird fish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 flipH="1">
            <a:off x="5830625" y="1959275"/>
            <a:ext cx="3169500" cy="3996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 Favourite film character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17. A song lyric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18. A treasure map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19. A car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20. A bird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21. Knife and fork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22. Something that makes you laugh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23. A childhood memory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24. Something you love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 Your eye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26. A reflection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 A phone 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 A cake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 A shoe 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30. A key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2661324" y="6082978"/>
            <a:ext cx="6715500" cy="646200"/>
          </a:xfrm>
          <a:prstGeom prst="rect">
            <a:avLst/>
          </a:prstGeom>
          <a:solidFill>
            <a:srgbClr val="92D050"/>
          </a:solidFill>
          <a:ln w="3810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Challenge! Try to crop your drawings so your artwork fills the whole box! The best outcomes will be put into an exhibition and display.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41282">
            <a:off x="115202" y="285890"/>
            <a:ext cx="2580224" cy="166627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/>
          <p:nvPr/>
        </p:nvSpPr>
        <p:spPr>
          <a:xfrm>
            <a:off x="467900" y="2650500"/>
            <a:ext cx="1816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to be as detailed and accurate as you can. You must complete all 30 drawings and remember that they have to all be 5cm x 5cm.</a:t>
            </a:r>
            <a:endParaRPr/>
          </a:p>
        </p:txBody>
      </p:sp>
      <p:pic>
        <p:nvPicPr>
          <p:cNvPr id="170" name="Google Shape;170;p25"/>
          <p:cNvPicPr preferRelativeResize="0"/>
          <p:nvPr/>
        </p:nvPicPr>
        <p:blipFill rotWithShape="1">
          <a:blip r:embed="rId6">
            <a:alphaModFix/>
          </a:blip>
          <a:srcRect l="3585" t="19608" r="32381" b="13990"/>
          <a:stretch/>
        </p:blipFill>
        <p:spPr>
          <a:xfrm>
            <a:off x="1007178" y="1691224"/>
            <a:ext cx="1365600" cy="946201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1" name="Google Shape;171;p25"/>
          <p:cNvPicPr preferRelativeResize="0"/>
          <p:nvPr/>
        </p:nvPicPr>
        <p:blipFill rotWithShape="1">
          <a:blip r:embed="rId7">
            <a:alphaModFix/>
          </a:blip>
          <a:srcRect l="2645" t="4254" r="33607" b="10479"/>
          <a:stretch/>
        </p:blipFill>
        <p:spPr>
          <a:xfrm>
            <a:off x="8375375" y="2322518"/>
            <a:ext cx="1365601" cy="1178407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Image result for cropping sweets art">
            <a:extLst>
              <a:ext uri="{FF2B5EF4-FFF2-40B4-BE49-F238E27FC236}">
                <a16:creationId xmlns:a16="http://schemas.microsoft.com/office/drawing/2014/main" id="{A3EFE36D-4F58-41C3-B478-B4765D5B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9" y="4983653"/>
            <a:ext cx="2200926" cy="16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ropping objects art">
            <a:extLst>
              <a:ext uri="{FF2B5EF4-FFF2-40B4-BE49-F238E27FC236}">
                <a16:creationId xmlns:a16="http://schemas.microsoft.com/office/drawing/2014/main" id="{7095C0F6-4268-498C-BC1E-C30794C0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0735" y="4238998"/>
            <a:ext cx="1405905" cy="18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524000" y="-1523998"/>
            <a:ext cx="6858001" cy="990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527052" y="-527050"/>
            <a:ext cx="1951038" cy="300513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 flipH="1">
            <a:off x="5846425" y="1968300"/>
            <a:ext cx="2802000" cy="403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16. Your front door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17. Inside your fridge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18. A smooth object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19. Something close up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20. A key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21. Something red </a:t>
            </a:r>
            <a:endParaRPr/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22. A knife and fork</a:t>
            </a:r>
            <a:endParaRPr/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23. Inside a bag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24. A mouth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25. Your eye</a:t>
            </a:r>
            <a:endParaRPr/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26. A reflection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27. An insect  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28. A journey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29. Your feet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30. Your name using an interesting font.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9448" y="1348297"/>
            <a:ext cx="2045670" cy="14772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494200" y="6082975"/>
            <a:ext cx="6729600" cy="646200"/>
          </a:xfrm>
          <a:prstGeom prst="rect">
            <a:avLst/>
          </a:prstGeom>
          <a:solidFill>
            <a:srgbClr val="FEE599"/>
          </a:solidFill>
          <a:ln w="38100" cap="flat" cmpd="sng">
            <a:solidFill>
              <a:schemeClr val="lt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Challenge! Try to crop your drawings so your artwork fills the whole box! The best outcomes will be put into an exhibition and display.</a:t>
            </a:r>
          </a:p>
          <a:p>
            <a:pPr algn="ctr"/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6">
            <a:alphaModFix/>
          </a:blip>
          <a:srcRect l="3585" t="19608" r="32381" b="13990"/>
          <a:stretch/>
        </p:blipFill>
        <p:spPr>
          <a:xfrm>
            <a:off x="8468163" y="5355330"/>
            <a:ext cx="1186601" cy="822177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7">
            <a:alphaModFix/>
          </a:blip>
          <a:srcRect l="14889" t="8623" r="5486" b="11305"/>
          <a:stretch/>
        </p:blipFill>
        <p:spPr>
          <a:xfrm>
            <a:off x="8468175" y="2121025"/>
            <a:ext cx="1186598" cy="1591178"/>
          </a:xfrm>
          <a:prstGeom prst="rect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13"/>
          <p:cNvSpPr txBox="1"/>
          <p:nvPr/>
        </p:nvSpPr>
        <p:spPr>
          <a:xfrm>
            <a:off x="2661325" y="201550"/>
            <a:ext cx="7079700" cy="16794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Y8 Art Home Learning Drawing challenge:</a:t>
            </a:r>
            <a:endParaRPr sz="1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285750">
              <a:buSzPts val="1600"/>
              <a:buFont typeface="Arial"/>
              <a:buChar char="•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Draw all </a:t>
            </a: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30 </a:t>
            </a: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images on the list.  Each one must only be </a:t>
            </a: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5cm x 5cm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285750">
              <a:buSzPts val="1600"/>
              <a:buFont typeface="Arial"/>
              <a:buChar char="•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You can use any materials you like to draw the images with, for example -pen, pencil, collage, paint, digital etc.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indent="-285750">
              <a:buSzPts val="1600"/>
              <a:buFont typeface="Century Gothic"/>
              <a:buChar char="•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Present them all on one sheet of A3 or several smaller sheets of A4 or A5.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741282">
            <a:off x="39002" y="285890"/>
            <a:ext cx="2580224" cy="166627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/>
          <p:nvPr/>
        </p:nvSpPr>
        <p:spPr>
          <a:xfrm>
            <a:off x="304699" y="2403411"/>
            <a:ext cx="2068200" cy="22278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38100" cap="flat" cmpd="sng">
            <a:solidFill>
              <a:schemeClr val="dk1"/>
            </a:solidFill>
            <a:prstDash val="dash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Try to be as detailed and accurate as you can. You must complete all 30 drawings and remember that they have to all be 5cm x 5cm.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3"/>
          <p:cNvSpPr txBox="1"/>
          <p:nvPr/>
        </p:nvSpPr>
        <p:spPr>
          <a:xfrm flipH="1">
            <a:off x="2494200" y="2028725"/>
            <a:ext cx="3219600" cy="378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 building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 plant or flower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Something yellow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 weird creature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 view through a window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 fragment</a:t>
            </a:r>
            <a:endParaRPr/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Your favourite food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 toilet</a:t>
            </a:r>
            <a:endParaRPr/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Your street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Something rough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Your hand</a:t>
            </a:r>
            <a:endParaRPr/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 Sweets  </a:t>
            </a:r>
            <a:endParaRPr/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 A green object 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An empty space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indent="-330200">
              <a:buSzPts val="1600"/>
              <a:buFont typeface="Century Gothic"/>
              <a:buAutoNum type="arabicPeriod"/>
            </a:pPr>
            <a:r>
              <a:rPr lang="en-GB" sz="1600">
                <a:latin typeface="Century Gothic"/>
                <a:ea typeface="Century Gothic"/>
                <a:cs typeface="Century Gothic"/>
                <a:sym typeface="Century Gothic"/>
              </a:rPr>
              <a:t>Something spiky</a:t>
            </a:r>
            <a:endParaRPr sz="1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" name="Picture 2" descr="Image result for cropping sweets art">
            <a:extLst>
              <a:ext uri="{FF2B5EF4-FFF2-40B4-BE49-F238E27FC236}">
                <a16:creationId xmlns:a16="http://schemas.microsoft.com/office/drawing/2014/main" id="{4F595240-DA26-4605-B68D-4E5E5E265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9" y="4983653"/>
            <a:ext cx="2200926" cy="164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ropping objects art">
            <a:extLst>
              <a:ext uri="{FF2B5EF4-FFF2-40B4-BE49-F238E27FC236}">
                <a16:creationId xmlns:a16="http://schemas.microsoft.com/office/drawing/2014/main" id="{D08F7A4A-B6E1-4612-A25A-DB999305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45326" y="3593303"/>
            <a:ext cx="1405905" cy="18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60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505</Words>
  <Application>Microsoft Office PowerPoint</Application>
  <PresentationFormat>A4 Paper (210x297 mm)</PresentationFormat>
  <Paragraphs>72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Century Gothic</vt:lpstr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</dc:creator>
  <cp:lastModifiedBy>AstlesK</cp:lastModifiedBy>
  <cp:revision>2</cp:revision>
  <dcterms:modified xsi:type="dcterms:W3CDTF">2020-03-20T14:40:11Z</dcterms:modified>
</cp:coreProperties>
</file>