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2" r:id="rId7"/>
    <p:sldId id="266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5F3D4-4F6B-447A-88FC-8C9FC64EE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D9A57E-9DE8-4EF7-95BA-8D45E03D9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498C7-FB27-490D-83C8-66F121E2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F9C4-B253-42F6-951B-04E539B0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EF2A-B0B2-42BC-B9DB-259BDCBB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F22D-9414-42F5-A860-CFCF1AFE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DAC0D-94C0-430A-9958-C8F5D024C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9452-96FB-4296-BD30-074DF9427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94C2-35E4-4BA4-9943-B88EA7639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FEB4-2330-4DAE-9E6E-38E9F59B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5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DAAD4-45AD-4B44-AB14-D10E34779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E103F-4451-4FE7-9C65-50B7757E1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4C461-5FDF-4AFF-8762-23B22DC9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A3D07-F1AF-4941-974E-CD497133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6F7BD-BB38-4E59-825C-1FF0AFDB5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8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4C80-5E15-4E46-BA38-62FEAB60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37E37-5E42-442B-AE85-8AE597CAD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79900-F2BE-4347-AC68-F37C3300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2117F-FA0C-4052-B218-462DFCB9E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AB667-B5FD-4F73-B470-58D49447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8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0C4D9-5969-4654-801D-8470210C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41A04-75EE-4FC7-BA10-48C6C5EAE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B231F-51FB-4A6C-B104-BEF94197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E5326-36B7-4858-A993-1B05ED4D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DEC8-A24F-4448-89ED-25FFA282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213BD-34FC-44A4-A4F3-729F6B64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8B63-667F-4B73-8521-CCD05B3C5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CB28A-1C82-4BE8-923A-A533A1FC9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7A86-83CD-422A-94E8-1478FA89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8D06F-97E4-49D3-8989-E5FDE2BE2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E3591-0C0C-4E87-9ACA-C0BAD0AD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95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CBB1-55BD-45DC-A996-73E380497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48ED3-E702-44CC-8273-953EBDB61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250C08-84F3-45F2-A5DC-CF8BC0517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8795A-2394-4346-8E47-AC34CBAB2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6A385-F96A-4F28-8AB1-8C6EAF327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D201BB-363E-401D-84B6-4E11ECC3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E11B85-2C74-42E9-8804-DAA8459E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B1B76A-2B29-4B6C-9838-5DC8B907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0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F254-0619-4B89-B7D9-92FCD5921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084C-0FD4-4DA2-B277-257F75DB5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CA250-A014-4621-AFE4-484E4F417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8B7DA-8331-4E85-B8DB-772824CF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15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ED0AC-A304-457E-911D-7E4F46623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EA01D-532B-49A1-B29B-4AE92D63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A74AA9-361B-44D0-93EA-3B6E72F0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39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70752-F12D-455F-B92F-3E65E54A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DAF1B-0007-4C1B-BB35-A3DF37354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CF6AFD-8E94-4BB5-8D67-7886100C2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EF53-5C6A-453C-871C-EDE62F7EB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8B5EDF-6F42-448D-A17A-0C0AA8AB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0CC73-1BB0-488D-8280-AC41F019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5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231C-9771-48E6-8B02-8D11D973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596BA-D600-470A-BA2A-EA919E8C3F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B9E9-04DD-4BBE-B6DD-5194D9296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EAD25-02B5-42C7-8D55-9F1BB39C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C2882-1726-4D13-BFF4-0BD58AB2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32398-425F-4529-B874-0DB99093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96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3D5E2-206E-4865-B0A1-DE77C82A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43F35-428D-4965-900E-1A0A71B80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EAED9-F788-4BDB-9381-4EFD5BE72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775F-F1E8-4AFC-9935-170FCAF4C681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ABE5-2CC6-4620-BBCE-9489A2F83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DFB6F-AE9C-4DDF-928C-93F96C296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CEB8-561E-48B6-924F-9B99FD256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8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frostmath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471425142" TargetMode="External"/><Relationship Id="rId13" Type="http://schemas.openxmlformats.org/officeDocument/2006/relationships/hyperlink" Target="https://vimeo.com/475137972" TargetMode="External"/><Relationship Id="rId3" Type="http://schemas.openxmlformats.org/officeDocument/2006/relationships/hyperlink" Target="https://vimeo.com/468128960" TargetMode="External"/><Relationship Id="rId7" Type="http://schemas.openxmlformats.org/officeDocument/2006/relationships/hyperlink" Target="https://vimeo.com/468129575" TargetMode="External"/><Relationship Id="rId12" Type="http://schemas.openxmlformats.org/officeDocument/2006/relationships/hyperlink" Target="https://vimeo.com/474984655" TargetMode="External"/><Relationship Id="rId2" Type="http://schemas.openxmlformats.org/officeDocument/2006/relationships/hyperlink" Target="https://vimeo.com/46812878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imeo.com/468129392" TargetMode="External"/><Relationship Id="rId11" Type="http://schemas.openxmlformats.org/officeDocument/2006/relationships/hyperlink" Target="https://vimeo.com/474984412" TargetMode="External"/><Relationship Id="rId5" Type="http://schemas.openxmlformats.org/officeDocument/2006/relationships/hyperlink" Target="https://vimeo.com/468129177" TargetMode="External"/><Relationship Id="rId10" Type="http://schemas.openxmlformats.org/officeDocument/2006/relationships/hyperlink" Target="https://vimeo.com/474984117" TargetMode="External"/><Relationship Id="rId4" Type="http://schemas.openxmlformats.org/officeDocument/2006/relationships/hyperlink" Target="https://vimeo.com/468129042" TargetMode="External"/><Relationship Id="rId9" Type="http://schemas.openxmlformats.org/officeDocument/2006/relationships/hyperlink" Target="https://vimeo.com/47142525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yfieldschoolpo2.sharepoint.com/Maths-Students/Shared%20Documents/Forms/AllItems.aspx?viewid=b0f0f79c%2D1fda%2D445d%2Dafb4%2D70da31862b4d&amp;id=%2FMaths%2DStudents%2FShared%20Documents%2FYear%208%2FAutumn%202%2FWorking%20in%20the%20Cartesian%20Plae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vimeo.com/481136083" TargetMode="External"/><Relationship Id="rId3" Type="http://schemas.openxmlformats.org/officeDocument/2006/relationships/hyperlink" Target="https://vimeo.com/477519085" TargetMode="External"/><Relationship Id="rId7" Type="http://schemas.openxmlformats.org/officeDocument/2006/relationships/hyperlink" Target="https://vimeo.com/481135393" TargetMode="External"/><Relationship Id="rId2" Type="http://schemas.openxmlformats.org/officeDocument/2006/relationships/hyperlink" Target="https://vimeo.com/47751887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vimeo.com/478901964" TargetMode="External"/><Relationship Id="rId11" Type="http://schemas.openxmlformats.org/officeDocument/2006/relationships/hyperlink" Target="https://vimeo.com/481137122" TargetMode="External"/><Relationship Id="rId5" Type="http://schemas.openxmlformats.org/officeDocument/2006/relationships/hyperlink" Target="https://vimeo.com/477519564" TargetMode="External"/><Relationship Id="rId10" Type="http://schemas.openxmlformats.org/officeDocument/2006/relationships/hyperlink" Target="https://vimeo.com/481136693" TargetMode="External"/><Relationship Id="rId4" Type="http://schemas.openxmlformats.org/officeDocument/2006/relationships/hyperlink" Target="https://vimeo.com/477519379" TargetMode="External"/><Relationship Id="rId9" Type="http://schemas.openxmlformats.org/officeDocument/2006/relationships/hyperlink" Target="https://vimeo.com/48113645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ayfieldschoolpo2.sharepoint.com/Maths-Students/Shared%20Documents/Forms/AllItems.aspx?viewid=b0f0f79c%2D1fda%2D445d%2Dafb4%2D70da31862b4d&amp;id=%2FMaths%2DStudents%2FShared%20Documents%2FYear%208%2FAutumn%202%2FCollecting%20and%20Representing%20Data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yfieldschoolpo2.sharepoint.com/Maths-Students/Shared%20Documents/Forms/AllItems.aspx?viewid=b0f0f79c%2D1fda%2D445d%2Dafb4%2D70da31862b4d&amp;id=%2FMaths%2DStudents%2FShared%20Documents%2FYear%208%2FAutumn%202%2FTables%20and%20Probability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1EF40-3EDA-4242-B57B-52FDD5D89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20658"/>
          </a:xfrm>
        </p:spPr>
        <p:txBody>
          <a:bodyPr>
            <a:normAutofit/>
          </a:bodyPr>
          <a:lstStyle/>
          <a:p>
            <a:r>
              <a:rPr lang="en-GB" dirty="0"/>
              <a:t>Year  8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Autumn 2 Work</a:t>
            </a:r>
          </a:p>
        </p:txBody>
      </p:sp>
    </p:spTree>
    <p:extLst>
      <p:ext uri="{BB962C8B-B14F-4D97-AF65-F5344CB8AC3E}">
        <p14:creationId xmlns:p14="http://schemas.microsoft.com/office/powerpoint/2010/main" val="381220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69E739-B9E3-4734-AA9E-ED4468291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104"/>
            <a:ext cx="9610817" cy="646930"/>
          </a:xfrm>
        </p:spPr>
        <p:txBody>
          <a:bodyPr>
            <a:normAutofit fontScale="90000"/>
          </a:bodyPr>
          <a:lstStyle/>
          <a:p>
            <a:r>
              <a:rPr lang="en-GB" dirty="0"/>
              <a:t>Below are the topics being covered this half term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E4B5B6-8939-4D19-B216-5F234FDA52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" t="18438" r="325" b="15859"/>
          <a:stretch/>
        </p:blipFill>
        <p:spPr>
          <a:xfrm>
            <a:off x="1577008" y="2570922"/>
            <a:ext cx="7765775" cy="230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CF3F-1676-496B-BF35-7266E593B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Website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865-F0B6-4CA5-8070-48B632F0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70" y="1253331"/>
            <a:ext cx="10515600" cy="5387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Watch the linked videos and use the linked worksheets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also videos you can watch on the Dr Frost Maths Website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www.drfrostmaths.com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Once you have logged in. At the top click “Resources” and the “Videos”</a:t>
            </a:r>
          </a:p>
          <a:p>
            <a:pPr marL="0" indent="0">
              <a:buNone/>
            </a:pPr>
            <a:r>
              <a:rPr lang="en-GB" dirty="0"/>
              <a:t>You will then need to search for the video you need</a:t>
            </a:r>
          </a:p>
        </p:txBody>
      </p:sp>
    </p:spTree>
    <p:extLst>
      <p:ext uri="{BB962C8B-B14F-4D97-AF65-F5344CB8AC3E}">
        <p14:creationId xmlns:p14="http://schemas.microsoft.com/office/powerpoint/2010/main" val="220844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/>
              <a:t>Week 1,2 &amp; 3 Working in the cartesian plane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BB9A2-1626-415D-8B76-294FEA272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" y="964232"/>
            <a:ext cx="11966713" cy="56220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>
                <a:hlinkClick r:id="rId2"/>
              </a:rPr>
              <a:t>https://vimeo.com/468128782</a:t>
            </a:r>
            <a:r>
              <a:rPr lang="en-GB" dirty="0"/>
              <a:t> Work with coordinates in all four quadrants</a:t>
            </a:r>
            <a:br>
              <a:rPr lang="en-GB" dirty="0"/>
            </a:br>
            <a:r>
              <a:rPr lang="en-GB" dirty="0">
                <a:hlinkClick r:id="rId3"/>
              </a:rPr>
              <a:t>https://vimeo.com/468128960</a:t>
            </a:r>
            <a:r>
              <a:rPr lang="en-GB" dirty="0"/>
              <a:t> Identify and draw lines that are parallel to the axes</a:t>
            </a:r>
          </a:p>
          <a:p>
            <a:r>
              <a:rPr lang="en-GB" dirty="0">
                <a:hlinkClick r:id="rId4"/>
              </a:rPr>
              <a:t>https://vimeo.com/468129042</a:t>
            </a:r>
            <a:r>
              <a:rPr lang="en-GB" dirty="0"/>
              <a:t> Recognise and use the line y=x</a:t>
            </a:r>
          </a:p>
          <a:p>
            <a:r>
              <a:rPr lang="en-GB" dirty="0">
                <a:hlinkClick r:id="rId5"/>
              </a:rPr>
              <a:t>https://vimeo.com/468129177</a:t>
            </a:r>
            <a:r>
              <a:rPr lang="en-GB" dirty="0"/>
              <a:t> Recognise and use lines of the form y=</a:t>
            </a:r>
            <a:r>
              <a:rPr lang="en-GB" dirty="0" err="1"/>
              <a:t>kx</a:t>
            </a:r>
            <a:endParaRPr lang="en-GB" dirty="0"/>
          </a:p>
          <a:p>
            <a:r>
              <a:rPr lang="en-GB" dirty="0">
                <a:hlinkClick r:id="rId6"/>
              </a:rPr>
              <a:t>https://vimeo.com/468129392</a:t>
            </a:r>
            <a:r>
              <a:rPr lang="en-GB" dirty="0"/>
              <a:t> Link y=</a:t>
            </a:r>
            <a:r>
              <a:rPr lang="en-GB" dirty="0" err="1"/>
              <a:t>kx</a:t>
            </a:r>
            <a:r>
              <a:rPr lang="en-GB" dirty="0"/>
              <a:t> to direct proportion problems</a:t>
            </a:r>
          </a:p>
          <a:p>
            <a:r>
              <a:rPr lang="en-GB" dirty="0">
                <a:hlinkClick r:id="rId7"/>
              </a:rPr>
              <a:t>https://vimeo.com/468129575</a:t>
            </a:r>
            <a:r>
              <a:rPr lang="en-GB" dirty="0"/>
              <a:t> Explore the gradient of the line y=</a:t>
            </a:r>
            <a:r>
              <a:rPr lang="en-GB" dirty="0" err="1"/>
              <a:t>kx</a:t>
            </a:r>
            <a:r>
              <a:rPr lang="en-GB" dirty="0"/>
              <a:t> (Set 1)</a:t>
            </a:r>
          </a:p>
          <a:p>
            <a:r>
              <a:rPr lang="en-GB" u="sng" dirty="0">
                <a:hlinkClick r:id="rId8"/>
              </a:rPr>
              <a:t>https://vimeo.com/471425142</a:t>
            </a:r>
            <a:r>
              <a:rPr lang="en-GB" dirty="0"/>
              <a:t> Recognise and use lines of the form y=</a:t>
            </a:r>
            <a:r>
              <a:rPr lang="en-GB" dirty="0" err="1"/>
              <a:t>x+a</a:t>
            </a:r>
            <a:endParaRPr lang="en-GB" dirty="0"/>
          </a:p>
          <a:p>
            <a:r>
              <a:rPr lang="en-GB" u="sng" dirty="0">
                <a:hlinkClick r:id="rId9"/>
              </a:rPr>
              <a:t>https://vimeo.com/471425256</a:t>
            </a:r>
            <a:r>
              <a:rPr lang="en-GB" dirty="0"/>
              <a:t> Explore graphs with negative gradient (y=-</a:t>
            </a:r>
            <a:r>
              <a:rPr lang="en-GB" dirty="0" err="1"/>
              <a:t>kx</a:t>
            </a:r>
            <a:r>
              <a:rPr lang="en-GB" dirty="0"/>
              <a:t>, y=a-x, </a:t>
            </a:r>
            <a:r>
              <a:rPr lang="en-GB" dirty="0" err="1"/>
              <a:t>x+y</a:t>
            </a:r>
            <a:r>
              <a:rPr lang="en-GB" dirty="0"/>
              <a:t>=a)</a:t>
            </a:r>
          </a:p>
          <a:p>
            <a:r>
              <a:rPr lang="en-GB" u="sng" dirty="0">
                <a:hlinkClick r:id="rId10"/>
              </a:rPr>
              <a:t>https://vimeo.com/474984117</a:t>
            </a:r>
            <a:r>
              <a:rPr lang="en-GB" dirty="0"/>
              <a:t> Link graphs to linear sequences</a:t>
            </a:r>
          </a:p>
          <a:p>
            <a:r>
              <a:rPr lang="en-GB" u="sng" dirty="0">
                <a:hlinkClick r:id="rId11"/>
              </a:rPr>
              <a:t>https://vimeo.com/474984412</a:t>
            </a:r>
            <a:r>
              <a:rPr lang="en-GB" dirty="0"/>
              <a:t> Plot graphs of the form y=</a:t>
            </a:r>
            <a:r>
              <a:rPr lang="en-GB" dirty="0" err="1"/>
              <a:t>mx+c</a:t>
            </a:r>
            <a:endParaRPr lang="en-GB" dirty="0"/>
          </a:p>
          <a:p>
            <a:r>
              <a:rPr lang="en-GB" u="sng" dirty="0">
                <a:hlinkClick r:id="rId12"/>
              </a:rPr>
              <a:t>https://vimeo.com/474984655</a:t>
            </a:r>
            <a:r>
              <a:rPr lang="en-GB" dirty="0"/>
              <a:t> Explore non-linear graphs (H)</a:t>
            </a:r>
          </a:p>
          <a:p>
            <a:r>
              <a:rPr lang="en-GB" u="sng" dirty="0">
                <a:hlinkClick r:id="rId13"/>
              </a:rPr>
              <a:t>https://vimeo.com/475137972</a:t>
            </a:r>
            <a:r>
              <a:rPr lang="en-GB" dirty="0"/>
              <a:t> Find the midpoint of a line segment (H)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716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EB9136C-6CE9-4A3C-B13E-42A0BCC54B48}"/>
              </a:ext>
            </a:extLst>
          </p:cNvPr>
          <p:cNvSpPr txBox="1">
            <a:spLocks/>
          </p:cNvSpPr>
          <p:nvPr/>
        </p:nvSpPr>
        <p:spPr>
          <a:xfrm>
            <a:off x="106017" y="1147031"/>
            <a:ext cx="12085983" cy="3186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500" b="1" dirty="0"/>
              <a:t>Worksheets and solutions</a:t>
            </a:r>
            <a:endParaRPr lang="en-GB" sz="35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3500" dirty="0"/>
              <a:t>Follow the link and select the worksheet with same name as the video, then mark your work using the answer sheet.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 u="sng" dirty="0">
                <a:hlinkClick r:id="rId2"/>
              </a:rPr>
              <a:t>https://mayfieldschoolpo2.sharepoint.com/Maths-Students/Shared%20Documents/Forms/AllItems.aspx?viewid=b0f0f79c%2D1fda%2D445d%2Dafb4%2D70da31862b4d&amp;id=%2FMaths%2DStudents%2FShared%20Documents%2FYear%208%2FAutumn%202%2FWorking%20in%20the%20Cartesian%20Plae</a:t>
            </a:r>
            <a:endParaRPr lang="en-GB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6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6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64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49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86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4122"/>
            <a:ext cx="10515600" cy="941250"/>
          </a:xfrm>
        </p:spPr>
        <p:txBody>
          <a:bodyPr>
            <a:normAutofit/>
          </a:bodyPr>
          <a:lstStyle/>
          <a:p>
            <a:r>
              <a:rPr lang="en-GB" sz="1800" b="1" dirty="0"/>
              <a:t>Week 4 &amp; 5 Representing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7FD15-0184-4564-8B36-996623235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878" y="1253331"/>
            <a:ext cx="9935817" cy="549202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https://vimeo.com/477518878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and interpret scatter graphs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https://vimeo.com/477519085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and describe linear correlation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https://vimeo.com/477519379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and use line of best fit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https://vimeo.com/477519564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non-linear relationships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https://vimeo.com/478901964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different types of data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https://vimeo.com/481135393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Read and interpret ungrouped frequency tables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https://vimeo.com/481136083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Read and interpret grouped frequency tables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https://vimeo.com/481136452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 grouped discrete data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https://vimeo.com/481136693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 continuous data grouped into equal classes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https://vimeo.com/481137122</a:t>
            </a:r>
            <a:r>
              <a:rPr lang="en-GB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Construct and interpret two-way tables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36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4122"/>
            <a:ext cx="10515600" cy="941250"/>
          </a:xfrm>
        </p:spPr>
        <p:txBody>
          <a:bodyPr>
            <a:normAutofit/>
          </a:bodyPr>
          <a:lstStyle/>
          <a:p>
            <a:r>
              <a:rPr lang="en-GB" sz="1800" b="1" dirty="0"/>
              <a:t>Week 4 &amp; 5 Representing data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386AABF-53FD-4A9E-BE35-BB989171F209}"/>
              </a:ext>
            </a:extLst>
          </p:cNvPr>
          <p:cNvSpPr txBox="1">
            <a:spLocks/>
          </p:cNvSpPr>
          <p:nvPr/>
        </p:nvSpPr>
        <p:spPr>
          <a:xfrm>
            <a:off x="0" y="1189383"/>
            <a:ext cx="11135141" cy="2786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900" b="1" dirty="0"/>
              <a:t>Worksheets and 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900" dirty="0"/>
              <a:t>Follow the link and select the worksheet with same name as the video, then mark your work using the answer sheet.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https://mayfieldschoolpo2.sharepoint.com/Maths-Students/Shared%20Documents/Forms/AllItems.aspx?viewid=b0f0f79c%2D1fda%2D445d%2Dafb4%2D70da31862b4d&amp;id=%2FMaths%2DStudents%2FShared%20Documents%2FYear%208%2FAutumn%202%2FCollecting%20and%20Representing%20Data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sz="1900" dirty="0"/>
          </a:p>
          <a:p>
            <a:endParaRPr lang="en-GB" sz="19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8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8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51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4122"/>
            <a:ext cx="10515600" cy="941250"/>
          </a:xfrm>
        </p:spPr>
        <p:txBody>
          <a:bodyPr>
            <a:normAutofit/>
          </a:bodyPr>
          <a:lstStyle/>
          <a:p>
            <a:r>
              <a:rPr lang="en-GB" sz="1800" b="1" dirty="0"/>
              <a:t>Week  6 Tables and probability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386AABF-53FD-4A9E-BE35-BB989171F209}"/>
              </a:ext>
            </a:extLst>
          </p:cNvPr>
          <p:cNvSpPr txBox="1">
            <a:spLocks/>
          </p:cNvSpPr>
          <p:nvPr/>
        </p:nvSpPr>
        <p:spPr>
          <a:xfrm>
            <a:off x="0" y="880883"/>
            <a:ext cx="11682344" cy="3186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100" b="1" dirty="0"/>
              <a:t>Videos, Worksheets and solutions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1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100" dirty="0"/>
              <a:t>Follow the link and select a video to watch, then select the worksheet with same name as the video. Mark your work using the answer sheet.</a:t>
            </a:r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https://mayfieldschoolpo2.sharepoint.com/Maths-Students/Shared%20Documents/Forms/AllItems.aspx?viewid=b0f0f79c%2D1fda%2D445d%2Dafb4%2D70da31862b4d&amp;id=%2FMaths%2DStudents%2FShared%20Documents%2FYear%208%2FAutumn%202%2FTables%20and%20Probability</a:t>
            </a: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sz="21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8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800" dirty="0"/>
          </a:p>
          <a:p>
            <a:pPr marL="0" indent="0">
              <a:buFont typeface="Arial" panose="020B0604020202020204" pitchFamily="34" charset="0"/>
              <a:buNone/>
            </a:pPr>
            <a:endParaRPr lang="en-GB" sz="3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44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12F39-7173-4A6C-8B27-81DB19B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4122"/>
            <a:ext cx="10515600" cy="941250"/>
          </a:xfrm>
        </p:spPr>
        <p:txBody>
          <a:bodyPr>
            <a:normAutofit/>
          </a:bodyPr>
          <a:lstStyle/>
          <a:p>
            <a:r>
              <a:rPr lang="en-GB" sz="1800" b="1" dirty="0"/>
              <a:t>Week 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214929-C29B-4ABD-99E1-AED13DC030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Use this week to revise the topics covered from the previous 6 weeks.</a:t>
            </a:r>
          </a:p>
          <a:p>
            <a:r>
              <a:rPr lang="en-GB" dirty="0"/>
              <a:t>Re watch any videos and complete any worksheets not finished.</a:t>
            </a:r>
          </a:p>
        </p:txBody>
      </p:sp>
    </p:spTree>
    <p:extLst>
      <p:ext uri="{BB962C8B-B14F-4D97-AF65-F5344CB8AC3E}">
        <p14:creationId xmlns:p14="http://schemas.microsoft.com/office/powerpoint/2010/main" val="190606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694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Year  8  Autumn 2 Work</vt:lpstr>
      <vt:lpstr>Below are the topics being covered this half term</vt:lpstr>
      <vt:lpstr>Website Details</vt:lpstr>
      <vt:lpstr>Week 1,2 &amp; 3 Working in the cartesian plane</vt:lpstr>
      <vt:lpstr>PowerPoint Presentation</vt:lpstr>
      <vt:lpstr>Week 4 &amp; 5 Representing data</vt:lpstr>
      <vt:lpstr>Week 4 &amp; 5 Representing data</vt:lpstr>
      <vt:lpstr>Week  6 Tables and probability</vt:lpstr>
      <vt:lpstr>Week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 11 Set 2 Autumn 1 Work</dc:title>
  <dc:creator>RalphS</dc:creator>
  <cp:lastModifiedBy>GaleE</cp:lastModifiedBy>
  <cp:revision>30</cp:revision>
  <dcterms:created xsi:type="dcterms:W3CDTF">2020-09-19T08:54:32Z</dcterms:created>
  <dcterms:modified xsi:type="dcterms:W3CDTF">2020-11-24T12:18:17Z</dcterms:modified>
</cp:coreProperties>
</file>