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10"/>
  </p:notesMasterIdLst>
  <p:sldIdLst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63" autoAdjust="0"/>
    <p:restoredTop sz="76214" autoAdjust="0"/>
  </p:normalViewPr>
  <p:slideViewPr>
    <p:cSldViewPr snapToGrid="0">
      <p:cViewPr varScale="1">
        <p:scale>
          <a:sx n="83" d="100"/>
          <a:sy n="83" d="100"/>
        </p:scale>
        <p:origin x="52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ire Munoz" userId="883d4dd7-b1ba-436b-8f33-5fb578b0ead0" providerId="ADAL" clId="{2D111AA4-756E-40E1-A4F5-54318B50FCC9}"/>
    <pc:docChg chg="delSld">
      <pc:chgData name="Claire Munoz" userId="883d4dd7-b1ba-436b-8f33-5fb578b0ead0" providerId="ADAL" clId="{2D111AA4-756E-40E1-A4F5-54318B50FCC9}" dt="2025-06-05T11:58:14.151" v="0" actId="2696"/>
      <pc:docMkLst>
        <pc:docMk/>
      </pc:docMkLst>
      <pc:sldChg chg="del">
        <pc:chgData name="Claire Munoz" userId="883d4dd7-b1ba-436b-8f33-5fb578b0ead0" providerId="ADAL" clId="{2D111AA4-756E-40E1-A4F5-54318B50FCC9}" dt="2025-06-05T11:58:14.151" v="0" actId="2696"/>
        <pc:sldMkLst>
          <pc:docMk/>
          <pc:sldMk cId="3026037031" sldId="25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817DDC-F436-4334-97C8-796E60C2A246}" type="datetimeFigureOut">
              <a:rPr lang="en-GB" smtClean="0"/>
              <a:t>05/06/2025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FD7E29-7FEE-446A-837B-56C24554BC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8617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07685-D4E2-49A2-ABB4-752F5F9804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8A080F-7DDC-4B50-8989-2AFA8D96CF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A30251-A5F6-4D74-8E42-751905ED2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D784-A801-4C05-B396-A6660270FE1B}" type="datetimeFigureOut">
              <a:rPr lang="en-GB" smtClean="0"/>
              <a:t>05/06/2025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88D8D-A0E3-4ABB-B297-F96C53490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74C7C3-5F67-4889-B0EB-37FD7BA28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05BC4-917E-4A51-A9E0-9847F5085B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758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3C324-3950-4565-85D4-FE8FB8F2E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A917E0-5A83-4C0C-A34D-921A3480C2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D596C2-2639-4613-8AF9-BE5CBF4F2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D784-A801-4C05-B396-A6660270FE1B}" type="datetimeFigureOut">
              <a:rPr lang="en-GB" smtClean="0"/>
              <a:t>05/06/2025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FE80CF-6912-4E74-859E-859012597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FF8291-20BC-4ABC-9785-619CBFCCA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05BC4-917E-4A51-A9E0-9847F5085B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2985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2924151-EAC8-4FED-899C-29218A7602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41AB2B-A54A-4318-A801-BDEB024F26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0D8A15-D33B-4C25-9B41-22756EB57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D784-A801-4C05-B396-A6660270FE1B}" type="datetimeFigureOut">
              <a:rPr lang="en-GB" smtClean="0"/>
              <a:t>05/06/2025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FA48FA-853B-42DA-BE7B-46ACDD0B4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FC96A2-D9EC-40DB-BA2F-AB76292DF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05BC4-917E-4A51-A9E0-9847F5085B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73758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219E3-C245-4241-8454-9A01C2927E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>
                <a:solidFill>
                  <a:srgbClr val="002060"/>
                </a:solidFill>
                <a:latin typeface="OpenDyslexicAlta" panose="00000500000000000000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4FAB3A-AB7D-4835-B587-B184520862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>
                <a:solidFill>
                  <a:srgbClr val="002060"/>
                </a:solidFill>
                <a:latin typeface="OpenDyslexicAlta" panose="00000500000000000000" pitchFamily="50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606EC4-58AB-4D85-A174-4FE86A49276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srgbClr val="002060"/>
                </a:solidFill>
                <a:latin typeface="+mn-lt"/>
              </a:defRPr>
            </a:lvl1pPr>
          </a:lstStyle>
          <a:p>
            <a:fld id="{7410D784-A801-4C05-B396-A6660270FE1B}" type="datetimeFigureOut">
              <a:rPr lang="en-GB" smtClean="0"/>
              <a:t>05/06/2025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214FF1-21EB-4080-9DDE-10BACDCD9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AABC3D-8250-4194-A731-1F6BE62FC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srgbClr val="002060"/>
                </a:solidFill>
                <a:latin typeface="+mn-lt"/>
              </a:defRPr>
            </a:lvl1pPr>
          </a:lstStyle>
          <a:p>
            <a:fld id="{95105BC4-917E-4A51-A9E0-9847F5085B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11684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Do N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1">
            <a:extLst>
              <a:ext uri="{FF2B5EF4-FFF2-40B4-BE49-F238E27FC236}">
                <a16:creationId xmlns:a16="http://schemas.microsoft.com/office/drawing/2014/main" id="{FF3DD221-3FDE-4390-BF0B-6B3514C0A50D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-3152001" y="3152002"/>
            <a:ext cx="6858001" cy="553998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 dirty="0">
                <a:latin typeface="OpenDyslexicAlta" panose="00000500000000000000" pitchFamily="50" charset="0"/>
                <a:cs typeface="Tahoma" panose="020B0604030504040204" pitchFamily="34" charset="0"/>
              </a:rPr>
              <a:t>Do Now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19E41C3-7E2C-4F0F-8739-32A2A69802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OpenDyslexicAlta" panose="00000500000000000000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B3C3DE-6947-4327-ADF1-4069D985A4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>
              <a:defRPr>
                <a:latin typeface="OpenDyslexicAlta" panose="00000500000000000000" pitchFamily="50" charset="0"/>
              </a:defRPr>
            </a:lvl1pPr>
            <a:lvl2pPr>
              <a:defRPr>
                <a:latin typeface="OpenDyslexicAlta" panose="00000500000000000000" pitchFamily="50" charset="0"/>
              </a:defRPr>
            </a:lvl2pPr>
            <a:lvl3pPr>
              <a:defRPr>
                <a:latin typeface="OpenDyslexicAlta" panose="00000500000000000000" pitchFamily="50" charset="0"/>
              </a:defRPr>
            </a:lvl3pPr>
            <a:lvl4pPr>
              <a:defRPr>
                <a:latin typeface="OpenDyslexicAlta" panose="00000500000000000000" pitchFamily="50" charset="0"/>
              </a:defRPr>
            </a:lvl4pPr>
            <a:lvl5pPr>
              <a:defRPr>
                <a:latin typeface="OpenDyslexicAlta" panose="00000500000000000000" pitchFamily="50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2DCF3A-E4A1-4846-B94A-A5B96FA4B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OpenDyslexicAlta" panose="00000500000000000000" pitchFamily="50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E7EB49-B81F-4F63-8D4E-85503C739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OpenDyslexicAlta" panose="00000500000000000000" pitchFamily="50" charset="0"/>
              </a:defRPr>
            </a:lvl1pPr>
          </a:lstStyle>
          <a:p>
            <a:fld id="{95105BC4-917E-4A51-A9E0-9847F5085B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01593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hy 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1">
            <a:extLst>
              <a:ext uri="{FF2B5EF4-FFF2-40B4-BE49-F238E27FC236}">
                <a16:creationId xmlns:a16="http://schemas.microsoft.com/office/drawing/2014/main" id="{799416C4-52EF-4616-94F8-94F1C5BC92D5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-3152001" y="3152001"/>
            <a:ext cx="6858000" cy="55399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 dirty="0">
                <a:latin typeface="OpenDyslexicAlta" panose="00000500000000000000" pitchFamily="50" charset="0"/>
                <a:cs typeface="Tahoma" panose="020B0604030504040204" pitchFamily="34" charset="0"/>
              </a:rPr>
              <a:t>Why Do?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19E41C3-7E2C-4F0F-8739-32A2A69802A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556909"/>
            <a:ext cx="10515600" cy="1133781"/>
          </a:xfrm>
          <a:prstGeom prst="rect">
            <a:avLst/>
          </a:prstGeom>
        </p:spPr>
        <p:txBody>
          <a:bodyPr/>
          <a:lstStyle>
            <a:lvl1pPr>
              <a:defRPr u="sng">
                <a:latin typeface="OpenDyslexicAlta" panose="00000500000000000000" pitchFamily="50" charset="0"/>
              </a:defRPr>
            </a:lvl1pPr>
          </a:lstStyle>
          <a:p>
            <a:r>
              <a:rPr lang="en-US" dirty="0"/>
              <a:t>What are we learning (Big Question)?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B3C3DE-6947-4327-ADF1-4069D985A4A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3036793"/>
            <a:ext cx="10515600" cy="1666904"/>
          </a:xfrm>
          <a:prstGeom prst="rect">
            <a:avLst/>
          </a:prstGeom>
        </p:spPr>
        <p:txBody>
          <a:bodyPr/>
          <a:lstStyle>
            <a:lvl1pPr>
              <a:defRPr>
                <a:latin typeface="OpenDyslexicAlta" panose="00000500000000000000" pitchFamily="50" charset="0"/>
              </a:defRPr>
            </a:lvl1pPr>
            <a:lvl2pPr>
              <a:defRPr>
                <a:latin typeface="OpenDyslexicAlta" panose="00000500000000000000" pitchFamily="50" charset="0"/>
              </a:defRPr>
            </a:lvl2pPr>
            <a:lvl3pPr>
              <a:defRPr>
                <a:latin typeface="OpenDyslexicAlta" panose="00000500000000000000" pitchFamily="50" charset="0"/>
              </a:defRPr>
            </a:lvl3pPr>
            <a:lvl4pPr>
              <a:defRPr>
                <a:latin typeface="OpenDyslexicAlta" panose="00000500000000000000" pitchFamily="50" charset="0"/>
              </a:defRPr>
            </a:lvl4pPr>
            <a:lvl5pPr>
              <a:defRPr>
                <a:latin typeface="OpenDyslexicAlta" panose="00000500000000000000" pitchFamily="50" charset="0"/>
              </a:defRPr>
            </a:lvl5pPr>
          </a:lstStyle>
          <a:p>
            <a:pPr lvl="0"/>
            <a:r>
              <a:rPr lang="en-US" dirty="0"/>
              <a:t>Why are we learning this?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2DCF3A-E4A1-4846-B94A-A5B96FA4B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OpenDyslexicAlta" panose="00000500000000000000" pitchFamily="50" charset="0"/>
              </a:defRPr>
            </a:lvl1pPr>
          </a:lstStyle>
          <a:p>
            <a:endParaRPr lang="en-GB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EA5B027-4783-4EB1-8523-3C023350A24C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838200" y="4743385"/>
            <a:ext cx="10515600" cy="1438889"/>
          </a:xfrm>
          <a:prstGeom prst="rect">
            <a:avLst/>
          </a:prstGeom>
        </p:spPr>
        <p:txBody>
          <a:bodyPr/>
          <a:lstStyle>
            <a:lvl1pPr>
              <a:defRPr>
                <a:latin typeface="OpenDyslexicAlta" panose="00000500000000000000" pitchFamily="50" charset="0"/>
              </a:defRPr>
            </a:lvl1pPr>
            <a:lvl2pPr>
              <a:defRPr>
                <a:latin typeface="OpenDyslexicAlta" panose="00000500000000000000" pitchFamily="50" charset="0"/>
              </a:defRPr>
            </a:lvl2pPr>
            <a:lvl3pPr>
              <a:defRPr>
                <a:latin typeface="OpenDyslexicAlta" panose="00000500000000000000" pitchFamily="50" charset="0"/>
              </a:defRPr>
            </a:lvl3pPr>
            <a:lvl4pPr>
              <a:defRPr>
                <a:latin typeface="OpenDyslexicAlta" panose="00000500000000000000" pitchFamily="50" charset="0"/>
              </a:defRPr>
            </a:lvl4pPr>
            <a:lvl5pPr>
              <a:defRPr>
                <a:latin typeface="OpenDyslexicAlta" panose="00000500000000000000" pitchFamily="50" charset="0"/>
              </a:defRPr>
            </a:lvl5pPr>
          </a:lstStyle>
          <a:p>
            <a:pPr lvl="0"/>
            <a:r>
              <a:rPr lang="en-US" dirty="0"/>
              <a:t>Keywords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5E4FA6A8-1B3B-4642-B840-218A3E608C84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838200" y="1491428"/>
            <a:ext cx="10515600" cy="1666904"/>
          </a:xfrm>
          <a:prstGeom prst="rect">
            <a:avLst/>
          </a:prstGeom>
        </p:spPr>
        <p:txBody>
          <a:bodyPr/>
          <a:lstStyle>
            <a:lvl1pPr>
              <a:defRPr>
                <a:latin typeface="OpenDyslexicAlta" panose="00000500000000000000" pitchFamily="50" charset="0"/>
              </a:defRPr>
            </a:lvl1pPr>
            <a:lvl2pPr>
              <a:defRPr>
                <a:latin typeface="OpenDyslexicAlta" panose="00000500000000000000" pitchFamily="50" charset="0"/>
              </a:defRPr>
            </a:lvl2pPr>
            <a:lvl3pPr>
              <a:defRPr>
                <a:latin typeface="OpenDyslexicAlta" panose="00000500000000000000" pitchFamily="50" charset="0"/>
              </a:defRPr>
            </a:lvl3pPr>
            <a:lvl4pPr>
              <a:defRPr>
                <a:latin typeface="OpenDyslexicAlta" panose="00000500000000000000" pitchFamily="50" charset="0"/>
              </a:defRPr>
            </a:lvl4pPr>
            <a:lvl5pPr>
              <a:defRPr>
                <a:latin typeface="OpenDyslexicAlta" panose="00000500000000000000" pitchFamily="50" charset="0"/>
              </a:defRPr>
            </a:lvl5pPr>
          </a:lstStyle>
          <a:p>
            <a:pPr lvl="0"/>
            <a:r>
              <a:rPr lang="en-US" dirty="0"/>
              <a:t>How are we learning this?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149D9F95-805B-4C4B-97B8-70E7E5DD25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75682"/>
            <a:ext cx="35814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OpenDyslexicAlta" panose="00000500000000000000" pitchFamily="50" charset="0"/>
              </a:defRPr>
            </a:lvl1pPr>
          </a:lstStyle>
          <a:p>
            <a:fld id="{7410D784-A801-4C05-B396-A6660270FE1B}" type="datetimeFigureOut">
              <a:rPr lang="en-GB" smtClean="0"/>
              <a:t>05/06/2025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34621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 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1">
            <a:extLst>
              <a:ext uri="{FF2B5EF4-FFF2-40B4-BE49-F238E27FC236}">
                <a16:creationId xmlns:a16="http://schemas.microsoft.com/office/drawing/2014/main" id="{F14E3C40-389A-4984-8E47-AD83E9648C79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-3152001" y="3152000"/>
            <a:ext cx="6858001" cy="553998"/>
          </a:xfrm>
          <a:prstGeom prst="rect">
            <a:avLst/>
          </a:prstGeom>
          <a:solidFill>
            <a:srgbClr val="FF05FF"/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 dirty="0">
                <a:latin typeface="OpenDyslexicAlta" panose="00000500000000000000" pitchFamily="50" charset="0"/>
                <a:cs typeface="Tahoma" panose="020B0604030504040204" pitchFamily="34" charset="0"/>
              </a:rPr>
              <a:t>I Do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19E41C3-7E2C-4F0F-8739-32A2A69802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OpenDyslexicAlta" panose="00000500000000000000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B3C3DE-6947-4327-ADF1-4069D985A4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>
              <a:defRPr>
                <a:latin typeface="OpenDyslexicAlta" panose="00000500000000000000" pitchFamily="50" charset="0"/>
              </a:defRPr>
            </a:lvl1pPr>
            <a:lvl2pPr>
              <a:defRPr>
                <a:latin typeface="OpenDyslexicAlta" panose="00000500000000000000" pitchFamily="50" charset="0"/>
              </a:defRPr>
            </a:lvl2pPr>
            <a:lvl3pPr>
              <a:defRPr>
                <a:latin typeface="OpenDyslexicAlta" panose="00000500000000000000" pitchFamily="50" charset="0"/>
              </a:defRPr>
            </a:lvl3pPr>
            <a:lvl4pPr>
              <a:defRPr>
                <a:latin typeface="OpenDyslexicAlta" panose="00000500000000000000" pitchFamily="50" charset="0"/>
              </a:defRPr>
            </a:lvl4pPr>
            <a:lvl5pPr>
              <a:defRPr>
                <a:latin typeface="OpenDyslexicAlta" panose="00000500000000000000" pitchFamily="50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2DCF3A-E4A1-4846-B94A-A5B96FA4B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OpenDyslexicAlta" panose="00000500000000000000" pitchFamily="50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E7EB49-B81F-4F63-8D4E-85503C739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OpenDyslexicAlta" panose="00000500000000000000" pitchFamily="50" charset="0"/>
              </a:defRPr>
            </a:lvl1pPr>
          </a:lstStyle>
          <a:p>
            <a:fld id="{95105BC4-917E-4A51-A9E0-9847F5085B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6290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We 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1">
            <a:extLst>
              <a:ext uri="{FF2B5EF4-FFF2-40B4-BE49-F238E27FC236}">
                <a16:creationId xmlns:a16="http://schemas.microsoft.com/office/drawing/2014/main" id="{168FF5DB-ABB7-4F0D-AA1C-4506783EF175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-3152001" y="3152002"/>
            <a:ext cx="6858001" cy="553998"/>
          </a:xfrm>
          <a:prstGeom prst="rect">
            <a:avLst/>
          </a:prstGeom>
          <a:solidFill>
            <a:srgbClr val="69FF69"/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 dirty="0">
                <a:latin typeface="OpenDyslexicAlta" panose="00000500000000000000" pitchFamily="50" charset="0"/>
                <a:cs typeface="Tahoma" panose="020B0604030504040204" pitchFamily="34" charset="0"/>
              </a:rPr>
              <a:t>We Do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19E41C3-7E2C-4F0F-8739-32A2A69802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OpenDyslexicAlta" panose="00000500000000000000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B3C3DE-6947-4327-ADF1-4069D985A4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>
              <a:defRPr>
                <a:latin typeface="OpenDyslexicAlta" panose="00000500000000000000" pitchFamily="50" charset="0"/>
              </a:defRPr>
            </a:lvl1pPr>
            <a:lvl2pPr>
              <a:defRPr>
                <a:latin typeface="OpenDyslexicAlta" panose="00000500000000000000" pitchFamily="50" charset="0"/>
              </a:defRPr>
            </a:lvl2pPr>
            <a:lvl3pPr>
              <a:defRPr>
                <a:latin typeface="OpenDyslexicAlta" panose="00000500000000000000" pitchFamily="50" charset="0"/>
              </a:defRPr>
            </a:lvl3pPr>
            <a:lvl4pPr>
              <a:defRPr>
                <a:latin typeface="OpenDyslexicAlta" panose="00000500000000000000" pitchFamily="50" charset="0"/>
              </a:defRPr>
            </a:lvl4pPr>
            <a:lvl5pPr>
              <a:defRPr>
                <a:latin typeface="OpenDyslexicAlta" panose="00000500000000000000" pitchFamily="50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2DCF3A-E4A1-4846-B94A-A5B96FA4B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OpenDyslexicAlta" panose="00000500000000000000" pitchFamily="50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E7EB49-B81F-4F63-8D4E-85503C739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OpenDyslexicAlta" panose="00000500000000000000" pitchFamily="50" charset="0"/>
              </a:defRPr>
            </a:lvl1pPr>
          </a:lstStyle>
          <a:p>
            <a:fld id="{95105BC4-917E-4A51-A9E0-9847F5085B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83603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evi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1">
            <a:extLst>
              <a:ext uri="{FF2B5EF4-FFF2-40B4-BE49-F238E27FC236}">
                <a16:creationId xmlns:a16="http://schemas.microsoft.com/office/drawing/2014/main" id="{40589F15-2B3E-4C66-B59A-D3136F74B865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-3152001" y="3152002"/>
            <a:ext cx="6858001" cy="553998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dirty="0">
                <a:solidFill>
                  <a:schemeClr val="bg1"/>
                </a:solidFill>
                <a:latin typeface="OpenDyslexicAlta" panose="00000500000000000000" pitchFamily="50" charset="0"/>
                <a:cs typeface="Tahoma" panose="020B0604030504040204" pitchFamily="34" charset="0"/>
              </a:rPr>
              <a:t>Review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19E41C3-7E2C-4F0F-8739-32A2A69802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OpenDyslexicAlta" panose="00000500000000000000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B3C3DE-6947-4327-ADF1-4069D985A4A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 marL="171450" marR="0" indent="-171450" algn="l" defTabSz="9144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>
                <a:latin typeface="OpenDyslexicAlta" panose="00000500000000000000" pitchFamily="50" charset="0"/>
              </a:defRPr>
            </a:lvl1pPr>
            <a:lvl2pPr>
              <a:defRPr>
                <a:latin typeface="OpenDyslexicAlta" panose="00000500000000000000" pitchFamily="50" charset="0"/>
              </a:defRPr>
            </a:lvl2pPr>
            <a:lvl3pPr>
              <a:defRPr>
                <a:latin typeface="OpenDyslexicAlta" panose="00000500000000000000" pitchFamily="50" charset="0"/>
              </a:defRPr>
            </a:lvl3pPr>
            <a:lvl4pPr>
              <a:defRPr>
                <a:latin typeface="OpenDyslexicAlta" panose="00000500000000000000" pitchFamily="50" charset="0"/>
              </a:defRPr>
            </a:lvl4pPr>
            <a:lvl5pPr>
              <a:defRPr>
                <a:latin typeface="OpenDyslexicAlta" panose="00000500000000000000" pitchFamily="50" charset="0"/>
              </a:defRPr>
            </a:lvl5pPr>
          </a:lstStyle>
          <a:p>
            <a:pPr marL="171450" marR="0" lvl="0" indent="-171450" algn="l" defTabSz="9144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altLang="en-US" sz="2000" dirty="0">
                <a:latin typeface="OpenDyslexicAlta" panose="00000500000000000000" pitchFamily="50" charset="0"/>
                <a:cs typeface="Tahoma" panose="020B0604030504040204" pitchFamily="34" charset="0"/>
              </a:rPr>
              <a:t>What have we learned towards answering our Big Question?</a:t>
            </a:r>
            <a:br>
              <a:rPr lang="en-GB" altLang="en-US" sz="2000" dirty="0">
                <a:latin typeface="OpenDyslexicAlta" panose="00000500000000000000" pitchFamily="50" charset="0"/>
                <a:cs typeface="Tahoma" panose="020B0604030504040204" pitchFamily="34" charset="0"/>
              </a:rPr>
            </a:br>
            <a:r>
              <a:rPr lang="en-GB" altLang="en-US" sz="2000" dirty="0">
                <a:latin typeface="OpenDyslexicAlta" panose="00000500000000000000" pitchFamily="50" charset="0"/>
                <a:cs typeface="Tahoma" panose="020B0604030504040204" pitchFamily="34" charset="0"/>
              </a:rPr>
              <a:t>What more do we know now?</a:t>
            </a:r>
            <a:br>
              <a:rPr lang="en-GB" altLang="en-US" sz="2000" dirty="0">
                <a:latin typeface="OpenDyslexicAlta" panose="00000500000000000000" pitchFamily="50" charset="0"/>
                <a:cs typeface="Tahoma" panose="020B0604030504040204" pitchFamily="34" charset="0"/>
              </a:rPr>
            </a:br>
            <a:r>
              <a:rPr lang="en-GB" altLang="en-US" sz="2000" dirty="0">
                <a:latin typeface="OpenDyslexicAlta" panose="00000500000000000000" pitchFamily="50" charset="0"/>
                <a:cs typeface="Tahoma" panose="020B0604030504040204" pitchFamily="34" charset="0"/>
              </a:rPr>
              <a:t>What progress have we made?</a:t>
            </a:r>
            <a:br>
              <a:rPr lang="en-GB" altLang="en-US" sz="2000" dirty="0">
                <a:latin typeface="OpenDyslexicAlta" panose="00000500000000000000" pitchFamily="50" charset="0"/>
                <a:cs typeface="Tahoma" panose="020B0604030504040204" pitchFamily="34" charset="0"/>
              </a:rPr>
            </a:br>
            <a:r>
              <a:rPr lang="en-GB" altLang="en-US" sz="2000" dirty="0">
                <a:latin typeface="OpenDyslexicAlta" panose="00000500000000000000" pitchFamily="50" charset="0"/>
                <a:cs typeface="Tahoma" panose="020B0604030504040204" pitchFamily="34" charset="0"/>
              </a:rPr>
              <a:t>How do we know?</a:t>
            </a:r>
          </a:p>
          <a:p>
            <a:pPr marL="171450" marR="0" lvl="0" indent="-171450" algn="l" defTabSz="9144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altLang="en-US" sz="2000" dirty="0">
              <a:latin typeface="OpenDyslexicAlta" panose="00000500000000000000" pitchFamily="50" charset="0"/>
              <a:cs typeface="Tahoma" panose="020B0604030504040204" pitchFamily="34" charset="0"/>
            </a:endParaRPr>
          </a:p>
          <a:p>
            <a:pPr marL="171450" marR="0" lvl="0" indent="-171450" algn="l" defTabSz="9144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altLang="en-US" sz="2000" dirty="0">
              <a:latin typeface="OpenDyslexicAlta" panose="00000500000000000000" pitchFamily="50" charset="0"/>
              <a:cs typeface="Tahoma" panose="020B0604030504040204" pitchFamily="34" charset="0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endParaRPr lang="en-GB" altLang="en-US" sz="2000" dirty="0">
              <a:latin typeface="OpenDyslexicAlta" panose="00000500000000000000" pitchFamily="50" charset="0"/>
              <a:cs typeface="Tahoma" panose="020B0604030504040204" pitchFamily="34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2DCF3A-E4A1-4846-B94A-A5B96FA4B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E7EB49-B81F-4F63-8D4E-85503C739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fld id="{95105BC4-917E-4A51-A9E0-9847F5085B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23934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You 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">
            <a:extLst>
              <a:ext uri="{FF2B5EF4-FFF2-40B4-BE49-F238E27FC236}">
                <a16:creationId xmlns:a16="http://schemas.microsoft.com/office/drawing/2014/main" id="{DE85FBCB-C455-4C7A-84D3-B743E4D53261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-3152001" y="3152001"/>
            <a:ext cx="6858001" cy="55399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dirty="0">
                <a:latin typeface="OpenDyslexicAlta" panose="00000500000000000000" pitchFamily="50" charset="0"/>
                <a:cs typeface="Tahoma" panose="020B0604030504040204" pitchFamily="34" charset="0"/>
              </a:rPr>
              <a:t>You Do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19E41C3-7E2C-4F0F-8739-32A2A69802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OpenDyslexicAlta" panose="00000500000000000000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B3C3DE-6947-4327-ADF1-4069D985A4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>
              <a:defRPr>
                <a:latin typeface="OpenDyslexicAlta" panose="00000500000000000000" pitchFamily="50" charset="0"/>
              </a:defRPr>
            </a:lvl1pPr>
            <a:lvl2pPr>
              <a:defRPr>
                <a:latin typeface="OpenDyslexicAlta" panose="00000500000000000000" pitchFamily="50" charset="0"/>
              </a:defRPr>
            </a:lvl2pPr>
            <a:lvl3pPr>
              <a:defRPr>
                <a:latin typeface="OpenDyslexicAlta" panose="00000500000000000000" pitchFamily="50" charset="0"/>
              </a:defRPr>
            </a:lvl3pPr>
            <a:lvl4pPr>
              <a:defRPr>
                <a:latin typeface="OpenDyslexicAlta" panose="00000500000000000000" pitchFamily="50" charset="0"/>
              </a:defRPr>
            </a:lvl4pPr>
            <a:lvl5pPr>
              <a:defRPr>
                <a:latin typeface="OpenDyslexicAlta" panose="00000500000000000000" pitchFamily="50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2DCF3A-E4A1-4846-B94A-A5B96FA4B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E7EB49-B81F-4F63-8D4E-85503C739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fld id="{95105BC4-917E-4A51-A9E0-9847F5085B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72883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Final Revi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1">
            <a:extLst>
              <a:ext uri="{FF2B5EF4-FFF2-40B4-BE49-F238E27FC236}">
                <a16:creationId xmlns:a16="http://schemas.microsoft.com/office/drawing/2014/main" id="{40589F15-2B3E-4C66-B59A-D3136F74B865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-3152001" y="3152002"/>
            <a:ext cx="6858001" cy="553998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dirty="0">
                <a:solidFill>
                  <a:schemeClr val="bg1"/>
                </a:solidFill>
                <a:latin typeface="OpenDyslexicAlta" panose="00000500000000000000" pitchFamily="50" charset="0"/>
                <a:cs typeface="Tahoma" panose="020B0604030504040204" pitchFamily="34" charset="0"/>
              </a:rPr>
              <a:t> Final Review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19E41C3-7E2C-4F0F-8739-32A2A69802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OpenDyslexicAlta" panose="00000500000000000000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B3C3DE-6947-4327-ADF1-4069D985A4A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latin typeface="OpenDyslexicAlta" panose="00000500000000000000" pitchFamily="50" charset="0"/>
              </a:defRPr>
            </a:lvl1pPr>
            <a:lvl2pPr>
              <a:defRPr>
                <a:latin typeface="OpenDyslexicAlta" panose="00000500000000000000" pitchFamily="50" charset="0"/>
              </a:defRPr>
            </a:lvl2pPr>
            <a:lvl3pPr>
              <a:defRPr>
                <a:latin typeface="OpenDyslexicAlta" panose="00000500000000000000" pitchFamily="50" charset="0"/>
              </a:defRPr>
            </a:lvl3pPr>
            <a:lvl4pPr>
              <a:defRPr>
                <a:latin typeface="OpenDyslexicAlta" panose="00000500000000000000" pitchFamily="50" charset="0"/>
              </a:defRPr>
            </a:lvl4pPr>
            <a:lvl5pPr>
              <a:defRPr>
                <a:latin typeface="OpenDyslexicAlta" panose="00000500000000000000" pitchFamily="50" charset="0"/>
              </a:defRPr>
            </a:lvl5pPr>
          </a:lstStyle>
          <a:p>
            <a:pPr marL="171450" marR="0" lvl="0" indent="-171450" algn="l" defTabSz="9144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altLang="en-US" sz="2000" dirty="0">
                <a:latin typeface="OpenDyslexicAlta" panose="00000500000000000000" pitchFamily="50" charset="0"/>
                <a:cs typeface="Tahoma" panose="020B0604030504040204" pitchFamily="34" charset="0"/>
              </a:rPr>
              <a:t>Have we answered our Big Question?</a:t>
            </a:r>
            <a:br>
              <a:rPr lang="en-GB" altLang="en-US" sz="2000" dirty="0">
                <a:latin typeface="OpenDyslexicAlta" panose="00000500000000000000" pitchFamily="50" charset="0"/>
                <a:cs typeface="Tahoma" panose="020B0604030504040204" pitchFamily="34" charset="0"/>
              </a:rPr>
            </a:br>
            <a:r>
              <a:rPr lang="en-GB" altLang="en-US" sz="2000" dirty="0">
                <a:latin typeface="OpenDyslexicAlta" panose="00000500000000000000" pitchFamily="50" charset="0"/>
                <a:cs typeface="Tahoma" panose="020B0604030504040204" pitchFamily="34" charset="0"/>
              </a:rPr>
              <a:t>What more do we know now?</a:t>
            </a:r>
            <a:br>
              <a:rPr lang="en-GB" altLang="en-US" sz="2000" dirty="0">
                <a:latin typeface="OpenDyslexicAlta" panose="00000500000000000000" pitchFamily="50" charset="0"/>
                <a:cs typeface="Tahoma" panose="020B0604030504040204" pitchFamily="34" charset="0"/>
              </a:rPr>
            </a:br>
            <a:r>
              <a:rPr lang="en-GB" altLang="en-US" sz="2000" dirty="0">
                <a:latin typeface="OpenDyslexicAlta" panose="00000500000000000000" pitchFamily="50" charset="0"/>
                <a:cs typeface="Tahoma" panose="020B0604030504040204" pitchFamily="34" charset="0"/>
              </a:rPr>
              <a:t>What progress have we made in the lesson? How do we know?</a:t>
            </a:r>
            <a:br>
              <a:rPr lang="en-GB" altLang="en-US" sz="2000" dirty="0">
                <a:latin typeface="OpenDyslexicAlta" panose="00000500000000000000" pitchFamily="50" charset="0"/>
                <a:cs typeface="Tahoma" panose="020B0604030504040204" pitchFamily="34" charset="0"/>
              </a:rPr>
            </a:br>
            <a:r>
              <a:rPr lang="en-GB" altLang="en-US" sz="2000" dirty="0">
                <a:latin typeface="OpenDyslexicAlta" panose="00000500000000000000" pitchFamily="50" charset="0"/>
                <a:cs typeface="Tahoma" panose="020B0604030504040204" pitchFamily="34" charset="0"/>
              </a:rPr>
              <a:t>What are our next steps?</a:t>
            </a:r>
          </a:p>
          <a:p>
            <a:pPr marL="171450" marR="0" lvl="0" indent="-171450" algn="l" defTabSz="9144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altLang="en-US" sz="2000" dirty="0">
              <a:latin typeface="OpenDyslexicAlta" panose="00000500000000000000" pitchFamily="50" charset="0"/>
              <a:cs typeface="Tahoma" panose="020B0604030504040204" pitchFamily="34" charset="0"/>
            </a:endParaRPr>
          </a:p>
          <a:p>
            <a:pPr marL="171450" marR="0" lvl="0" indent="-171450" algn="l" defTabSz="9144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altLang="en-US" sz="2000" dirty="0">
              <a:latin typeface="OpenDyslexicAlta" panose="00000500000000000000" pitchFamily="50" charset="0"/>
              <a:cs typeface="Tahoma" panose="020B0604030504040204" pitchFamily="34" charset="0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endParaRPr lang="en-GB" altLang="en-US" sz="2000" dirty="0">
              <a:latin typeface="OpenDyslexicAlta" panose="00000500000000000000" pitchFamily="50" charset="0"/>
              <a:cs typeface="Tahoma" panose="020B0604030504040204" pitchFamily="34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2DCF3A-E4A1-4846-B94A-A5B96FA4B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E7EB49-B81F-4F63-8D4E-85503C739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fld id="{95105BC4-917E-4A51-A9E0-9847F5085B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2625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485103-6915-4AF1-8A5E-CBEA0D5BA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DB314A-63FE-4CE7-B109-C929B35D14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45EA92-7631-496E-A829-9A3460DD6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D784-A801-4C05-B396-A6660270FE1B}" type="datetimeFigureOut">
              <a:rPr lang="en-GB" smtClean="0"/>
              <a:t>05/06/2025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2FCE8A-E80D-4A0B-8174-3A9B248AF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8118C4-BD05-4ACB-A8DE-53AEB7503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05BC4-917E-4A51-A9E0-9847F5085B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98199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3DD77-E8A8-44A8-BC2E-4AF1073A3A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4500">
                <a:latin typeface="OpenDyslexicAlta" panose="00000500000000000000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23244C-0149-4EEF-A2D1-EA3A7E236E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  <a:latin typeface="OpenDyslexicAlta" panose="00000500000000000000" pitchFamily="50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318C66-DF0B-47AF-A725-7F82115FCEB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fld id="{7410D784-A801-4C05-B396-A6660270FE1B}" type="datetimeFigureOut">
              <a:rPr lang="en-GB" smtClean="0"/>
              <a:t>05/06/2025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D33978-4E6F-48B2-9B1A-96A8C6DA4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3613F-D5BB-44B5-8D51-2899006A7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fld id="{95105BC4-917E-4A51-A9E0-9847F5085B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36414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1E622-58B6-4206-A8FA-1D4D3E1C2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OpenDyslexicAlta" panose="00000500000000000000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526916-FAFF-413B-9434-7171CE7A81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>
                <a:latin typeface="OpenDyslexicAlta" panose="00000500000000000000" pitchFamily="50" charset="0"/>
              </a:defRPr>
            </a:lvl1pPr>
            <a:lvl2pPr>
              <a:defRPr>
                <a:latin typeface="OpenDyslexicAlta" panose="00000500000000000000" pitchFamily="50" charset="0"/>
              </a:defRPr>
            </a:lvl2pPr>
            <a:lvl3pPr>
              <a:defRPr>
                <a:latin typeface="OpenDyslexicAlta" panose="00000500000000000000" pitchFamily="50" charset="0"/>
              </a:defRPr>
            </a:lvl3pPr>
            <a:lvl4pPr>
              <a:defRPr>
                <a:latin typeface="OpenDyslexicAlta" panose="00000500000000000000" pitchFamily="50" charset="0"/>
              </a:defRPr>
            </a:lvl4pPr>
            <a:lvl5pPr>
              <a:defRPr>
                <a:latin typeface="OpenDyslexicAlta" panose="00000500000000000000" pitchFamily="50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9F0F26-D42E-4230-B47B-E25E374CDF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>
                <a:latin typeface="OpenDyslexicAlta" panose="00000500000000000000" pitchFamily="50" charset="0"/>
              </a:defRPr>
            </a:lvl1pPr>
            <a:lvl2pPr>
              <a:defRPr>
                <a:latin typeface="OpenDyslexicAlta" panose="00000500000000000000" pitchFamily="50" charset="0"/>
              </a:defRPr>
            </a:lvl2pPr>
            <a:lvl3pPr>
              <a:defRPr>
                <a:latin typeface="OpenDyslexicAlta" panose="00000500000000000000" pitchFamily="50" charset="0"/>
              </a:defRPr>
            </a:lvl3pPr>
            <a:lvl4pPr>
              <a:defRPr>
                <a:latin typeface="OpenDyslexicAlta" panose="00000500000000000000" pitchFamily="50" charset="0"/>
              </a:defRPr>
            </a:lvl4pPr>
            <a:lvl5pPr>
              <a:defRPr>
                <a:latin typeface="OpenDyslexicAlta" panose="00000500000000000000" pitchFamily="50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EF9820-1278-489C-B0B9-6BB58435C66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fld id="{7410D784-A801-4C05-B396-A6660270FE1B}" type="datetimeFigureOut">
              <a:rPr lang="en-GB" smtClean="0"/>
              <a:t>05/06/2025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FA7167-8FF6-4988-B699-B7D60C92A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363292-460E-4093-AF86-7F7F9F685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fld id="{95105BC4-917E-4A51-A9E0-9847F5085B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66457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1AF92-2C6A-46B9-B9A5-435119938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OpenDyslexicAlta" panose="00000500000000000000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BEDAAA-00D8-4BE2-B7F1-A3AC60CE66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>
                <a:latin typeface="OpenDyslexicAlta" panose="00000500000000000000" pitchFamily="50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D8EDDC-B54F-4395-8672-F9C7EEADA8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  <a:prstGeom prst="rect">
            <a:avLst/>
          </a:prstGeom>
        </p:spPr>
        <p:txBody>
          <a:bodyPr/>
          <a:lstStyle>
            <a:lvl1pPr>
              <a:defRPr>
                <a:latin typeface="OpenDyslexicAlta" panose="00000500000000000000" pitchFamily="50" charset="0"/>
              </a:defRPr>
            </a:lvl1pPr>
            <a:lvl2pPr>
              <a:defRPr>
                <a:latin typeface="OpenDyslexicAlta" panose="00000500000000000000" pitchFamily="50" charset="0"/>
              </a:defRPr>
            </a:lvl2pPr>
            <a:lvl3pPr>
              <a:defRPr>
                <a:latin typeface="OpenDyslexicAlta" panose="00000500000000000000" pitchFamily="50" charset="0"/>
              </a:defRPr>
            </a:lvl3pPr>
            <a:lvl4pPr>
              <a:defRPr>
                <a:latin typeface="OpenDyslexicAlta" panose="00000500000000000000" pitchFamily="50" charset="0"/>
              </a:defRPr>
            </a:lvl4pPr>
            <a:lvl5pPr>
              <a:defRPr>
                <a:latin typeface="OpenDyslexicAlta" panose="00000500000000000000" pitchFamily="50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7FC190-0766-415B-9EB7-F825D3A1F9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>
                <a:latin typeface="OpenDyslexicAlta" panose="00000500000000000000" pitchFamily="50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50AEF0E-765B-4954-90C8-AD2B6F19AF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  <a:prstGeom prst="rect">
            <a:avLst/>
          </a:prstGeom>
        </p:spPr>
        <p:txBody>
          <a:bodyPr/>
          <a:lstStyle>
            <a:lvl1pPr>
              <a:defRPr>
                <a:latin typeface="OpenDyslexicAlta" panose="00000500000000000000" pitchFamily="50" charset="0"/>
              </a:defRPr>
            </a:lvl1pPr>
            <a:lvl2pPr>
              <a:defRPr>
                <a:latin typeface="OpenDyslexicAlta" panose="00000500000000000000" pitchFamily="50" charset="0"/>
              </a:defRPr>
            </a:lvl2pPr>
            <a:lvl3pPr>
              <a:defRPr>
                <a:latin typeface="OpenDyslexicAlta" panose="00000500000000000000" pitchFamily="50" charset="0"/>
              </a:defRPr>
            </a:lvl3pPr>
            <a:lvl4pPr>
              <a:defRPr>
                <a:latin typeface="OpenDyslexicAlta" panose="00000500000000000000" pitchFamily="50" charset="0"/>
              </a:defRPr>
            </a:lvl4pPr>
            <a:lvl5pPr>
              <a:defRPr>
                <a:latin typeface="OpenDyslexicAlta" panose="00000500000000000000" pitchFamily="50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29E44F6-73B5-4E70-BCB6-7EF830F74BC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fld id="{7410D784-A801-4C05-B396-A6660270FE1B}" type="datetimeFigureOut">
              <a:rPr lang="en-GB" smtClean="0"/>
              <a:t>05/06/2025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161E88B-8F23-4AEE-A750-459535347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3F2092D-4896-453F-B383-A7E40927D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fld id="{95105BC4-917E-4A51-A9E0-9847F5085B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725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EB3A2-5124-4784-BC7A-027FCBA086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OpenDyslexicAlta" panose="00000500000000000000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5D93847-ECC7-4152-8570-38C256BDCB6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fld id="{7410D784-A801-4C05-B396-A6660270FE1B}" type="datetimeFigureOut">
              <a:rPr lang="en-GB" smtClean="0"/>
              <a:t>05/06/2025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B51166-4268-41CC-A174-65F8B0B9D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44322D-D1C5-4170-ACB0-6B3AC5E30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fld id="{95105BC4-917E-4A51-A9E0-9847F5085B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085924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4EDB544-36D4-4691-AAC3-960F2CE0634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fld id="{7410D784-A801-4C05-B396-A6660270FE1B}" type="datetimeFigureOut">
              <a:rPr lang="en-GB" smtClean="0"/>
              <a:t>05/06/2025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096D6F-94F8-4455-B017-98B520E8A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5B1CA9-7D1C-4CE4-BDEA-58564FFF5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fld id="{95105BC4-917E-4A51-A9E0-9847F5085B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111704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CFED5-BBC7-4978-A876-E35598F4F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2400">
                <a:latin typeface="OpenDyslexicAlta" panose="00000500000000000000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F9AE29-3992-464C-9E69-BC6811B73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OpenDyslexicAlta" panose="00000500000000000000" pitchFamily="50" charset="0"/>
              </a:defRPr>
            </a:lvl1pPr>
            <a:lvl2pPr>
              <a:defRPr sz="2100">
                <a:latin typeface="OpenDyslexicAlta" panose="00000500000000000000" pitchFamily="50" charset="0"/>
              </a:defRPr>
            </a:lvl2pPr>
            <a:lvl3pPr>
              <a:defRPr sz="1800">
                <a:latin typeface="OpenDyslexicAlta" panose="00000500000000000000" pitchFamily="50" charset="0"/>
              </a:defRPr>
            </a:lvl3pPr>
            <a:lvl4pPr>
              <a:defRPr sz="1500">
                <a:latin typeface="OpenDyslexicAlta" panose="00000500000000000000" pitchFamily="50" charset="0"/>
              </a:defRPr>
            </a:lvl4pPr>
            <a:lvl5pPr>
              <a:defRPr sz="1500">
                <a:latin typeface="OpenDyslexicAlta" panose="00000500000000000000" pitchFamily="50" charset="0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BEB262-171C-4B5A-A957-27EEE0A95E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latin typeface="OpenDyslexicAlta" panose="00000500000000000000" pitchFamily="50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062AC5-CD67-45AE-88EA-F1B08479B8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OpenDyslexicAlta" panose="00000500000000000000" pitchFamily="50" charset="0"/>
              </a:defRPr>
            </a:lvl1pPr>
          </a:lstStyle>
          <a:p>
            <a:fld id="{7410D784-A801-4C05-B396-A6660270FE1B}" type="datetimeFigureOut">
              <a:rPr lang="en-GB" smtClean="0"/>
              <a:t>05/06/2025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CD7F1C-93AC-42EC-95E0-3453575BE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OpenDyslexicAlta" panose="00000500000000000000" pitchFamily="50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5B2533-E699-4FFF-A937-089318A45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OpenDyslexicAlta" panose="00000500000000000000" pitchFamily="50" charset="0"/>
              </a:defRPr>
            </a:lvl1pPr>
          </a:lstStyle>
          <a:p>
            <a:fld id="{95105BC4-917E-4A51-A9E0-9847F5085B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234112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58FC62-282E-4BB1-8A92-88833F6BB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2400">
                <a:latin typeface="OpenDyslexicAlta" panose="00000500000000000000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D2A50E-3E89-4F08-A41A-877F20B13A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latin typeface="OpenDyslexicAlta" panose="00000500000000000000" pitchFamily="50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BAACCE-623A-46B0-A541-5EF02D5C7E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latin typeface="OpenDyslexicAlta" panose="00000500000000000000" pitchFamily="50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34983D-FFC9-499B-ABB5-ACCD21A054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fld id="{7410D784-A801-4C05-B396-A6660270FE1B}" type="datetimeFigureOut">
              <a:rPr lang="en-GB" smtClean="0"/>
              <a:t>05/06/2025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325078-6A78-4283-8101-4447AC043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C00163-09F5-41D8-BC05-0234150CC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fld id="{95105BC4-917E-4A51-A9E0-9847F5085B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1123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E49AD-3248-488A-A8A8-BCC22A3DB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114C66-570D-4EC9-9A2F-379791B366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06F4B9-CD44-4164-BABA-E9E39DC77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D784-A801-4C05-B396-A6660270FE1B}" type="datetimeFigureOut">
              <a:rPr lang="en-GB" smtClean="0"/>
              <a:t>05/06/2025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1FF6F-3611-42BB-8991-FCA4FC7C5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B2B29B-6BC1-4C98-98D3-7A1B02DD0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05BC4-917E-4A51-A9E0-9847F5085B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6587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BC022-901B-43BA-8721-321AE4F4B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2180DA-458F-43A6-A50C-D940B6683C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BC5727-84D7-405C-9F9F-E57CD0B04A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046A55-44F4-4A33-98BB-80DB57F23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D784-A801-4C05-B396-A6660270FE1B}" type="datetimeFigureOut">
              <a:rPr lang="en-GB" smtClean="0"/>
              <a:t>05/06/2025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FE9BE8-C68A-40F9-8F88-F430FC391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5DBB13-C85F-4F37-957F-88E6A3899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05BC4-917E-4A51-A9E0-9847F5085B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9010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A2444F-D9C4-4D9C-8316-914BA412CE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E2535F-97DA-4659-9C18-079EB46D9D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D7B5E7-C4C9-4590-87FC-FC349197F2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3DE5F77-6480-4A34-A446-C68AF66339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C57F96-6CC7-4720-A685-B1A7BF4114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B95E6BA-D745-45B5-A72E-0DDB7A990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D784-A801-4C05-B396-A6660270FE1B}" type="datetimeFigureOut">
              <a:rPr lang="en-GB" smtClean="0"/>
              <a:t>05/06/2025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749C8C-B143-4F96-8C91-8233AD184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806396-D005-4A93-AEE0-D65F95994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05BC4-917E-4A51-A9E0-9847F5085B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0703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DE96C-8C3C-4191-B857-AAF7E7C0E4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E9225A-FB61-44B0-9A5E-1C97DD883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D784-A801-4C05-B396-A6660270FE1B}" type="datetimeFigureOut">
              <a:rPr lang="en-GB" smtClean="0"/>
              <a:t>05/06/2025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BF253-E5BB-4319-96F9-EB1EAED53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DCEA2C-8402-4BED-B56C-633682A15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05BC4-917E-4A51-A9E0-9847F5085B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0485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2BD946-B28D-48A1-9E71-E7301478E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D784-A801-4C05-B396-A6660270FE1B}" type="datetimeFigureOut">
              <a:rPr lang="en-GB" smtClean="0"/>
              <a:t>05/06/2025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2A23B0-1430-4FF8-AD47-F25DFFE54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3A07F6-F431-4928-BCC1-69FA322E9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05BC4-917E-4A51-A9E0-9847F5085B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5891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6875E1-9B15-458C-9F6E-A7BCFF504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C901F3-310C-4EFC-BE63-376985F492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9306FA-7C66-4F1D-B8EB-0CE3511B2E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D88C84-5428-4A93-8176-62FABC646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D784-A801-4C05-B396-A6660270FE1B}" type="datetimeFigureOut">
              <a:rPr lang="en-GB" smtClean="0"/>
              <a:t>05/06/2025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EC251B-3315-45A9-9095-0C72B0A3A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436041-BF7B-4850-BD03-9ED28AAF2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05BC4-917E-4A51-A9E0-9847F5085B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2334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4958BA-252A-4C5D-8D66-1C186FB20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1F58C5-BE45-4D35-8121-3C58552220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74C859-7441-4D1E-BAC2-F865AEE76F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6C7542-F6F3-4CEA-8548-4EEC5D2A5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D784-A801-4C05-B396-A6660270FE1B}" type="datetimeFigureOut">
              <a:rPr lang="en-GB" smtClean="0"/>
              <a:t>05/06/2025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E20B1F-1E98-41A6-8B06-DB88179CF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354A6D-89BB-4D1E-B932-B88AD9EC7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05BC4-917E-4A51-A9E0-9847F5085B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8601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701C374-7776-4B52-A59C-658CF5806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D32A03-F2E3-4CDC-960B-0A23125876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637C66-0C5C-496C-B80A-3711162C18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10D784-A801-4C05-B396-A6660270FE1B}" type="datetimeFigureOut">
              <a:rPr lang="en-GB" smtClean="0"/>
              <a:t>05/06/2025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74A24-A91E-434F-B464-10CFF715E8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7F65B8-8D12-4F4A-A547-B325BEBBD1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105BC4-917E-4A51-A9E0-9847F5085B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3062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2CD38A-740A-422D-9D5A-6CE60AC3C0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0" y="6396040"/>
            <a:ext cx="12192000" cy="365125"/>
          </a:xfrm>
          <a:prstGeom prst="rect">
            <a:avLst/>
          </a:prstGeom>
          <a:solidFill>
            <a:srgbClr val="FFC000"/>
          </a:solidFill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50" b="1" i="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694C9C28-75F7-4923-91FC-05DEB04185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75682"/>
            <a:ext cx="35814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OpenDyslexicAlta" panose="00000500000000000000" pitchFamily="50" charset="0"/>
              </a:defRPr>
            </a:lvl1pPr>
          </a:lstStyle>
          <a:p>
            <a:fld id="{7410D784-A801-4C05-B396-A6660270FE1B}" type="datetimeFigureOut">
              <a:rPr lang="en-GB" smtClean="0"/>
              <a:t>05/06/2025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0641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3429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685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0287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FE5CE-A846-4132-B4E6-049BBCA84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B0C0AC-2790-4729-B08D-E8286396B6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3A14667-8C51-4BE9-9185-94B40BD7C4D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365" b="51850"/>
          <a:stretch/>
        </p:blipFill>
        <p:spPr>
          <a:xfrm>
            <a:off x="469557" y="370347"/>
            <a:ext cx="11133557" cy="612252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6506673-E8C1-4B62-85E4-81227ED5E7F0}"/>
              </a:ext>
            </a:extLst>
          </p:cNvPr>
          <p:cNvSpPr txBox="1"/>
          <p:nvPr/>
        </p:nvSpPr>
        <p:spPr>
          <a:xfrm>
            <a:off x="2719518" y="2736502"/>
            <a:ext cx="8523072" cy="13849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  <a:latin typeface="OpenDyslexicAlta" panose="00000500000000000000" pitchFamily="50" charset="0"/>
              </a:rPr>
              <a:t>E</a:t>
            </a:r>
            <a:r>
              <a:rPr lang="en-GB" sz="2800" dirty="0">
                <a:latin typeface="OpenDyslexicAlta" panose="00000500000000000000" pitchFamily="50" charset="0"/>
              </a:rPr>
              <a:t>vidence</a:t>
            </a:r>
          </a:p>
          <a:p>
            <a:r>
              <a:rPr lang="en-GB" sz="2800" dirty="0">
                <a:solidFill>
                  <a:srgbClr val="FF0000"/>
                </a:solidFill>
                <a:latin typeface="OpenDyslexicAlta" panose="00000500000000000000" pitchFamily="50" charset="0"/>
              </a:rPr>
              <a:t>E</a:t>
            </a:r>
            <a:r>
              <a:rPr lang="en-GB" sz="2800" dirty="0">
                <a:latin typeface="OpenDyslexicAlta" panose="00000500000000000000" pitchFamily="50" charset="0"/>
              </a:rPr>
              <a:t>xplain  (</a:t>
            </a:r>
            <a:r>
              <a:rPr lang="en-GB" sz="2400" dirty="0">
                <a:solidFill>
                  <a:srgbClr val="0070C0"/>
                </a:solidFill>
                <a:latin typeface="OpenDyslexicAlta" panose="00000500000000000000" pitchFamily="50" charset="0"/>
              </a:rPr>
              <a:t>this means, therefore, resulting in</a:t>
            </a:r>
            <a:r>
              <a:rPr lang="en-GB" sz="2800" dirty="0">
                <a:latin typeface="OpenDyslexicAlta" panose="00000500000000000000" pitchFamily="50" charset="0"/>
              </a:rPr>
              <a:t>)</a:t>
            </a:r>
          </a:p>
          <a:p>
            <a:r>
              <a:rPr lang="en-GB" sz="2800" dirty="0">
                <a:solidFill>
                  <a:srgbClr val="FF0000"/>
                </a:solidFill>
                <a:latin typeface="OpenDyslexicAlta" panose="00000500000000000000" pitchFamily="50" charset="0"/>
              </a:rPr>
              <a:t>L</a:t>
            </a:r>
            <a:r>
              <a:rPr lang="en-GB" sz="2800" dirty="0">
                <a:latin typeface="OpenDyslexicAlta" panose="00000500000000000000" pitchFamily="50" charset="0"/>
              </a:rPr>
              <a:t>ink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43A4EA-A427-44EB-A736-D197F60E6281}"/>
              </a:ext>
            </a:extLst>
          </p:cNvPr>
          <p:cNvSpPr txBox="1"/>
          <p:nvPr/>
        </p:nvSpPr>
        <p:spPr>
          <a:xfrm>
            <a:off x="2719518" y="4926905"/>
            <a:ext cx="8523072" cy="13849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  <a:latin typeface="OpenDyslexicAlta" panose="00000500000000000000" pitchFamily="50" charset="0"/>
              </a:rPr>
              <a:t>E</a:t>
            </a:r>
            <a:r>
              <a:rPr lang="en-GB" sz="2800" dirty="0">
                <a:latin typeface="OpenDyslexicAlta" panose="00000500000000000000" pitchFamily="50" charset="0"/>
              </a:rPr>
              <a:t>vidence</a:t>
            </a:r>
          </a:p>
          <a:p>
            <a:r>
              <a:rPr lang="en-GB" sz="2800" dirty="0">
                <a:solidFill>
                  <a:srgbClr val="FF0000"/>
                </a:solidFill>
                <a:latin typeface="OpenDyslexicAlta" panose="00000500000000000000" pitchFamily="50" charset="0"/>
              </a:rPr>
              <a:t>E</a:t>
            </a:r>
            <a:r>
              <a:rPr lang="en-GB" sz="2800" dirty="0">
                <a:latin typeface="OpenDyslexicAlta" panose="00000500000000000000" pitchFamily="50" charset="0"/>
              </a:rPr>
              <a:t>xplain  (</a:t>
            </a:r>
            <a:r>
              <a:rPr lang="en-GB" sz="2400" dirty="0">
                <a:solidFill>
                  <a:srgbClr val="0070C0"/>
                </a:solidFill>
                <a:latin typeface="OpenDyslexicAlta" panose="00000500000000000000" pitchFamily="50" charset="0"/>
              </a:rPr>
              <a:t>this means, therefore, resulting in</a:t>
            </a:r>
            <a:r>
              <a:rPr lang="en-GB" sz="2800" dirty="0">
                <a:latin typeface="OpenDyslexicAlta" panose="00000500000000000000" pitchFamily="50" charset="0"/>
              </a:rPr>
              <a:t>)</a:t>
            </a:r>
          </a:p>
          <a:p>
            <a:r>
              <a:rPr lang="en-GB" sz="2800" dirty="0">
                <a:solidFill>
                  <a:srgbClr val="FF0000"/>
                </a:solidFill>
                <a:latin typeface="OpenDyslexicAlta" panose="00000500000000000000" pitchFamily="50" charset="0"/>
              </a:rPr>
              <a:t>L</a:t>
            </a:r>
            <a:r>
              <a:rPr lang="en-GB" sz="2800" dirty="0">
                <a:latin typeface="OpenDyslexicAlta" panose="00000500000000000000" pitchFamily="50" charset="0"/>
              </a:rPr>
              <a:t>ink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5A28FFC-F3C9-4AC2-9130-FA717D98FC01}"/>
              </a:ext>
            </a:extLst>
          </p:cNvPr>
          <p:cNvSpPr txBox="1">
            <a:spLocks/>
          </p:cNvSpPr>
          <p:nvPr/>
        </p:nvSpPr>
        <p:spPr>
          <a:xfrm>
            <a:off x="7763197" y="457486"/>
            <a:ext cx="3715260" cy="1460500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GB" sz="2000" dirty="0">
                <a:latin typeface="OpenDyslexicAlta" panose="00000500000000000000" pitchFamily="50" charset="0"/>
              </a:rPr>
              <a:t>For questions with a case study </a:t>
            </a:r>
            <a:r>
              <a:rPr lang="en-GB" sz="2000">
                <a:latin typeface="OpenDyslexicAlta" panose="00000500000000000000" pitchFamily="50" charset="0"/>
              </a:rPr>
              <a:t>– include </a:t>
            </a:r>
            <a:r>
              <a:rPr lang="en-GB" sz="2000" dirty="0">
                <a:latin typeface="OpenDyslexicAlta" panose="00000500000000000000" pitchFamily="50" charset="0"/>
              </a:rPr>
              <a:t>evidence from the case study to get marks for application</a:t>
            </a:r>
          </a:p>
        </p:txBody>
      </p:sp>
    </p:spTree>
    <p:extLst>
      <p:ext uri="{BB962C8B-B14F-4D97-AF65-F5344CB8AC3E}">
        <p14:creationId xmlns:p14="http://schemas.microsoft.com/office/powerpoint/2010/main" val="3499687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E879E-559A-4206-AE44-6B1641362E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47ED15-DF3C-4AE8-92F8-9E52EAFB23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888766A-6D8A-4CCD-ABC2-EAA549A340F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7955" r="2365"/>
          <a:stretch/>
        </p:blipFill>
        <p:spPr>
          <a:xfrm>
            <a:off x="527222" y="123568"/>
            <a:ext cx="11137556" cy="661086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24A01A7-B945-4151-9750-6B5CA5EBE050}"/>
              </a:ext>
            </a:extLst>
          </p:cNvPr>
          <p:cNvSpPr txBox="1"/>
          <p:nvPr/>
        </p:nvSpPr>
        <p:spPr>
          <a:xfrm>
            <a:off x="2076967" y="2588222"/>
            <a:ext cx="4918637" cy="81560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OpenDyslexicAlta" panose="00000500000000000000" pitchFamily="50" charset="0"/>
              </a:rPr>
              <a:t>	</a:t>
            </a:r>
            <a:r>
              <a:rPr lang="en-GB" sz="1100" dirty="0">
                <a:solidFill>
                  <a:srgbClr val="FF0000"/>
                </a:solidFill>
                <a:latin typeface="OpenDyslexicAlta" panose="00000500000000000000" pitchFamily="50" charset="0"/>
              </a:rPr>
              <a:t>P</a:t>
            </a:r>
            <a:r>
              <a:rPr lang="en-GB" sz="1100" dirty="0">
                <a:latin typeface="OpenDyslexicAlta" panose="00000500000000000000" pitchFamily="50" charset="0"/>
              </a:rPr>
              <a:t>oint</a:t>
            </a:r>
          </a:p>
          <a:p>
            <a:r>
              <a:rPr lang="en-GB" sz="1100" dirty="0">
                <a:solidFill>
                  <a:srgbClr val="FF0000"/>
                </a:solidFill>
                <a:latin typeface="OpenDyslexicAlta" panose="00000500000000000000" pitchFamily="50" charset="0"/>
              </a:rPr>
              <a:t>	E</a:t>
            </a:r>
            <a:r>
              <a:rPr lang="en-GB" sz="1100" dirty="0">
                <a:latin typeface="OpenDyslexicAlta" panose="00000500000000000000" pitchFamily="50" charset="0"/>
              </a:rPr>
              <a:t>vidence</a:t>
            </a:r>
          </a:p>
          <a:p>
            <a:r>
              <a:rPr lang="en-GB" sz="1100" dirty="0">
                <a:solidFill>
                  <a:srgbClr val="FF0000"/>
                </a:solidFill>
                <a:latin typeface="OpenDyslexicAlta" panose="00000500000000000000" pitchFamily="50" charset="0"/>
              </a:rPr>
              <a:t>	E</a:t>
            </a:r>
            <a:r>
              <a:rPr lang="en-GB" sz="1100" dirty="0">
                <a:latin typeface="OpenDyslexicAlta" panose="00000500000000000000" pitchFamily="50" charset="0"/>
              </a:rPr>
              <a:t>xplain  (</a:t>
            </a:r>
            <a:r>
              <a:rPr lang="en-GB" sz="1050" dirty="0">
                <a:solidFill>
                  <a:srgbClr val="0070C0"/>
                </a:solidFill>
                <a:latin typeface="OpenDyslexicAlta" panose="00000500000000000000" pitchFamily="50" charset="0"/>
              </a:rPr>
              <a:t>this means, therefore, resulting in</a:t>
            </a:r>
            <a:r>
              <a:rPr lang="en-GB" sz="1100" dirty="0">
                <a:latin typeface="OpenDyslexicAlta" panose="00000500000000000000" pitchFamily="50" charset="0"/>
              </a:rPr>
              <a:t>)</a:t>
            </a:r>
          </a:p>
          <a:p>
            <a:r>
              <a:rPr lang="en-GB" sz="1100" dirty="0">
                <a:solidFill>
                  <a:srgbClr val="FF0000"/>
                </a:solidFill>
                <a:latin typeface="OpenDyslexicAlta" panose="00000500000000000000" pitchFamily="50" charset="0"/>
              </a:rPr>
              <a:t>	L</a:t>
            </a:r>
            <a:r>
              <a:rPr lang="en-GB" sz="1100" dirty="0">
                <a:latin typeface="OpenDyslexicAlta" panose="00000500000000000000" pitchFamily="50" charset="0"/>
              </a:rPr>
              <a:t>ink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E7A043C-964E-4928-A14A-520973772AD0}"/>
              </a:ext>
            </a:extLst>
          </p:cNvPr>
          <p:cNvSpPr txBox="1"/>
          <p:nvPr/>
        </p:nvSpPr>
        <p:spPr>
          <a:xfrm>
            <a:off x="2076967" y="3884688"/>
            <a:ext cx="4838698" cy="81560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OpenDyslexicAlta" panose="00000500000000000000" pitchFamily="50" charset="0"/>
              </a:rPr>
              <a:t>	</a:t>
            </a:r>
            <a:r>
              <a:rPr lang="en-GB" sz="1100" dirty="0">
                <a:solidFill>
                  <a:srgbClr val="FF0000"/>
                </a:solidFill>
                <a:latin typeface="OpenDyslexicAlta" panose="00000500000000000000" pitchFamily="50" charset="0"/>
              </a:rPr>
              <a:t>P</a:t>
            </a:r>
            <a:r>
              <a:rPr lang="en-GB" sz="1100" dirty="0">
                <a:latin typeface="OpenDyslexicAlta" panose="00000500000000000000" pitchFamily="50" charset="0"/>
              </a:rPr>
              <a:t>oint</a:t>
            </a:r>
          </a:p>
          <a:p>
            <a:r>
              <a:rPr lang="en-GB" sz="1100" dirty="0">
                <a:solidFill>
                  <a:srgbClr val="FF0000"/>
                </a:solidFill>
                <a:latin typeface="OpenDyslexicAlta" panose="00000500000000000000" pitchFamily="50" charset="0"/>
              </a:rPr>
              <a:t>	E</a:t>
            </a:r>
            <a:r>
              <a:rPr lang="en-GB" sz="1100" dirty="0">
                <a:latin typeface="OpenDyslexicAlta" panose="00000500000000000000" pitchFamily="50" charset="0"/>
              </a:rPr>
              <a:t>vidence</a:t>
            </a:r>
          </a:p>
          <a:p>
            <a:r>
              <a:rPr lang="en-GB" sz="1100" dirty="0">
                <a:solidFill>
                  <a:srgbClr val="FF0000"/>
                </a:solidFill>
                <a:latin typeface="OpenDyslexicAlta" panose="00000500000000000000" pitchFamily="50" charset="0"/>
              </a:rPr>
              <a:t>	E</a:t>
            </a:r>
            <a:r>
              <a:rPr lang="en-GB" sz="1100" dirty="0">
                <a:latin typeface="OpenDyslexicAlta" panose="00000500000000000000" pitchFamily="50" charset="0"/>
              </a:rPr>
              <a:t>xplain  (</a:t>
            </a:r>
            <a:r>
              <a:rPr lang="en-GB" sz="1050" dirty="0">
                <a:solidFill>
                  <a:srgbClr val="0070C0"/>
                </a:solidFill>
                <a:latin typeface="OpenDyslexicAlta" panose="00000500000000000000" pitchFamily="50" charset="0"/>
              </a:rPr>
              <a:t>this means, therefore, resulting in</a:t>
            </a:r>
            <a:r>
              <a:rPr lang="en-GB" sz="1100" dirty="0">
                <a:latin typeface="OpenDyslexicAlta" panose="00000500000000000000" pitchFamily="50" charset="0"/>
              </a:rPr>
              <a:t>)</a:t>
            </a:r>
          </a:p>
          <a:p>
            <a:r>
              <a:rPr lang="en-GB" sz="1100" dirty="0">
                <a:solidFill>
                  <a:srgbClr val="FF0000"/>
                </a:solidFill>
                <a:latin typeface="OpenDyslexicAlta" panose="00000500000000000000" pitchFamily="50" charset="0"/>
              </a:rPr>
              <a:t>	L</a:t>
            </a:r>
            <a:r>
              <a:rPr lang="en-GB" sz="1100" dirty="0">
                <a:latin typeface="OpenDyslexicAlta" panose="00000500000000000000" pitchFamily="50" charset="0"/>
              </a:rPr>
              <a:t>ink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20393AD-E39B-4ABA-9773-25E6FAD26F7B}"/>
              </a:ext>
            </a:extLst>
          </p:cNvPr>
          <p:cNvSpPr txBox="1">
            <a:spLocks/>
          </p:cNvSpPr>
          <p:nvPr/>
        </p:nvSpPr>
        <p:spPr>
          <a:xfrm>
            <a:off x="7794029" y="230188"/>
            <a:ext cx="3715260" cy="1460500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GB" sz="2000" dirty="0">
                <a:latin typeface="OpenDyslexicAlta" panose="00000500000000000000" pitchFamily="50" charset="0"/>
              </a:rPr>
              <a:t>For questions with a case study – include evidence from the case study to get marks for application</a:t>
            </a:r>
          </a:p>
        </p:txBody>
      </p:sp>
    </p:spTree>
    <p:extLst>
      <p:ext uri="{BB962C8B-B14F-4D97-AF65-F5344CB8AC3E}">
        <p14:creationId xmlns:p14="http://schemas.microsoft.com/office/powerpoint/2010/main" val="758180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558B8-CAA7-4D72-9F3A-B368A18BA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3B41DE-44C3-4966-81BD-BC7F660610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F684B42-BEB8-4717-A0BA-3886B68930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437" y="227535"/>
            <a:ext cx="11248008" cy="643952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EC53830-1452-4A2D-818B-33A2BE81C2C6}"/>
              </a:ext>
            </a:extLst>
          </p:cNvPr>
          <p:cNvSpPr txBox="1"/>
          <p:nvPr/>
        </p:nvSpPr>
        <p:spPr>
          <a:xfrm>
            <a:off x="4397398" y="3112683"/>
            <a:ext cx="3992001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sz="1000" dirty="0">
              <a:solidFill>
                <a:srgbClr val="FF0000"/>
              </a:solidFill>
              <a:latin typeface="OpenDyslexicAlta" panose="00000500000000000000" pitchFamily="50" charset="0"/>
            </a:endParaRPr>
          </a:p>
          <a:p>
            <a:r>
              <a:rPr lang="en-GB" sz="1600" dirty="0">
                <a:solidFill>
                  <a:srgbClr val="FF0000"/>
                </a:solidFill>
                <a:latin typeface="OpenDyslexicAlta" panose="00000500000000000000" pitchFamily="50" charset="0"/>
              </a:rPr>
              <a:t>E</a:t>
            </a:r>
            <a:r>
              <a:rPr lang="en-GB" sz="1600" dirty="0">
                <a:latin typeface="OpenDyslexicAlta" panose="00000500000000000000" pitchFamily="50" charset="0"/>
              </a:rPr>
              <a:t>vidence</a:t>
            </a:r>
          </a:p>
          <a:p>
            <a:r>
              <a:rPr lang="en-GB" sz="1600" dirty="0">
                <a:solidFill>
                  <a:srgbClr val="FF0000"/>
                </a:solidFill>
                <a:latin typeface="OpenDyslexicAlta" panose="00000500000000000000" pitchFamily="50" charset="0"/>
              </a:rPr>
              <a:t>E</a:t>
            </a:r>
            <a:r>
              <a:rPr lang="en-GB" sz="1600" dirty="0">
                <a:latin typeface="OpenDyslexicAlta" panose="00000500000000000000" pitchFamily="50" charset="0"/>
              </a:rPr>
              <a:t>xplain</a:t>
            </a:r>
            <a:r>
              <a:rPr lang="en-GB" sz="1400" dirty="0">
                <a:latin typeface="OpenDyslexicAlta" panose="00000500000000000000" pitchFamily="50" charset="0"/>
              </a:rPr>
              <a:t>  (</a:t>
            </a:r>
            <a:r>
              <a:rPr lang="en-GB" sz="1200" dirty="0">
                <a:solidFill>
                  <a:srgbClr val="0070C0"/>
                </a:solidFill>
                <a:latin typeface="OpenDyslexicAlta" panose="00000500000000000000" pitchFamily="50" charset="0"/>
              </a:rPr>
              <a:t>this means, therefore, resulting in</a:t>
            </a:r>
            <a:r>
              <a:rPr lang="en-GB" sz="1400" dirty="0">
                <a:latin typeface="OpenDyslexicAlta" panose="00000500000000000000" pitchFamily="50" charset="0"/>
              </a:rPr>
              <a:t>)</a:t>
            </a:r>
          </a:p>
          <a:p>
            <a:r>
              <a:rPr lang="en-GB" sz="1600" dirty="0">
                <a:solidFill>
                  <a:srgbClr val="FF0000"/>
                </a:solidFill>
                <a:latin typeface="OpenDyslexicAlta" panose="00000500000000000000" pitchFamily="50" charset="0"/>
              </a:rPr>
              <a:t>L</a:t>
            </a:r>
            <a:r>
              <a:rPr lang="en-GB" sz="1600" dirty="0">
                <a:latin typeface="OpenDyslexicAlta" panose="00000500000000000000" pitchFamily="50" charset="0"/>
              </a:rPr>
              <a:t>ink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67645BC-ED21-4D29-A81D-C4D8715CC01A}"/>
              </a:ext>
            </a:extLst>
          </p:cNvPr>
          <p:cNvSpPr txBox="1"/>
          <p:nvPr/>
        </p:nvSpPr>
        <p:spPr>
          <a:xfrm>
            <a:off x="4397398" y="1772904"/>
            <a:ext cx="3992001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sz="600" dirty="0">
              <a:solidFill>
                <a:srgbClr val="FF0000"/>
              </a:solidFill>
              <a:latin typeface="OpenDyslexicAlta" panose="00000500000000000000" pitchFamily="50" charset="0"/>
            </a:endParaRPr>
          </a:p>
          <a:p>
            <a:r>
              <a:rPr lang="en-GB" sz="1600" dirty="0">
                <a:solidFill>
                  <a:srgbClr val="FF0000"/>
                </a:solidFill>
                <a:latin typeface="OpenDyslexicAlta" panose="00000500000000000000" pitchFamily="50" charset="0"/>
              </a:rPr>
              <a:t>E</a:t>
            </a:r>
            <a:r>
              <a:rPr lang="en-GB" sz="1600" dirty="0">
                <a:latin typeface="OpenDyslexicAlta" panose="00000500000000000000" pitchFamily="50" charset="0"/>
              </a:rPr>
              <a:t>vidence</a:t>
            </a:r>
          </a:p>
          <a:p>
            <a:r>
              <a:rPr lang="en-GB" sz="1600" dirty="0">
                <a:solidFill>
                  <a:srgbClr val="FF0000"/>
                </a:solidFill>
                <a:latin typeface="OpenDyslexicAlta" panose="00000500000000000000" pitchFamily="50" charset="0"/>
              </a:rPr>
              <a:t>E</a:t>
            </a:r>
            <a:r>
              <a:rPr lang="en-GB" sz="1600" dirty="0">
                <a:latin typeface="OpenDyslexicAlta" panose="00000500000000000000" pitchFamily="50" charset="0"/>
              </a:rPr>
              <a:t>xplain</a:t>
            </a:r>
            <a:r>
              <a:rPr lang="en-GB" sz="1400" dirty="0">
                <a:latin typeface="OpenDyslexicAlta" panose="00000500000000000000" pitchFamily="50" charset="0"/>
              </a:rPr>
              <a:t>  (</a:t>
            </a:r>
            <a:r>
              <a:rPr lang="en-GB" sz="1200" dirty="0">
                <a:solidFill>
                  <a:srgbClr val="0070C0"/>
                </a:solidFill>
                <a:latin typeface="OpenDyslexicAlta" panose="00000500000000000000" pitchFamily="50" charset="0"/>
              </a:rPr>
              <a:t>this means, therefore, resulting in</a:t>
            </a:r>
            <a:r>
              <a:rPr lang="en-GB" sz="1400" dirty="0">
                <a:latin typeface="OpenDyslexicAlta" panose="00000500000000000000" pitchFamily="50" charset="0"/>
              </a:rPr>
              <a:t>)</a:t>
            </a:r>
          </a:p>
          <a:p>
            <a:r>
              <a:rPr lang="en-GB" sz="1600" dirty="0">
                <a:solidFill>
                  <a:srgbClr val="FF0000"/>
                </a:solidFill>
                <a:latin typeface="OpenDyslexicAlta" panose="00000500000000000000" pitchFamily="50" charset="0"/>
              </a:rPr>
              <a:t>L</a:t>
            </a:r>
            <a:r>
              <a:rPr lang="en-GB" sz="1600" dirty="0">
                <a:latin typeface="OpenDyslexicAlta" panose="00000500000000000000" pitchFamily="50" charset="0"/>
              </a:rPr>
              <a:t>ink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24FD57B-F828-4FB2-9D5A-39AA8FA79EC4}"/>
              </a:ext>
            </a:extLst>
          </p:cNvPr>
          <p:cNvSpPr txBox="1"/>
          <p:nvPr/>
        </p:nvSpPr>
        <p:spPr>
          <a:xfrm>
            <a:off x="4397397" y="4498629"/>
            <a:ext cx="3992001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FF0000"/>
                </a:solidFill>
                <a:latin typeface="OpenDyslexicAlta" panose="00000500000000000000" pitchFamily="50" charset="0"/>
              </a:rPr>
              <a:t>E</a:t>
            </a:r>
            <a:r>
              <a:rPr lang="en-GB" sz="1600" dirty="0">
                <a:latin typeface="OpenDyslexicAlta" panose="00000500000000000000" pitchFamily="50" charset="0"/>
              </a:rPr>
              <a:t>vidence</a:t>
            </a:r>
          </a:p>
          <a:p>
            <a:r>
              <a:rPr lang="en-GB" sz="1600" dirty="0">
                <a:solidFill>
                  <a:srgbClr val="FF0000"/>
                </a:solidFill>
                <a:latin typeface="OpenDyslexicAlta" panose="00000500000000000000" pitchFamily="50" charset="0"/>
              </a:rPr>
              <a:t>E</a:t>
            </a:r>
            <a:r>
              <a:rPr lang="en-GB" sz="1600" dirty="0">
                <a:latin typeface="OpenDyslexicAlta" panose="00000500000000000000" pitchFamily="50" charset="0"/>
              </a:rPr>
              <a:t>xplain</a:t>
            </a:r>
            <a:r>
              <a:rPr lang="en-GB" sz="1400" dirty="0">
                <a:latin typeface="OpenDyslexicAlta" panose="00000500000000000000" pitchFamily="50" charset="0"/>
              </a:rPr>
              <a:t>  (</a:t>
            </a:r>
            <a:r>
              <a:rPr lang="en-GB" sz="1200" dirty="0">
                <a:solidFill>
                  <a:srgbClr val="0070C0"/>
                </a:solidFill>
                <a:latin typeface="OpenDyslexicAlta" panose="00000500000000000000" pitchFamily="50" charset="0"/>
              </a:rPr>
              <a:t>this means, therefore, resulting in</a:t>
            </a:r>
            <a:r>
              <a:rPr lang="en-GB" sz="1400" dirty="0">
                <a:latin typeface="OpenDyslexicAlta" panose="00000500000000000000" pitchFamily="50" charset="0"/>
              </a:rPr>
              <a:t>)</a:t>
            </a:r>
          </a:p>
          <a:p>
            <a:r>
              <a:rPr lang="en-GB" sz="1600" dirty="0">
                <a:solidFill>
                  <a:srgbClr val="FF0000"/>
                </a:solidFill>
                <a:latin typeface="OpenDyslexicAlta" panose="00000500000000000000" pitchFamily="50" charset="0"/>
              </a:rPr>
              <a:t>L</a:t>
            </a:r>
            <a:r>
              <a:rPr lang="en-GB" sz="1600" dirty="0">
                <a:latin typeface="OpenDyslexicAlta" panose="00000500000000000000" pitchFamily="50" charset="0"/>
              </a:rPr>
              <a:t>ink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7D5ABA8-CDBD-43D9-A04E-26787476EA01}"/>
              </a:ext>
            </a:extLst>
          </p:cNvPr>
          <p:cNvSpPr txBox="1"/>
          <p:nvPr/>
        </p:nvSpPr>
        <p:spPr>
          <a:xfrm>
            <a:off x="4397397" y="5836059"/>
            <a:ext cx="2536063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OpenDyslexicAlta" panose="00000500000000000000" pitchFamily="50" charset="0"/>
              </a:rPr>
              <a:t>A</a:t>
            </a:r>
            <a:r>
              <a:rPr lang="en-GB" sz="1200" dirty="0">
                <a:latin typeface="OpenDyslexicAlta" panose="00000500000000000000" pitchFamily="50" charset="0"/>
              </a:rPr>
              <a:t>nswer</a:t>
            </a:r>
          </a:p>
          <a:p>
            <a:r>
              <a:rPr lang="en-GB" sz="1200" dirty="0">
                <a:solidFill>
                  <a:srgbClr val="FF0000"/>
                </a:solidFill>
                <a:latin typeface="OpenDyslexicAlta" panose="00000500000000000000" pitchFamily="50" charset="0"/>
              </a:rPr>
              <a:t>J</a:t>
            </a:r>
            <a:r>
              <a:rPr lang="en-GB" sz="1200" dirty="0">
                <a:latin typeface="OpenDyslexicAlta" panose="00000500000000000000" pitchFamily="50" charset="0"/>
              </a:rPr>
              <a:t>ustify</a:t>
            </a:r>
          </a:p>
          <a:p>
            <a:r>
              <a:rPr lang="en-GB" sz="1200" dirty="0">
                <a:solidFill>
                  <a:srgbClr val="FF0000"/>
                </a:solidFill>
                <a:latin typeface="OpenDyslexicAlta" panose="00000500000000000000" pitchFamily="50" charset="0"/>
              </a:rPr>
              <a:t>I</a:t>
            </a:r>
            <a:r>
              <a:rPr lang="en-GB" sz="1200" dirty="0">
                <a:latin typeface="OpenDyslexicAlta" panose="00000500000000000000" pitchFamily="50" charset="0"/>
              </a:rPr>
              <a:t>t depends on</a:t>
            </a:r>
          </a:p>
          <a:p>
            <a:r>
              <a:rPr lang="en-GB" sz="1200" dirty="0">
                <a:solidFill>
                  <a:srgbClr val="FF0000"/>
                </a:solidFill>
                <a:latin typeface="OpenDyslexicAlta" panose="00000500000000000000" pitchFamily="50" charset="0"/>
              </a:rPr>
              <a:t>M</a:t>
            </a:r>
            <a:r>
              <a:rPr lang="en-GB" sz="1200" dirty="0">
                <a:latin typeface="OpenDyslexicAlta" panose="00000500000000000000" pitchFamily="50" charset="0"/>
              </a:rPr>
              <a:t>ost important factor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58DAC26-DF65-49E5-9EED-756F243AEB33}"/>
              </a:ext>
            </a:extLst>
          </p:cNvPr>
          <p:cNvSpPr txBox="1"/>
          <p:nvPr/>
        </p:nvSpPr>
        <p:spPr>
          <a:xfrm>
            <a:off x="1453541" y="108648"/>
            <a:ext cx="267040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>
                <a:solidFill>
                  <a:srgbClr val="0070C0"/>
                </a:solidFill>
              </a:rPr>
              <a:t>12 MARKS</a:t>
            </a:r>
            <a:endParaRPr lang="en-GB" sz="2800" b="1" dirty="0">
              <a:solidFill>
                <a:srgbClr val="0070C0"/>
              </a:solidFill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77F73CED-E64F-4896-8A3B-F53ED841BEFB}"/>
              </a:ext>
            </a:extLst>
          </p:cNvPr>
          <p:cNvSpPr txBox="1">
            <a:spLocks/>
          </p:cNvSpPr>
          <p:nvPr/>
        </p:nvSpPr>
        <p:spPr>
          <a:xfrm>
            <a:off x="682137" y="5120608"/>
            <a:ext cx="3715260" cy="1460500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GB" sz="2000" dirty="0">
                <a:latin typeface="OpenDyslexicAlta" panose="00000500000000000000" pitchFamily="50" charset="0"/>
              </a:rPr>
              <a:t>For questions with a case study – include evidence from the case study to get marks for application</a:t>
            </a:r>
          </a:p>
        </p:txBody>
      </p:sp>
    </p:spTree>
    <p:extLst>
      <p:ext uri="{BB962C8B-B14F-4D97-AF65-F5344CB8AC3E}">
        <p14:creationId xmlns:p14="http://schemas.microsoft.com/office/powerpoint/2010/main" val="4291053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15CD8E-4808-4D73-B083-DE9FC0924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336" y="5643373"/>
            <a:ext cx="5406909" cy="986027"/>
          </a:xfr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/>
          <a:p>
            <a:r>
              <a:rPr lang="en-GB" sz="2000" dirty="0"/>
              <a:t>For questions with a case study – include evidence from the case study to get marks for application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45E336-58A7-4F94-A4EB-CA34E2E35F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7712" y="3951634"/>
            <a:ext cx="5110155" cy="684374"/>
          </a:xfrm>
          <a:solidFill>
            <a:srgbClr val="00B0F0"/>
          </a:solidFill>
        </p:spPr>
        <p:txBody>
          <a:bodyPr anchor="ctr"/>
          <a:lstStyle/>
          <a:p>
            <a:pPr marL="0" indent="0">
              <a:buNone/>
            </a:pPr>
            <a:r>
              <a:rPr lang="en-GB" sz="1800" dirty="0"/>
              <a:t>3 chains of analysis in your EXPLAIN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120CA71-C0F9-43A1-BC5B-2A4A17F013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400" y="43509"/>
            <a:ext cx="6096528" cy="342929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F2D1C6F-7F97-4E0D-9498-70C8C73763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3268" y="3561173"/>
            <a:ext cx="5664852" cy="3186479"/>
          </a:xfrm>
          <a:prstGeom prst="rect">
            <a:avLst/>
          </a:prstGeom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566A26F4-7244-4AEE-98DD-34C97E91416C}"/>
              </a:ext>
            </a:extLst>
          </p:cNvPr>
          <p:cNvGrpSpPr/>
          <p:nvPr/>
        </p:nvGrpSpPr>
        <p:grpSpPr>
          <a:xfrm>
            <a:off x="6615927" y="110348"/>
            <a:ext cx="5492193" cy="3251688"/>
            <a:chOff x="6434033" y="3381208"/>
            <a:chExt cx="5664852" cy="3362458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D4582690-DC1D-434B-B483-F294C3A5072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t="47955" r="2365"/>
            <a:stretch/>
          </p:blipFill>
          <p:spPr>
            <a:xfrm>
              <a:off x="6434033" y="3381208"/>
              <a:ext cx="5664852" cy="3362458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A408BE32-92C8-492A-808C-4F967913537C}"/>
                </a:ext>
              </a:extLst>
            </p:cNvPr>
            <p:cNvCxnSpPr/>
            <p:nvPr/>
          </p:nvCxnSpPr>
          <p:spPr>
            <a:xfrm>
              <a:off x="8707999" y="4636008"/>
              <a:ext cx="1045739" cy="0"/>
            </a:xfrm>
            <a:prstGeom prst="line">
              <a:avLst/>
            </a:prstGeom>
            <a:ln w="381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6195AB58-9D61-45CD-85A9-A536132052DD}"/>
                </a:ext>
              </a:extLst>
            </p:cNvPr>
            <p:cNvCxnSpPr/>
            <p:nvPr/>
          </p:nvCxnSpPr>
          <p:spPr>
            <a:xfrm>
              <a:off x="8951839" y="5291328"/>
              <a:ext cx="1045739" cy="0"/>
            </a:xfrm>
            <a:prstGeom prst="line">
              <a:avLst/>
            </a:prstGeom>
            <a:ln w="381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074464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ideBannerLesson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ideBannerLessonDesign" id="{7836A96C-2302-409D-90A2-4E5E44987255}" vid="{073A4910-F722-4C46-B801-4B801060D9F0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3B1316E8BBD3D4C9F65AE0E2A47872A" ma:contentTypeVersion="16" ma:contentTypeDescription="Create a new document." ma:contentTypeScope="" ma:versionID="1e5b65f88f1031e525028ed2662ea136">
  <xsd:schema xmlns:xsd="http://www.w3.org/2001/XMLSchema" xmlns:xs="http://www.w3.org/2001/XMLSchema" xmlns:p="http://schemas.microsoft.com/office/2006/metadata/properties" xmlns:ns3="4608e7bd-6fe8-4ab5-8c68-5e2317a01283" xmlns:ns4="7c6e5714-7887-4f1f-a7cf-136d3456afa6" targetNamespace="http://schemas.microsoft.com/office/2006/metadata/properties" ma:root="true" ma:fieldsID="dc78fa1736969f18abec5e2ffdf47181" ns3:_="" ns4:_="">
    <xsd:import namespace="4608e7bd-6fe8-4ab5-8c68-5e2317a01283"/>
    <xsd:import namespace="7c6e5714-7887-4f1f-a7cf-136d3456afa6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LengthInSeconds" minOccurs="0"/>
                <xsd:element ref="ns4:_activity" minOccurs="0"/>
                <xsd:element ref="ns4:MediaServiceObjectDetectorVersions" minOccurs="0"/>
                <xsd:element ref="ns4:MediaServiceSystemTags" minOccurs="0"/>
                <xsd:element ref="ns4:MediaServiceOCR" minOccurs="0"/>
                <xsd:element ref="ns4:MediaServiceSearchProperties" minOccurs="0"/>
                <xsd:element ref="ns4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08e7bd-6fe8-4ab5-8c68-5e2317a0128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6e5714-7887-4f1f-a7cf-136d3456af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18" nillable="true" ma:displayName="_activity" ma:hidden="true" ma:internalName="_activity">
      <xsd:simpleType>
        <xsd:restriction base="dms:Note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0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c6e5714-7887-4f1f-a7cf-136d3456afa6" xsi:nil="true"/>
  </documentManagement>
</p:properties>
</file>

<file path=customXml/itemProps1.xml><?xml version="1.0" encoding="utf-8"?>
<ds:datastoreItem xmlns:ds="http://schemas.openxmlformats.org/officeDocument/2006/customXml" ds:itemID="{3AEBCA50-5DCA-45DA-AFAF-BEB712A99EA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608e7bd-6fe8-4ab5-8c68-5e2317a01283"/>
    <ds:schemaRef ds:uri="7c6e5714-7887-4f1f-a7cf-136d3456af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0200E7A-B4A7-4F1B-9636-901F040E40A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8B1273F-A890-4099-9308-B0F0F14558CB}">
  <ds:schemaRefs>
    <ds:schemaRef ds:uri="7c6e5714-7887-4f1f-a7cf-136d3456afa6"/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4608e7bd-6fe8-4ab5-8c68-5e2317a01283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535</TotalTime>
  <Words>183</Words>
  <Application>Microsoft Office PowerPoint</Application>
  <PresentationFormat>Widescreen</PresentationFormat>
  <Paragraphs>35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OpenDyslexicAlta</vt:lpstr>
      <vt:lpstr>Tahoma</vt:lpstr>
      <vt:lpstr>Office Theme</vt:lpstr>
      <vt:lpstr>SideBannerLessonDesign</vt:lpstr>
      <vt:lpstr>PowerPoint Presentation</vt:lpstr>
      <vt:lpstr>PowerPoint Presentation</vt:lpstr>
      <vt:lpstr>PowerPoint Presentation</vt:lpstr>
      <vt:lpstr>For questions with a case study – include evidence from the case study to get marks for application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Assessment 1</dc:title>
  <dc:creator>Luke Hopkins</dc:creator>
  <cp:lastModifiedBy>Claire Munoz</cp:lastModifiedBy>
  <cp:revision>36</cp:revision>
  <dcterms:created xsi:type="dcterms:W3CDTF">2021-02-05T16:25:32Z</dcterms:created>
  <dcterms:modified xsi:type="dcterms:W3CDTF">2025-06-05T11:58:21Z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0x01010033B1316E8BBD3D4C9F65AE0E2A47872A</vt:lpwstr>
  </property>
</Properties>
</file>