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3"/>
  </p:notesMasterIdLst>
  <p:sldIdLst>
    <p:sldId id="425" r:id="rId2"/>
    <p:sldId id="426" r:id="rId3"/>
    <p:sldId id="286" r:id="rId4"/>
    <p:sldId id="395" r:id="rId5"/>
    <p:sldId id="295" r:id="rId6"/>
    <p:sldId id="427" r:id="rId7"/>
    <p:sldId id="403" r:id="rId8"/>
    <p:sldId id="428" r:id="rId9"/>
    <p:sldId id="429" r:id="rId10"/>
    <p:sldId id="430" r:id="rId11"/>
    <p:sldId id="43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F6AFD5-A936-41EB-BD5F-E2BEF9BA8222}" v="48" dt="2026-06-22T20:03:49.6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nt Mitchell" userId="1627b5ff-17e8-4ac8-9e03-90ccf4c7cecc" providerId="ADAL" clId="{5DEF606D-4A9B-4017-9122-ECDE52297A38}"/>
    <pc:docChg chg="undo custSel addSld delSld modSld">
      <pc:chgData name="Grant Mitchell" userId="1627b5ff-17e8-4ac8-9e03-90ccf4c7cecc" providerId="ADAL" clId="{5DEF606D-4A9B-4017-9122-ECDE52297A38}" dt="2026-06-22T20:03:52.312" v="835"/>
      <pc:docMkLst>
        <pc:docMk/>
      </pc:docMkLst>
      <pc:sldChg chg="addSp delSp modSp mod">
        <pc:chgData name="Grant Mitchell" userId="1627b5ff-17e8-4ac8-9e03-90ccf4c7cecc" providerId="ADAL" clId="{5DEF606D-4A9B-4017-9122-ECDE52297A38}" dt="2026-06-22T19:40:36.177" v="202" actId="20577"/>
        <pc:sldMkLst>
          <pc:docMk/>
          <pc:sldMk cId="1333418879" sldId="286"/>
        </pc:sldMkLst>
        <pc:spChg chg="mod">
          <ac:chgData name="Grant Mitchell" userId="1627b5ff-17e8-4ac8-9e03-90ccf4c7cecc" providerId="ADAL" clId="{5DEF606D-4A9B-4017-9122-ECDE52297A38}" dt="2026-06-22T19:37:42.654" v="147" actId="20577"/>
          <ac:spMkLst>
            <pc:docMk/>
            <pc:sldMk cId="1333418879" sldId="286"/>
            <ac:spMk id="8" creationId="{E25CD2A6-9634-4F13-BE13-C7ADE3F63FB1}"/>
          </ac:spMkLst>
        </pc:spChg>
        <pc:spChg chg="mod">
          <ac:chgData name="Grant Mitchell" userId="1627b5ff-17e8-4ac8-9e03-90ccf4c7cecc" providerId="ADAL" clId="{5DEF606D-4A9B-4017-9122-ECDE52297A38}" dt="2026-06-22T19:40:36.177" v="202" actId="20577"/>
          <ac:spMkLst>
            <pc:docMk/>
            <pc:sldMk cId="1333418879" sldId="286"/>
            <ac:spMk id="11" creationId="{E8CA9936-8676-B819-4B90-31E472BC9E7B}"/>
          </ac:spMkLst>
        </pc:spChg>
        <pc:picChg chg="add mod">
          <ac:chgData name="Grant Mitchell" userId="1627b5ff-17e8-4ac8-9e03-90ccf4c7cecc" providerId="ADAL" clId="{5DEF606D-4A9B-4017-9122-ECDE52297A38}" dt="2026-06-22T19:38:37.783" v="151" actId="1076"/>
          <ac:picMkLst>
            <pc:docMk/>
            <pc:sldMk cId="1333418879" sldId="286"/>
            <ac:picMk id="3" creationId="{F7845C25-9DBB-47E6-9CA6-A43CF8A99257}"/>
          </ac:picMkLst>
        </pc:picChg>
        <pc:picChg chg="del">
          <ac:chgData name="Grant Mitchell" userId="1627b5ff-17e8-4ac8-9e03-90ccf4c7cecc" providerId="ADAL" clId="{5DEF606D-4A9B-4017-9122-ECDE52297A38}" dt="2026-06-22T19:37:17.743" v="103" actId="478"/>
          <ac:picMkLst>
            <pc:docMk/>
            <pc:sldMk cId="1333418879" sldId="286"/>
            <ac:picMk id="6" creationId="{22531415-42A2-71C7-C378-ED821C21E6A7}"/>
          </ac:picMkLst>
        </pc:picChg>
      </pc:sldChg>
      <pc:sldChg chg="addSp modSp mod modAnim">
        <pc:chgData name="Grant Mitchell" userId="1627b5ff-17e8-4ac8-9e03-90ccf4c7cecc" providerId="ADAL" clId="{5DEF606D-4A9B-4017-9122-ECDE52297A38}" dt="2026-06-22T19:44:14.649" v="327" actId="20577"/>
        <pc:sldMkLst>
          <pc:docMk/>
          <pc:sldMk cId="1420632564" sldId="295"/>
        </pc:sldMkLst>
        <pc:spChg chg="mod">
          <ac:chgData name="Grant Mitchell" userId="1627b5ff-17e8-4ac8-9e03-90ccf4c7cecc" providerId="ADAL" clId="{5DEF606D-4A9B-4017-9122-ECDE52297A38}" dt="2026-06-22T19:42:17.808" v="295" actId="20577"/>
          <ac:spMkLst>
            <pc:docMk/>
            <pc:sldMk cId="1420632564" sldId="295"/>
            <ac:spMk id="2" creationId="{29C8A827-DEC1-4B68-AD1A-DB5AB584C7E5}"/>
          </ac:spMkLst>
        </pc:spChg>
        <pc:spChg chg="mod">
          <ac:chgData name="Grant Mitchell" userId="1627b5ff-17e8-4ac8-9e03-90ccf4c7cecc" providerId="ADAL" clId="{5DEF606D-4A9B-4017-9122-ECDE52297A38}" dt="2026-06-22T19:42:29.788" v="296" actId="14100"/>
          <ac:spMkLst>
            <pc:docMk/>
            <pc:sldMk cId="1420632564" sldId="295"/>
            <ac:spMk id="3" creationId="{7B3B271B-4537-42C4-AC8B-A0EF3B18CF2A}"/>
          </ac:spMkLst>
        </pc:spChg>
        <pc:spChg chg="add mod">
          <ac:chgData name="Grant Mitchell" userId="1627b5ff-17e8-4ac8-9e03-90ccf4c7cecc" providerId="ADAL" clId="{5DEF606D-4A9B-4017-9122-ECDE52297A38}" dt="2026-06-22T19:42:54.444" v="306" actId="571"/>
          <ac:spMkLst>
            <pc:docMk/>
            <pc:sldMk cId="1420632564" sldId="295"/>
            <ac:spMk id="7" creationId="{632E46E8-DCB8-765C-0F7A-A738DE499F92}"/>
          </ac:spMkLst>
        </pc:spChg>
        <pc:spChg chg="mod">
          <ac:chgData name="Grant Mitchell" userId="1627b5ff-17e8-4ac8-9e03-90ccf4c7cecc" providerId="ADAL" clId="{5DEF606D-4A9B-4017-9122-ECDE52297A38}" dt="2026-06-22T19:44:14.649" v="327" actId="20577"/>
          <ac:spMkLst>
            <pc:docMk/>
            <pc:sldMk cId="1420632564" sldId="295"/>
            <ac:spMk id="14" creationId="{F5D5B751-D24D-476C-90A6-2B8DFBC05AFC}"/>
          </ac:spMkLst>
        </pc:spChg>
        <pc:graphicFrameChg chg="add mod modGraphic">
          <ac:chgData name="Grant Mitchell" userId="1627b5ff-17e8-4ac8-9e03-90ccf4c7cecc" providerId="ADAL" clId="{5DEF606D-4A9B-4017-9122-ECDE52297A38}" dt="2026-06-22T19:42:03.346" v="259" actId="20577"/>
          <ac:graphicFrameMkLst>
            <pc:docMk/>
            <pc:sldMk cId="1420632564" sldId="295"/>
            <ac:graphicFrameMk id="5" creationId="{DD9E1F1A-605F-2E53-37DC-853619CB573C}"/>
          </ac:graphicFrameMkLst>
        </pc:graphicFrameChg>
        <pc:graphicFrameChg chg="add mod modGraphic">
          <ac:chgData name="Grant Mitchell" userId="1627b5ff-17e8-4ac8-9e03-90ccf4c7cecc" providerId="ADAL" clId="{5DEF606D-4A9B-4017-9122-ECDE52297A38}" dt="2026-06-22T19:42:46.247" v="305" actId="20577"/>
          <ac:graphicFrameMkLst>
            <pc:docMk/>
            <pc:sldMk cId="1420632564" sldId="295"/>
            <ac:graphicFrameMk id="6" creationId="{02F2296C-4FC8-188F-87D1-E11572F4E123}"/>
          </ac:graphicFrameMkLst>
        </pc:graphicFrameChg>
      </pc:sldChg>
      <pc:sldChg chg="del">
        <pc:chgData name="Grant Mitchell" userId="1627b5ff-17e8-4ac8-9e03-90ccf4c7cecc" providerId="ADAL" clId="{5DEF606D-4A9B-4017-9122-ECDE52297A38}" dt="2026-06-22T19:36:49.440" v="89" actId="47"/>
        <pc:sldMkLst>
          <pc:docMk/>
          <pc:sldMk cId="2365727523" sldId="394"/>
        </pc:sldMkLst>
      </pc:sldChg>
      <pc:sldChg chg="addSp delSp modSp mod">
        <pc:chgData name="Grant Mitchell" userId="1627b5ff-17e8-4ac8-9e03-90ccf4c7cecc" providerId="ADAL" clId="{5DEF606D-4A9B-4017-9122-ECDE52297A38}" dt="2026-06-22T19:49:59.657" v="693" actId="1076"/>
        <pc:sldMkLst>
          <pc:docMk/>
          <pc:sldMk cId="2380592524" sldId="395"/>
        </pc:sldMkLst>
        <pc:spChg chg="mod">
          <ac:chgData name="Grant Mitchell" userId="1627b5ff-17e8-4ac8-9e03-90ccf4c7cecc" providerId="ADAL" clId="{5DEF606D-4A9B-4017-9122-ECDE52297A38}" dt="2026-06-22T19:38:45.993" v="175" actId="20577"/>
          <ac:spMkLst>
            <pc:docMk/>
            <pc:sldMk cId="2380592524" sldId="395"/>
            <ac:spMk id="2" creationId="{7C03C679-3874-43C4-9891-7A0825E0032C}"/>
          </ac:spMkLst>
        </pc:spChg>
        <pc:spChg chg="del mod">
          <ac:chgData name="Grant Mitchell" userId="1627b5ff-17e8-4ac8-9e03-90ccf4c7cecc" providerId="ADAL" clId="{5DEF606D-4A9B-4017-9122-ECDE52297A38}" dt="2026-06-22T19:39:46.939" v="177" actId="3680"/>
          <ac:spMkLst>
            <pc:docMk/>
            <pc:sldMk cId="2380592524" sldId="395"/>
            <ac:spMk id="3" creationId="{D4D8C287-4519-47E2-85BE-2CDC28F43060}"/>
          </ac:spMkLst>
        </pc:spChg>
        <pc:spChg chg="add">
          <ac:chgData name="Grant Mitchell" userId="1627b5ff-17e8-4ac8-9e03-90ccf4c7cecc" providerId="ADAL" clId="{5DEF606D-4A9B-4017-9122-ECDE52297A38}" dt="2026-06-22T19:40:25.870" v="200" actId="11529"/>
          <ac:spMkLst>
            <pc:docMk/>
            <pc:sldMk cId="2380592524" sldId="395"/>
            <ac:spMk id="5" creationId="{0AD0B0B1-75E3-7132-9C76-B0A0A49EF1A8}"/>
          </ac:spMkLst>
        </pc:spChg>
        <pc:spChg chg="mod">
          <ac:chgData name="Grant Mitchell" userId="1627b5ff-17e8-4ac8-9e03-90ccf4c7cecc" providerId="ADAL" clId="{5DEF606D-4A9B-4017-9122-ECDE52297A38}" dt="2026-06-22T19:40:41.529" v="203"/>
          <ac:spMkLst>
            <pc:docMk/>
            <pc:sldMk cId="2380592524" sldId="395"/>
            <ac:spMk id="6" creationId="{0AF573D9-67EF-4EBD-BBDE-7BC87073DF4F}"/>
          </ac:spMkLst>
        </pc:spChg>
        <pc:spChg chg="add mod">
          <ac:chgData name="Grant Mitchell" userId="1627b5ff-17e8-4ac8-9e03-90ccf4c7cecc" providerId="ADAL" clId="{5DEF606D-4A9B-4017-9122-ECDE52297A38}" dt="2026-06-22T19:41:19.961" v="241" actId="1076"/>
          <ac:spMkLst>
            <pc:docMk/>
            <pc:sldMk cId="2380592524" sldId="395"/>
            <ac:spMk id="8" creationId="{7F5F66D1-4E6D-F2F5-056A-770E9B062BC6}"/>
          </ac:spMkLst>
        </pc:spChg>
        <pc:spChg chg="add mod">
          <ac:chgData name="Grant Mitchell" userId="1627b5ff-17e8-4ac8-9e03-90ccf4c7cecc" providerId="ADAL" clId="{5DEF606D-4A9B-4017-9122-ECDE52297A38}" dt="2026-06-22T19:49:59.657" v="693" actId="1076"/>
          <ac:spMkLst>
            <pc:docMk/>
            <pc:sldMk cId="2380592524" sldId="395"/>
            <ac:spMk id="9" creationId="{D4ECF1E1-216F-D2F9-3628-7530D1B93B87}"/>
          </ac:spMkLst>
        </pc:spChg>
        <pc:graphicFrameChg chg="add mod ord modGraphic">
          <ac:chgData name="Grant Mitchell" userId="1627b5ff-17e8-4ac8-9e03-90ccf4c7cecc" providerId="ADAL" clId="{5DEF606D-4A9B-4017-9122-ECDE52297A38}" dt="2026-06-22T19:40:17.797" v="199" actId="1076"/>
          <ac:graphicFrameMkLst>
            <pc:docMk/>
            <pc:sldMk cId="2380592524" sldId="395"/>
            <ac:graphicFrameMk id="4" creationId="{6938609D-99C2-1DAB-60F9-9C19028CB03D}"/>
          </ac:graphicFrameMkLst>
        </pc:graphicFrameChg>
        <pc:graphicFrameChg chg="add mod modGraphic">
          <ac:chgData name="Grant Mitchell" userId="1627b5ff-17e8-4ac8-9e03-90ccf4c7cecc" providerId="ADAL" clId="{5DEF606D-4A9B-4017-9122-ECDE52297A38}" dt="2026-06-22T19:40:52.161" v="210" actId="20577"/>
          <ac:graphicFrameMkLst>
            <pc:docMk/>
            <pc:sldMk cId="2380592524" sldId="395"/>
            <ac:graphicFrameMk id="7" creationId="{405EC6FA-4FA4-3084-E8B4-978CB48E98A3}"/>
          </ac:graphicFrameMkLst>
        </pc:graphicFrameChg>
      </pc:sldChg>
      <pc:sldChg chg="del">
        <pc:chgData name="Grant Mitchell" userId="1627b5ff-17e8-4ac8-9e03-90ccf4c7cecc" providerId="ADAL" clId="{5DEF606D-4A9B-4017-9122-ECDE52297A38}" dt="2026-06-22T19:43:23.064" v="315" actId="47"/>
        <pc:sldMkLst>
          <pc:docMk/>
          <pc:sldMk cId="3774083970" sldId="396"/>
        </pc:sldMkLst>
      </pc:sldChg>
      <pc:sldChg chg="del">
        <pc:chgData name="Grant Mitchell" userId="1627b5ff-17e8-4ac8-9e03-90ccf4c7cecc" providerId="ADAL" clId="{5DEF606D-4A9B-4017-9122-ECDE52297A38}" dt="2026-06-22T19:43:23.064" v="315" actId="47"/>
        <pc:sldMkLst>
          <pc:docMk/>
          <pc:sldMk cId="590741951" sldId="397"/>
        </pc:sldMkLst>
      </pc:sldChg>
      <pc:sldChg chg="del">
        <pc:chgData name="Grant Mitchell" userId="1627b5ff-17e8-4ac8-9e03-90ccf4c7cecc" providerId="ADAL" clId="{5DEF606D-4A9B-4017-9122-ECDE52297A38}" dt="2026-06-22T19:43:23.064" v="315" actId="47"/>
        <pc:sldMkLst>
          <pc:docMk/>
          <pc:sldMk cId="671488035" sldId="398"/>
        </pc:sldMkLst>
      </pc:sldChg>
      <pc:sldChg chg="del">
        <pc:chgData name="Grant Mitchell" userId="1627b5ff-17e8-4ac8-9e03-90ccf4c7cecc" providerId="ADAL" clId="{5DEF606D-4A9B-4017-9122-ECDE52297A38}" dt="2026-06-22T19:43:23.064" v="315" actId="47"/>
        <pc:sldMkLst>
          <pc:docMk/>
          <pc:sldMk cId="3443090337" sldId="399"/>
        </pc:sldMkLst>
      </pc:sldChg>
      <pc:sldChg chg="del">
        <pc:chgData name="Grant Mitchell" userId="1627b5ff-17e8-4ac8-9e03-90ccf4c7cecc" providerId="ADAL" clId="{5DEF606D-4A9B-4017-9122-ECDE52297A38}" dt="2026-06-22T19:43:23.064" v="315" actId="47"/>
        <pc:sldMkLst>
          <pc:docMk/>
          <pc:sldMk cId="54103019" sldId="400"/>
        </pc:sldMkLst>
      </pc:sldChg>
      <pc:sldChg chg="del">
        <pc:chgData name="Grant Mitchell" userId="1627b5ff-17e8-4ac8-9e03-90ccf4c7cecc" providerId="ADAL" clId="{5DEF606D-4A9B-4017-9122-ECDE52297A38}" dt="2026-06-22T19:43:23.064" v="315" actId="47"/>
        <pc:sldMkLst>
          <pc:docMk/>
          <pc:sldMk cId="1464692498" sldId="401"/>
        </pc:sldMkLst>
      </pc:sldChg>
      <pc:sldChg chg="del">
        <pc:chgData name="Grant Mitchell" userId="1627b5ff-17e8-4ac8-9e03-90ccf4c7cecc" providerId="ADAL" clId="{5DEF606D-4A9B-4017-9122-ECDE52297A38}" dt="2026-06-22T19:43:23.064" v="315" actId="47"/>
        <pc:sldMkLst>
          <pc:docMk/>
          <pc:sldMk cId="2073777122" sldId="402"/>
        </pc:sldMkLst>
      </pc:sldChg>
      <pc:sldChg chg="addSp delSp modSp mod">
        <pc:chgData name="Grant Mitchell" userId="1627b5ff-17e8-4ac8-9e03-90ccf4c7cecc" providerId="ADAL" clId="{5DEF606D-4A9B-4017-9122-ECDE52297A38}" dt="2026-06-22T19:51:21.342" v="711" actId="20577"/>
        <pc:sldMkLst>
          <pc:docMk/>
          <pc:sldMk cId="2914795601" sldId="403"/>
        </pc:sldMkLst>
        <pc:spChg chg="mod">
          <ac:chgData name="Grant Mitchell" userId="1627b5ff-17e8-4ac8-9e03-90ccf4c7cecc" providerId="ADAL" clId="{5DEF606D-4A9B-4017-9122-ECDE52297A38}" dt="2026-06-22T19:44:41.060" v="382" actId="20577"/>
          <ac:spMkLst>
            <pc:docMk/>
            <pc:sldMk cId="2914795601" sldId="403"/>
            <ac:spMk id="2" creationId="{7C03C679-3874-43C4-9891-7A0825E0032C}"/>
          </ac:spMkLst>
        </pc:spChg>
        <pc:spChg chg="mod">
          <ac:chgData name="Grant Mitchell" userId="1627b5ff-17e8-4ac8-9e03-90ccf4c7cecc" providerId="ADAL" clId="{5DEF606D-4A9B-4017-9122-ECDE52297A38}" dt="2026-06-22T19:51:12.713" v="702" actId="14100"/>
          <ac:spMkLst>
            <pc:docMk/>
            <pc:sldMk cId="2914795601" sldId="403"/>
            <ac:spMk id="3" creationId="{D4D8C287-4519-47E2-85BE-2CDC28F43060}"/>
          </ac:spMkLst>
        </pc:spChg>
        <pc:spChg chg="mod">
          <ac:chgData name="Grant Mitchell" userId="1627b5ff-17e8-4ac8-9e03-90ccf4c7cecc" providerId="ADAL" clId="{5DEF606D-4A9B-4017-9122-ECDE52297A38}" dt="2026-06-22T19:44:23.832" v="331" actId="20577"/>
          <ac:spMkLst>
            <pc:docMk/>
            <pc:sldMk cId="2914795601" sldId="403"/>
            <ac:spMk id="5" creationId="{4FF6C4DF-092B-4E56-98FE-69AF7E0E982E}"/>
          </ac:spMkLst>
        </pc:spChg>
        <pc:spChg chg="add del mod">
          <ac:chgData name="Grant Mitchell" userId="1627b5ff-17e8-4ac8-9e03-90ccf4c7cecc" providerId="ADAL" clId="{5DEF606D-4A9B-4017-9122-ECDE52297A38}" dt="2026-06-22T19:51:09.161" v="701" actId="478"/>
          <ac:spMkLst>
            <pc:docMk/>
            <pc:sldMk cId="2914795601" sldId="403"/>
            <ac:spMk id="7" creationId="{7A998A69-E7C2-273D-007D-0730FC75BC9B}"/>
          </ac:spMkLst>
        </pc:spChg>
        <pc:graphicFrameChg chg="add mod modGraphic">
          <ac:chgData name="Grant Mitchell" userId="1627b5ff-17e8-4ac8-9e03-90ccf4c7cecc" providerId="ADAL" clId="{5DEF606D-4A9B-4017-9122-ECDE52297A38}" dt="2026-06-22T19:51:21.342" v="711" actId="20577"/>
          <ac:graphicFrameMkLst>
            <pc:docMk/>
            <pc:sldMk cId="2914795601" sldId="403"/>
            <ac:graphicFrameMk id="6" creationId="{579F10CF-C084-B708-F0E6-DF04CC68706F}"/>
          </ac:graphicFrameMkLst>
        </pc:graphicFrameChg>
      </pc:sldChg>
      <pc:sldChg chg="del">
        <pc:chgData name="Grant Mitchell" userId="1627b5ff-17e8-4ac8-9e03-90ccf4c7cecc" providerId="ADAL" clId="{5DEF606D-4A9B-4017-9122-ECDE52297A38}" dt="2026-06-22T19:36:50.421" v="90" actId="47"/>
        <pc:sldMkLst>
          <pc:docMk/>
          <pc:sldMk cId="2222079482" sldId="422"/>
        </pc:sldMkLst>
      </pc:sldChg>
      <pc:sldChg chg="del">
        <pc:chgData name="Grant Mitchell" userId="1627b5ff-17e8-4ac8-9e03-90ccf4c7cecc" providerId="ADAL" clId="{5DEF606D-4A9B-4017-9122-ECDE52297A38}" dt="2026-06-22T19:46:40.289" v="455" actId="47"/>
        <pc:sldMkLst>
          <pc:docMk/>
          <pc:sldMk cId="4119167366" sldId="424"/>
        </pc:sldMkLst>
      </pc:sldChg>
      <pc:sldChg chg="addSp delSp modSp mod">
        <pc:chgData name="Grant Mitchell" userId="1627b5ff-17e8-4ac8-9e03-90ccf4c7cecc" providerId="ADAL" clId="{5DEF606D-4A9B-4017-9122-ECDE52297A38}" dt="2026-06-22T19:36:39.443" v="85" actId="1076"/>
        <pc:sldMkLst>
          <pc:docMk/>
          <pc:sldMk cId="1996431248" sldId="425"/>
        </pc:sldMkLst>
        <pc:spChg chg="mod">
          <ac:chgData name="Grant Mitchell" userId="1627b5ff-17e8-4ac8-9e03-90ccf4c7cecc" providerId="ADAL" clId="{5DEF606D-4A9B-4017-9122-ECDE52297A38}" dt="2026-06-22T19:35:17.889" v="56" actId="20577"/>
          <ac:spMkLst>
            <pc:docMk/>
            <pc:sldMk cId="1996431248" sldId="425"/>
            <ac:spMk id="2" creationId="{B1788667-893D-764A-748B-0D222CED25C7}"/>
          </ac:spMkLst>
        </pc:spChg>
        <pc:spChg chg="mod">
          <ac:chgData name="Grant Mitchell" userId="1627b5ff-17e8-4ac8-9e03-90ccf4c7cecc" providerId="ADAL" clId="{5DEF606D-4A9B-4017-9122-ECDE52297A38}" dt="2026-06-22T19:36:17.138" v="80" actId="20577"/>
          <ac:spMkLst>
            <pc:docMk/>
            <pc:sldMk cId="1996431248" sldId="425"/>
            <ac:spMk id="3" creationId="{338052B5-0129-E0E2-BC3C-EC0DDB621013}"/>
          </ac:spMkLst>
        </pc:spChg>
        <pc:picChg chg="add mod">
          <ac:chgData name="Grant Mitchell" userId="1627b5ff-17e8-4ac8-9e03-90ccf4c7cecc" providerId="ADAL" clId="{5DEF606D-4A9B-4017-9122-ECDE52297A38}" dt="2026-06-22T19:36:39.443" v="85" actId="1076"/>
          <ac:picMkLst>
            <pc:docMk/>
            <pc:sldMk cId="1996431248" sldId="425"/>
            <ac:picMk id="5" creationId="{774A6091-07F3-95DA-A257-9D01630CDFD4}"/>
          </ac:picMkLst>
        </pc:picChg>
        <pc:picChg chg="del">
          <ac:chgData name="Grant Mitchell" userId="1627b5ff-17e8-4ac8-9e03-90ccf4c7cecc" providerId="ADAL" clId="{5DEF606D-4A9B-4017-9122-ECDE52297A38}" dt="2026-06-22T19:35:04.106" v="0" actId="478"/>
          <ac:picMkLst>
            <pc:docMk/>
            <pc:sldMk cId="1996431248" sldId="425"/>
            <ac:picMk id="6" creationId="{9A749694-BAC0-4063-1CCD-2A01741DB16A}"/>
          </ac:picMkLst>
        </pc:picChg>
      </pc:sldChg>
      <pc:sldChg chg="modSp add del mod">
        <pc:chgData name="Grant Mitchell" userId="1627b5ff-17e8-4ac8-9e03-90ccf4c7cecc" providerId="ADAL" clId="{5DEF606D-4A9B-4017-9122-ECDE52297A38}" dt="2026-06-22T19:37:13.081" v="102" actId="1076"/>
        <pc:sldMkLst>
          <pc:docMk/>
          <pc:sldMk cId="1371998128" sldId="426"/>
        </pc:sldMkLst>
        <pc:spChg chg="mod">
          <ac:chgData name="Grant Mitchell" userId="1627b5ff-17e8-4ac8-9e03-90ccf4c7cecc" providerId="ADAL" clId="{5DEF606D-4A9B-4017-9122-ECDE52297A38}" dt="2026-06-22T19:37:09.580" v="101" actId="20577"/>
          <ac:spMkLst>
            <pc:docMk/>
            <pc:sldMk cId="1371998128" sldId="426"/>
            <ac:spMk id="3" creationId="{9723EA5B-EC07-8104-A17E-CA52DEAD85D2}"/>
          </ac:spMkLst>
        </pc:spChg>
        <pc:picChg chg="mod">
          <ac:chgData name="Grant Mitchell" userId="1627b5ff-17e8-4ac8-9e03-90ccf4c7cecc" providerId="ADAL" clId="{5DEF606D-4A9B-4017-9122-ECDE52297A38}" dt="2026-06-22T19:37:13.081" v="102" actId="1076"/>
          <ac:picMkLst>
            <pc:docMk/>
            <pc:sldMk cId="1371998128" sldId="426"/>
            <ac:picMk id="5" creationId="{88148A27-C23A-229D-8AB6-250BF56795A2}"/>
          </ac:picMkLst>
        </pc:picChg>
      </pc:sldChg>
      <pc:sldChg chg="modSp add mod">
        <pc:chgData name="Grant Mitchell" userId="1627b5ff-17e8-4ac8-9e03-90ccf4c7cecc" providerId="ADAL" clId="{5DEF606D-4A9B-4017-9122-ECDE52297A38}" dt="2026-06-22T19:44:19.085" v="329" actId="20577"/>
        <pc:sldMkLst>
          <pc:docMk/>
          <pc:sldMk cId="4214887478" sldId="427"/>
        </pc:sldMkLst>
        <pc:spChg chg="mod">
          <ac:chgData name="Grant Mitchell" userId="1627b5ff-17e8-4ac8-9e03-90ccf4c7cecc" providerId="ADAL" clId="{5DEF606D-4A9B-4017-9122-ECDE52297A38}" dt="2026-06-22T19:43:03.184" v="310" actId="20577"/>
          <ac:spMkLst>
            <pc:docMk/>
            <pc:sldMk cId="4214887478" sldId="427"/>
            <ac:spMk id="3" creationId="{035EA9D7-41A6-B472-56D8-3CDAEF5B914D}"/>
          </ac:spMkLst>
        </pc:spChg>
        <pc:spChg chg="mod">
          <ac:chgData name="Grant Mitchell" userId="1627b5ff-17e8-4ac8-9e03-90ccf4c7cecc" providerId="ADAL" clId="{5DEF606D-4A9B-4017-9122-ECDE52297A38}" dt="2026-06-22T19:43:12.668" v="314" actId="20577"/>
          <ac:spMkLst>
            <pc:docMk/>
            <pc:sldMk cId="4214887478" sldId="427"/>
            <ac:spMk id="7" creationId="{C94DDAA1-3D8A-FB32-D427-188A4687CC38}"/>
          </ac:spMkLst>
        </pc:spChg>
        <pc:spChg chg="mod">
          <ac:chgData name="Grant Mitchell" userId="1627b5ff-17e8-4ac8-9e03-90ccf4c7cecc" providerId="ADAL" clId="{5DEF606D-4A9B-4017-9122-ECDE52297A38}" dt="2026-06-22T19:44:19.085" v="329" actId="20577"/>
          <ac:spMkLst>
            <pc:docMk/>
            <pc:sldMk cId="4214887478" sldId="427"/>
            <ac:spMk id="14" creationId="{C1308E7A-DDF3-3804-1D38-FD2E86941E2A}"/>
          </ac:spMkLst>
        </pc:spChg>
      </pc:sldChg>
      <pc:sldChg chg="modSp add mod">
        <pc:chgData name="Grant Mitchell" userId="1627b5ff-17e8-4ac8-9e03-90ccf4c7cecc" providerId="ADAL" clId="{5DEF606D-4A9B-4017-9122-ECDE52297A38}" dt="2026-06-22T19:45:34.860" v="428" actId="20577"/>
        <pc:sldMkLst>
          <pc:docMk/>
          <pc:sldMk cId="3210091717" sldId="428"/>
        </pc:sldMkLst>
        <pc:spChg chg="mod">
          <ac:chgData name="Grant Mitchell" userId="1627b5ff-17e8-4ac8-9e03-90ccf4c7cecc" providerId="ADAL" clId="{5DEF606D-4A9B-4017-9122-ECDE52297A38}" dt="2026-06-22T19:45:34.860" v="428" actId="20577"/>
          <ac:spMkLst>
            <pc:docMk/>
            <pc:sldMk cId="3210091717" sldId="428"/>
            <ac:spMk id="3" creationId="{9108419C-0A86-1C46-4933-5E88EBA4FE3E}"/>
          </ac:spMkLst>
        </pc:spChg>
      </pc:sldChg>
      <pc:sldChg chg="modSp add mod">
        <pc:chgData name="Grant Mitchell" userId="1627b5ff-17e8-4ac8-9e03-90ccf4c7cecc" providerId="ADAL" clId="{5DEF606D-4A9B-4017-9122-ECDE52297A38}" dt="2026-06-22T19:48:03.498" v="552" actId="20577"/>
        <pc:sldMkLst>
          <pc:docMk/>
          <pc:sldMk cId="2876340883" sldId="429"/>
        </pc:sldMkLst>
        <pc:spChg chg="mod">
          <ac:chgData name="Grant Mitchell" userId="1627b5ff-17e8-4ac8-9e03-90ccf4c7cecc" providerId="ADAL" clId="{5DEF606D-4A9B-4017-9122-ECDE52297A38}" dt="2026-06-22T19:46:54.887" v="460" actId="20577"/>
          <ac:spMkLst>
            <pc:docMk/>
            <pc:sldMk cId="2876340883" sldId="429"/>
            <ac:spMk id="2" creationId="{441F323B-9A75-70A2-CB7E-7E64BC240A45}"/>
          </ac:spMkLst>
        </pc:spChg>
        <pc:spChg chg="mod">
          <ac:chgData name="Grant Mitchell" userId="1627b5ff-17e8-4ac8-9e03-90ccf4c7cecc" providerId="ADAL" clId="{5DEF606D-4A9B-4017-9122-ECDE52297A38}" dt="2026-06-22T19:48:03.498" v="552" actId="20577"/>
          <ac:spMkLst>
            <pc:docMk/>
            <pc:sldMk cId="2876340883" sldId="429"/>
            <ac:spMk id="3" creationId="{56D15793-D44C-8781-53D4-FA18F59DF634}"/>
          </ac:spMkLst>
        </pc:spChg>
      </pc:sldChg>
      <pc:sldChg chg="modSp add mod modClrScheme chgLayout">
        <pc:chgData name="Grant Mitchell" userId="1627b5ff-17e8-4ac8-9e03-90ccf4c7cecc" providerId="ADAL" clId="{5DEF606D-4A9B-4017-9122-ECDE52297A38}" dt="2026-06-22T19:49:28.506" v="682" actId="20577"/>
        <pc:sldMkLst>
          <pc:docMk/>
          <pc:sldMk cId="4289280197" sldId="430"/>
        </pc:sldMkLst>
        <pc:spChg chg="mod ord">
          <ac:chgData name="Grant Mitchell" userId="1627b5ff-17e8-4ac8-9e03-90ccf4c7cecc" providerId="ADAL" clId="{5DEF606D-4A9B-4017-9122-ECDE52297A38}" dt="2026-06-22T19:48:39.792" v="558" actId="20577"/>
          <ac:spMkLst>
            <pc:docMk/>
            <pc:sldMk cId="4289280197" sldId="430"/>
            <ac:spMk id="2" creationId="{6B80B0FC-8F3A-7480-0DA5-153E1A509DAF}"/>
          </ac:spMkLst>
        </pc:spChg>
        <pc:spChg chg="mod ord">
          <ac:chgData name="Grant Mitchell" userId="1627b5ff-17e8-4ac8-9e03-90ccf4c7cecc" providerId="ADAL" clId="{5DEF606D-4A9B-4017-9122-ECDE52297A38}" dt="2026-06-22T19:49:28.506" v="682" actId="20577"/>
          <ac:spMkLst>
            <pc:docMk/>
            <pc:sldMk cId="4289280197" sldId="430"/>
            <ac:spMk id="3" creationId="{81E8EC7E-ECA8-144F-73E8-1C4124A17609}"/>
          </ac:spMkLst>
        </pc:spChg>
      </pc:sldChg>
      <pc:sldChg chg="modSp new mod">
        <pc:chgData name="Grant Mitchell" userId="1627b5ff-17e8-4ac8-9e03-90ccf4c7cecc" providerId="ADAL" clId="{5DEF606D-4A9B-4017-9122-ECDE52297A38}" dt="2026-06-22T20:03:52.312" v="835"/>
        <pc:sldMkLst>
          <pc:docMk/>
          <pc:sldMk cId="1101992589" sldId="431"/>
        </pc:sldMkLst>
        <pc:spChg chg="mod">
          <ac:chgData name="Grant Mitchell" userId="1627b5ff-17e8-4ac8-9e03-90ccf4c7cecc" providerId="ADAL" clId="{5DEF606D-4A9B-4017-9122-ECDE52297A38}" dt="2026-06-22T19:51:39.577" v="727" actId="403"/>
          <ac:spMkLst>
            <pc:docMk/>
            <pc:sldMk cId="1101992589" sldId="431"/>
            <ac:spMk id="2" creationId="{783E4FFA-1C70-C739-F3ED-533BDABC0525}"/>
          </ac:spMkLst>
        </pc:spChg>
        <pc:spChg chg="mod">
          <ac:chgData name="Grant Mitchell" userId="1627b5ff-17e8-4ac8-9e03-90ccf4c7cecc" providerId="ADAL" clId="{5DEF606D-4A9B-4017-9122-ECDE52297A38}" dt="2026-06-22T20:03:52.312" v="835"/>
          <ac:spMkLst>
            <pc:docMk/>
            <pc:sldMk cId="1101992589" sldId="431"/>
            <ac:spMk id="3" creationId="{F2E0AB43-95E4-EA51-5632-66CAAAF0F117}"/>
          </ac:spMkLst>
        </pc:spChg>
        <pc:spChg chg="mod">
          <ac:chgData name="Grant Mitchell" userId="1627b5ff-17e8-4ac8-9e03-90ccf4c7cecc" providerId="ADAL" clId="{5DEF606D-4A9B-4017-9122-ECDE52297A38}" dt="2026-06-22T19:52:26.989" v="766"/>
          <ac:spMkLst>
            <pc:docMk/>
            <pc:sldMk cId="1101992589" sldId="431"/>
            <ac:spMk id="4" creationId="{D1857241-D24C-A690-BD28-9858562CA34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21188-DD5E-41AA-8277-41E2162DADF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86EC5-711E-42C1-9580-164DA0AF0F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646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219E3-C245-4241-8454-9A01C2927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3375">
                <a:solidFill>
                  <a:srgbClr val="002060"/>
                </a:solidFill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4FAB3A-AB7D-4835-B587-B184520862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50">
                <a:solidFill>
                  <a:srgbClr val="002060"/>
                </a:solidFill>
                <a:latin typeface="OpenDyslexicAlta" panose="00000500000000000000" pitchFamily="50" charset="0"/>
              </a:defRPr>
            </a:lvl1pPr>
            <a:lvl2pPr marL="257188" indent="0" algn="ctr">
              <a:buNone/>
              <a:defRPr sz="1125"/>
            </a:lvl2pPr>
            <a:lvl3pPr marL="514376" indent="0" algn="ctr">
              <a:buNone/>
              <a:defRPr sz="1013"/>
            </a:lvl3pPr>
            <a:lvl4pPr marL="771563" indent="0" algn="ctr">
              <a:buNone/>
              <a:defRPr sz="900"/>
            </a:lvl4pPr>
            <a:lvl5pPr marL="1028752" indent="0" algn="ctr">
              <a:buNone/>
              <a:defRPr sz="900"/>
            </a:lvl5pPr>
            <a:lvl6pPr marL="1285940" indent="0" algn="ctr">
              <a:buNone/>
              <a:defRPr sz="900"/>
            </a:lvl6pPr>
            <a:lvl7pPr marL="1543127" indent="0" algn="ctr">
              <a:buNone/>
              <a:defRPr sz="900"/>
            </a:lvl7pPr>
            <a:lvl8pPr marL="1800315" indent="0" algn="ctr">
              <a:buNone/>
              <a:defRPr sz="900"/>
            </a:lvl8pPr>
            <a:lvl9pPr marL="2057503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06EC4-58AB-4D85-A174-4FE86A4927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2060"/>
                </a:solidFill>
                <a:latin typeface="+mn-lt"/>
              </a:defRPr>
            </a:lvl1pPr>
          </a:lstStyle>
          <a:p>
            <a:fld id="{932A125B-6D82-418E-9B6A-61DD7973B09B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214FF1-21EB-4080-9DDE-10BACDCD9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ABC3D-8250-4194-A731-1F6BE62FC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002060"/>
                </a:solidFill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66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1E622-58B6-4206-A8FA-1D4D3E1C2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26916-FAFF-413B-9434-7171CE7A81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F0F26-D42E-4230-B47B-E25E374CD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EF9820-1278-489C-B0B9-6BB58435C6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C6322A3E-DB39-48F2-A093-C4AB109B2D58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FA7167-8FF6-4988-B699-B7D60C92A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63292-460E-4093-AF86-7F7F9F685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221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1AF92-2C6A-46B9-B9A5-435119938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EDAAA-00D8-4BE2-B7F1-A3AC60CE6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>
                <a:latin typeface="OpenDyslexicAlta" panose="00000500000000000000" pitchFamily="50" charset="0"/>
              </a:defRPr>
            </a:lvl1pPr>
            <a:lvl2pPr marL="257188" indent="0">
              <a:buNone/>
              <a:defRPr sz="1125" b="1"/>
            </a:lvl2pPr>
            <a:lvl3pPr marL="514376" indent="0">
              <a:buNone/>
              <a:defRPr sz="1013" b="1"/>
            </a:lvl3pPr>
            <a:lvl4pPr marL="771563" indent="0">
              <a:buNone/>
              <a:defRPr sz="900" b="1"/>
            </a:lvl4pPr>
            <a:lvl5pPr marL="1028752" indent="0">
              <a:buNone/>
              <a:defRPr sz="900" b="1"/>
            </a:lvl5pPr>
            <a:lvl6pPr marL="1285940" indent="0">
              <a:buNone/>
              <a:defRPr sz="900" b="1"/>
            </a:lvl6pPr>
            <a:lvl7pPr marL="1543127" indent="0">
              <a:buNone/>
              <a:defRPr sz="900" b="1"/>
            </a:lvl7pPr>
            <a:lvl8pPr marL="1800315" indent="0">
              <a:buNone/>
              <a:defRPr sz="900" b="1"/>
            </a:lvl8pPr>
            <a:lvl9pPr marL="2057503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8EDDC-B54F-4395-8672-F9C7EEADA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7FC190-0766-415B-9EB7-F825D3A1F9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>
                <a:latin typeface="OpenDyslexicAlta" panose="00000500000000000000" pitchFamily="50" charset="0"/>
              </a:defRPr>
            </a:lvl1pPr>
            <a:lvl2pPr marL="257188" indent="0">
              <a:buNone/>
              <a:defRPr sz="1125" b="1"/>
            </a:lvl2pPr>
            <a:lvl3pPr marL="514376" indent="0">
              <a:buNone/>
              <a:defRPr sz="1013" b="1"/>
            </a:lvl3pPr>
            <a:lvl4pPr marL="771563" indent="0">
              <a:buNone/>
              <a:defRPr sz="900" b="1"/>
            </a:lvl4pPr>
            <a:lvl5pPr marL="1028752" indent="0">
              <a:buNone/>
              <a:defRPr sz="900" b="1"/>
            </a:lvl5pPr>
            <a:lvl6pPr marL="1285940" indent="0">
              <a:buNone/>
              <a:defRPr sz="900" b="1"/>
            </a:lvl6pPr>
            <a:lvl7pPr marL="1543127" indent="0">
              <a:buNone/>
              <a:defRPr sz="900" b="1"/>
            </a:lvl7pPr>
            <a:lvl8pPr marL="1800315" indent="0">
              <a:buNone/>
              <a:defRPr sz="900" b="1"/>
            </a:lvl8pPr>
            <a:lvl9pPr marL="2057503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0AEF0E-765B-4954-90C8-AD2B6F19A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9E44F6-73B5-4E70-BCB6-7EF830F74B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3A197EA3-5DF4-42FB-95D7-AB2B2FC0960A}" type="datetime1">
              <a:rPr lang="en-GB" smtClean="0"/>
              <a:t>22/06/2026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61E88B-8F23-4AEE-A750-459535347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F2092D-4896-453F-B383-A7E40927D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128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EB3A2-5124-4784-BC7A-027FCBA0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D93847-ECC7-4152-8570-38C256BD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5D72D81-9936-44D2-8489-70E6A8401B2B}" type="datetime1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B51166-4268-41CC-A174-65F8B0B9D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44322D-D1C5-4170-ACB0-6B3AC5E30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381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EDB544-36D4-4691-AAC3-960F2CE06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8BB249ED-92B3-423C-8616-5A48D47AD282}" type="datetime1">
              <a:rPr lang="en-GB" smtClean="0"/>
              <a:t>22/06/2026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096D6F-94F8-4455-B017-98B520E8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B1CA9-7D1C-4CE4-BDEA-58564FFF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515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CFED5-BBC7-4978-A876-E35598F4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1800"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9AE29-3992-464C-9E69-BC6811B73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OpenDyslexicAlta" panose="00000500000000000000" pitchFamily="50" charset="0"/>
              </a:defRPr>
            </a:lvl1pPr>
            <a:lvl2pPr>
              <a:defRPr sz="1575">
                <a:latin typeface="OpenDyslexicAlta" panose="00000500000000000000" pitchFamily="50" charset="0"/>
              </a:defRPr>
            </a:lvl2pPr>
            <a:lvl3pPr>
              <a:defRPr sz="1350">
                <a:latin typeface="OpenDyslexicAlta" panose="00000500000000000000" pitchFamily="50" charset="0"/>
              </a:defRPr>
            </a:lvl3pPr>
            <a:lvl4pPr>
              <a:defRPr sz="1125">
                <a:latin typeface="OpenDyslexicAlta" panose="00000500000000000000" pitchFamily="50" charset="0"/>
              </a:defRPr>
            </a:lvl4pPr>
            <a:lvl5pPr>
              <a:defRPr sz="1125">
                <a:latin typeface="OpenDyslexicAlta" panose="00000500000000000000" pitchFamily="50" charset="0"/>
              </a:defRPr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BEB262-171C-4B5A-A957-27EEE0A95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>
                <a:latin typeface="OpenDyslexicAlta" panose="00000500000000000000" pitchFamily="50" charset="0"/>
              </a:defRPr>
            </a:lvl1pPr>
            <a:lvl2pPr marL="257188" indent="0">
              <a:buNone/>
              <a:defRPr sz="788"/>
            </a:lvl2pPr>
            <a:lvl3pPr marL="514376" indent="0">
              <a:buNone/>
              <a:defRPr sz="675"/>
            </a:lvl3pPr>
            <a:lvl4pPr marL="771563" indent="0">
              <a:buNone/>
              <a:defRPr sz="563"/>
            </a:lvl4pPr>
            <a:lvl5pPr marL="1028752" indent="0">
              <a:buNone/>
              <a:defRPr sz="563"/>
            </a:lvl5pPr>
            <a:lvl6pPr marL="1285940" indent="0">
              <a:buNone/>
              <a:defRPr sz="563"/>
            </a:lvl6pPr>
            <a:lvl7pPr marL="1543127" indent="0">
              <a:buNone/>
              <a:defRPr sz="563"/>
            </a:lvl7pPr>
            <a:lvl8pPr marL="1800315" indent="0">
              <a:buNone/>
              <a:defRPr sz="563"/>
            </a:lvl8pPr>
            <a:lvl9pPr marL="2057503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2AC5-CD67-45AE-88EA-F1B08479B8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OpenDyslexicAlta" panose="00000500000000000000" pitchFamily="50" charset="0"/>
              </a:defRPr>
            </a:lvl1pPr>
          </a:lstStyle>
          <a:p>
            <a:fld id="{0CF39DC6-9812-4B53-B108-129089FD1B71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D7F1C-93AC-42EC-95E0-3453575BE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B2533-E699-4FFF-A937-089318A4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OpenDyslexicAlta" panose="00000500000000000000" pitchFamily="50" charset="0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730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8FC62-282E-4BB1-8A92-88833F6BB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1800"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D2A50E-3E89-4F08-A41A-877F20B13A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OpenDyslexicAlta" panose="00000500000000000000" pitchFamily="50" charset="0"/>
              </a:defRPr>
            </a:lvl1pPr>
            <a:lvl2pPr marL="257188" indent="0">
              <a:buNone/>
              <a:defRPr sz="1575"/>
            </a:lvl2pPr>
            <a:lvl3pPr marL="514376" indent="0">
              <a:buNone/>
              <a:defRPr sz="1350"/>
            </a:lvl3pPr>
            <a:lvl4pPr marL="771563" indent="0">
              <a:buNone/>
              <a:defRPr sz="1125"/>
            </a:lvl4pPr>
            <a:lvl5pPr marL="1028752" indent="0">
              <a:buNone/>
              <a:defRPr sz="1125"/>
            </a:lvl5pPr>
            <a:lvl6pPr marL="1285940" indent="0">
              <a:buNone/>
              <a:defRPr sz="1125"/>
            </a:lvl6pPr>
            <a:lvl7pPr marL="1543127" indent="0">
              <a:buNone/>
              <a:defRPr sz="1125"/>
            </a:lvl7pPr>
            <a:lvl8pPr marL="1800315" indent="0">
              <a:buNone/>
              <a:defRPr sz="1125"/>
            </a:lvl8pPr>
            <a:lvl9pPr marL="2057503" indent="0">
              <a:buNone/>
              <a:defRPr sz="1125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AACCE-623A-46B0-A541-5EF02D5C7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>
                <a:latin typeface="OpenDyslexicAlta" panose="00000500000000000000" pitchFamily="50" charset="0"/>
              </a:defRPr>
            </a:lvl1pPr>
            <a:lvl2pPr marL="257188" indent="0">
              <a:buNone/>
              <a:defRPr sz="788"/>
            </a:lvl2pPr>
            <a:lvl3pPr marL="514376" indent="0">
              <a:buNone/>
              <a:defRPr sz="675"/>
            </a:lvl3pPr>
            <a:lvl4pPr marL="771563" indent="0">
              <a:buNone/>
              <a:defRPr sz="563"/>
            </a:lvl4pPr>
            <a:lvl5pPr marL="1028752" indent="0">
              <a:buNone/>
              <a:defRPr sz="563"/>
            </a:lvl5pPr>
            <a:lvl6pPr marL="1285940" indent="0">
              <a:buNone/>
              <a:defRPr sz="563"/>
            </a:lvl6pPr>
            <a:lvl7pPr marL="1543127" indent="0">
              <a:buNone/>
              <a:defRPr sz="563"/>
            </a:lvl7pPr>
            <a:lvl8pPr marL="1800315" indent="0">
              <a:buNone/>
              <a:defRPr sz="563"/>
            </a:lvl8pPr>
            <a:lvl9pPr marL="2057503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4983D-FFC9-499B-ABB5-ACCD21A054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74B74BEB-0C3C-435F-A709-A80632DF3AD3}" type="datetime1">
              <a:rPr lang="en-GB" smtClean="0"/>
              <a:t>22/06/2026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325078-6A78-4283-8101-4447AC043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C00163-09F5-41D8-BC05-0234150C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761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611967" y="593367"/>
            <a:ext cx="8800800" cy="10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611969" y="1679367"/>
            <a:ext cx="10968001" cy="42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23" lvl="0" indent="-215922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marL="457245" lvl="1" indent="-215922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–"/>
              <a:defRPr/>
            </a:lvl2pPr>
            <a:lvl3pPr marL="685869" lvl="2" indent="-203221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–"/>
              <a:defRPr/>
            </a:lvl3pPr>
            <a:lvl4pPr marL="914492" lvl="3" indent="-203221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2800"/>
              <a:buChar char="–"/>
              <a:defRPr/>
            </a:lvl4pPr>
            <a:lvl5pPr marL="1143114" lvl="4" indent="-203221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2800"/>
              <a:buChar char="–"/>
              <a:defRPr sz="1400"/>
            </a:lvl5pPr>
            <a:lvl6pPr marL="1371737" lvl="5" indent="-203221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2800"/>
              <a:buChar char="–"/>
              <a:defRPr/>
            </a:lvl6pPr>
            <a:lvl7pPr marL="1600361" lvl="6" indent="-203221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2800"/>
              <a:buChar char="–"/>
              <a:defRPr/>
            </a:lvl7pPr>
            <a:lvl8pPr marL="1828983" lvl="7" indent="-203221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SzPts val="2800"/>
              <a:buChar char="–"/>
              <a:defRPr/>
            </a:lvl8pPr>
            <a:lvl9pPr marL="2057606" lvl="8" indent="-203221" algn="l">
              <a:lnSpc>
                <a:spcPct val="130000"/>
              </a:lnSpc>
              <a:spcBef>
                <a:spcPts val="400"/>
              </a:spcBef>
              <a:spcAft>
                <a:spcPts val="200"/>
              </a:spcAft>
              <a:buSzPts val="2800"/>
              <a:buChar char="–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611961" y="6391100"/>
            <a:ext cx="9600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968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611967" y="593367"/>
            <a:ext cx="5268000" cy="10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611967" y="1917533"/>
            <a:ext cx="5268000" cy="39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11" lvl="0" indent="-215911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marL="457223" lvl="1" indent="-215911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–"/>
              <a:defRPr/>
            </a:lvl2pPr>
            <a:lvl3pPr marL="685835" lvl="2" indent="-20321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–"/>
              <a:defRPr/>
            </a:lvl3pPr>
            <a:lvl4pPr marL="914446" lvl="3" indent="-20321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2800"/>
              <a:buChar char="–"/>
              <a:defRPr/>
            </a:lvl4pPr>
            <a:lvl5pPr marL="1143057" lvl="4" indent="-20321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2800"/>
              <a:buChar char="–"/>
              <a:defRPr/>
            </a:lvl5pPr>
            <a:lvl6pPr marL="1371668" lvl="5" indent="-20321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2800"/>
              <a:buChar char="–"/>
              <a:defRPr/>
            </a:lvl6pPr>
            <a:lvl7pPr marL="1600280" lvl="6" indent="-20321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2800"/>
              <a:buChar char="–"/>
              <a:defRPr/>
            </a:lvl7pPr>
            <a:lvl8pPr marL="1828892" lvl="7" indent="-20321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SzPts val="2800"/>
              <a:buChar char="–"/>
              <a:defRPr/>
            </a:lvl8pPr>
            <a:lvl9pPr marL="2057503" lvl="8" indent="-203210" algn="l">
              <a:lnSpc>
                <a:spcPct val="130000"/>
              </a:lnSpc>
              <a:spcBef>
                <a:spcPts val="400"/>
              </a:spcBef>
              <a:spcAft>
                <a:spcPts val="200"/>
              </a:spcAft>
              <a:buSzPts val="2800"/>
              <a:buChar char="–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6311967" y="1917533"/>
            <a:ext cx="5268000" cy="39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28611" lvl="0" indent="-215911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1pPr>
            <a:lvl2pPr marL="457223" lvl="1" indent="-215911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3200"/>
              <a:buChar char="–"/>
              <a:defRPr/>
            </a:lvl2pPr>
            <a:lvl3pPr marL="685835" lvl="2" indent="-20321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–"/>
              <a:defRPr/>
            </a:lvl3pPr>
            <a:lvl4pPr marL="914446" lvl="3" indent="-20321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2800"/>
              <a:buChar char="–"/>
              <a:defRPr/>
            </a:lvl4pPr>
            <a:lvl5pPr marL="1143057" lvl="4" indent="-203210" algn="l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SzPts val="2800"/>
              <a:buChar char="–"/>
              <a:defRPr/>
            </a:lvl5pPr>
            <a:lvl6pPr marL="1371668" lvl="5" indent="-20321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2800"/>
              <a:buChar char="–"/>
              <a:defRPr/>
            </a:lvl6pPr>
            <a:lvl7pPr marL="1600280" lvl="6" indent="-203210" algn="l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ts val="2800"/>
              <a:buChar char="–"/>
              <a:defRPr/>
            </a:lvl7pPr>
            <a:lvl8pPr marL="1828892" lvl="7" indent="-203210" algn="l">
              <a:lnSpc>
                <a:spcPct val="130000"/>
              </a:lnSpc>
              <a:spcBef>
                <a:spcPts val="400"/>
              </a:spcBef>
              <a:spcAft>
                <a:spcPts val="0"/>
              </a:spcAft>
              <a:buSzPts val="2800"/>
              <a:buChar char="–"/>
              <a:defRPr/>
            </a:lvl8pPr>
            <a:lvl9pPr marL="2057503" lvl="8" indent="-203210" algn="l">
              <a:lnSpc>
                <a:spcPct val="130000"/>
              </a:lnSpc>
              <a:spcBef>
                <a:spcPts val="400"/>
              </a:spcBef>
              <a:spcAft>
                <a:spcPts val="200"/>
              </a:spcAft>
              <a:buSzPts val="2800"/>
              <a:buChar char="–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611961" y="6391100"/>
            <a:ext cx="960000" cy="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800" b="0" i="0" u="none" strike="noStrike" cap="none">
                <a:solidFill>
                  <a:srgbClr val="4B324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 idx="3"/>
          </p:nvPr>
        </p:nvSpPr>
        <p:spPr>
          <a:xfrm>
            <a:off x="6311967" y="593367"/>
            <a:ext cx="5268000" cy="10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460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778933" y="1702803"/>
            <a:ext cx="0" cy="3771647"/>
          </a:xfrm>
          <a:prstGeom prst="line">
            <a:avLst/>
          </a:prstGeom>
          <a:ln w="28575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964800" y="1702802"/>
            <a:ext cx="10481733" cy="4918133"/>
          </a:xfrm>
          <a:prstGeom prst="rect">
            <a:avLst/>
          </a:prstGeom>
        </p:spPr>
        <p:txBody>
          <a:bodyPr vert="horz" lIns="0" tIns="0" rIns="0" bIns="0"/>
          <a:lstStyle>
            <a:lvl1pPr marL="203597" indent="-203597">
              <a:lnSpc>
                <a:spcPct val="100000"/>
              </a:lnSpc>
              <a:spcBef>
                <a:spcPts val="0"/>
              </a:spcBef>
              <a:spcAft>
                <a:spcPts val="1050"/>
              </a:spcAft>
              <a:buFont typeface="Arial"/>
              <a:buChar char="•"/>
              <a:defRPr sz="1875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lnSpc>
                <a:spcPts val="1500"/>
              </a:lnSpc>
              <a:buNone/>
              <a:defRPr sz="1500">
                <a:solidFill>
                  <a:srgbClr val="9D9FA2"/>
                </a:solidFill>
                <a:latin typeface="Arial"/>
                <a:cs typeface="Arial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5707" y="906233"/>
            <a:ext cx="10421960" cy="67077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ts val="2925"/>
              </a:lnSpc>
              <a:spcBef>
                <a:spcPts val="0"/>
              </a:spcBef>
              <a:spcAft>
                <a:spcPts val="1125"/>
              </a:spcAft>
              <a:buNone/>
              <a:defRPr sz="3000" b="1" i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-342900">
              <a:lnSpc>
                <a:spcPts val="1875"/>
              </a:lnSpc>
              <a:spcBef>
                <a:spcPts val="0"/>
              </a:spcBef>
              <a:spcAft>
                <a:spcPts val="750"/>
              </a:spcAft>
              <a:buNone/>
              <a:defRPr sz="3000" b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2pPr>
            <a:lvl3pPr marL="0" indent="0">
              <a:lnSpc>
                <a:spcPts val="2700"/>
              </a:lnSpc>
              <a:spcBef>
                <a:spcPts val="0"/>
              </a:spcBef>
              <a:buNone/>
              <a:defRPr sz="225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080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Unit 7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60400"/>
          </a:xfrm>
          <a:prstGeom prst="rect">
            <a:avLst/>
          </a:prstGeom>
        </p:spPr>
      </p:pic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965707" y="906233"/>
            <a:ext cx="10421960" cy="670772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lnSpc>
                <a:spcPts val="2925"/>
              </a:lnSpc>
              <a:spcBef>
                <a:spcPts val="0"/>
              </a:spcBef>
              <a:spcAft>
                <a:spcPts val="1125"/>
              </a:spcAft>
              <a:buNone/>
              <a:defRPr sz="3000" b="1" i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-342900">
              <a:lnSpc>
                <a:spcPts val="1875"/>
              </a:lnSpc>
              <a:spcBef>
                <a:spcPts val="0"/>
              </a:spcBef>
              <a:spcAft>
                <a:spcPts val="750"/>
              </a:spcAft>
              <a:buNone/>
              <a:defRPr sz="3000" b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2pPr>
            <a:lvl3pPr marL="0" indent="0">
              <a:lnSpc>
                <a:spcPts val="2700"/>
              </a:lnSpc>
              <a:spcBef>
                <a:spcPts val="0"/>
              </a:spcBef>
              <a:buNone/>
              <a:defRPr sz="225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965708" y="1704182"/>
            <a:ext cx="10396307" cy="3453607"/>
          </a:xfrm>
          <a:prstGeom prst="rect">
            <a:avLst/>
          </a:prstGeom>
        </p:spPr>
        <p:txBody>
          <a:bodyPr vert="horz" lIns="0" tIns="0"/>
          <a:lstStyle>
            <a:lvl1pPr marL="203597" indent="-203597">
              <a:lnSpc>
                <a:spcPct val="100000"/>
              </a:lnSpc>
              <a:spcBef>
                <a:spcPts val="0"/>
              </a:spcBef>
              <a:spcAft>
                <a:spcPts val="1050"/>
              </a:spcAft>
              <a:buFont typeface="Arial"/>
              <a:buChar char="•"/>
              <a:defRPr sz="1875">
                <a:solidFill>
                  <a:schemeClr val="tx1"/>
                </a:solidFill>
                <a:latin typeface="Arial"/>
                <a:cs typeface="Arial"/>
              </a:defRPr>
            </a:lvl1pPr>
            <a:lvl2pPr marL="542925" indent="-20955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Font typeface="Arial"/>
              <a:buChar char="•"/>
              <a:defRPr sz="1500">
                <a:solidFill>
                  <a:srgbClr val="0F6078"/>
                </a:solidFill>
                <a:latin typeface="Arial"/>
                <a:cs typeface="Arial"/>
              </a:defRPr>
            </a:lvl2pPr>
            <a:lvl3pPr marL="542925" indent="-209550">
              <a:lnSpc>
                <a:spcPct val="100000"/>
              </a:lnSpc>
              <a:buFont typeface="Arial"/>
              <a:buChar char="•"/>
              <a:defRPr lang="en-US" sz="1500" kern="1200" baseline="0" dirty="0" smtClean="0">
                <a:solidFill>
                  <a:srgbClr val="C0F9EC"/>
                </a:solidFill>
                <a:latin typeface="Arial"/>
                <a:ea typeface="+mn-ea"/>
                <a:cs typeface="Arial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24" name="Picture 23" descr="Logo Unit 7.ai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4800" y="6339603"/>
            <a:ext cx="1968000" cy="29435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003329" y="156700"/>
            <a:ext cx="10756847" cy="452432"/>
          </a:xfrm>
          <a:prstGeom prst="rect">
            <a:avLst/>
          </a:prstGeom>
          <a:noFill/>
        </p:spPr>
        <p:txBody>
          <a:bodyPr wrap="square" lIns="0" tIns="0" rIns="0" rtlCol="0">
            <a:noAutofit/>
          </a:bodyPr>
          <a:lstStyle/>
          <a:p>
            <a:pPr>
              <a:spcBef>
                <a:spcPts val="216"/>
              </a:spcBef>
            </a:pPr>
            <a:r>
              <a:rPr lang="en-GB" sz="900" b="1" dirty="0">
                <a:solidFill>
                  <a:srgbClr val="FFFFFF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Arial"/>
                <a:cs typeface="Arial"/>
              </a:rPr>
              <a:t>The Central Processing Unit (CPU)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21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dirty="0">
                <a:solidFill>
                  <a:srgbClr val="FFFFFF"/>
                </a:solidFill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Arial"/>
                <a:cs typeface="Arial"/>
              </a:rPr>
              <a:t>Understanding Computers</a:t>
            </a:r>
          </a:p>
          <a:p>
            <a:pPr>
              <a:spcBef>
                <a:spcPts val="216"/>
              </a:spcBef>
            </a:pPr>
            <a:endParaRPr lang="en-GB" sz="9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1039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o N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FF3DD221-3FDE-4390-BF0B-6B3514C0A50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152001" y="3209711"/>
            <a:ext cx="6858001" cy="43858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50" b="1" dirty="0">
                <a:latin typeface="OpenDyslexicAlta" panose="00000500000000000000" pitchFamily="50" charset="0"/>
                <a:cs typeface="Tahoma" panose="020B0604030504040204" pitchFamily="34" charset="0"/>
              </a:rPr>
              <a:t>Do Now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E41C3-7E2C-4F0F-8739-32A2A698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3DE-6947-4327-ADF1-4069D985A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CF3A-E4A1-4846-B94A-A5B96FA4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7EB49-B81F-4F63-8D4E-85503C7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OpenDyslexicAlta" panose="00000500000000000000" pitchFamily="50" charset="0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15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y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799416C4-52EF-4616-94F8-94F1C5BC92D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152001" y="3209710"/>
            <a:ext cx="6858000" cy="4385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50" b="1" dirty="0">
                <a:latin typeface="OpenDyslexicAlta" panose="00000500000000000000" pitchFamily="50" charset="0"/>
                <a:cs typeface="Tahoma" panose="020B0604030504040204" pitchFamily="34" charset="0"/>
              </a:rPr>
              <a:t>Why Do?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E41C3-7E2C-4F0F-8739-32A2A69802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6912"/>
            <a:ext cx="10515600" cy="1133781"/>
          </a:xfrm>
          <a:prstGeom prst="rect">
            <a:avLst/>
          </a:prstGeom>
        </p:spPr>
        <p:txBody>
          <a:bodyPr/>
          <a:lstStyle>
            <a:lvl1pPr>
              <a:defRPr u="sng">
                <a:latin typeface="OpenDyslexicAlta" panose="00000500000000000000" pitchFamily="50" charset="0"/>
              </a:defRPr>
            </a:lvl1pPr>
          </a:lstStyle>
          <a:p>
            <a:r>
              <a:rPr lang="en-US" dirty="0"/>
              <a:t>What are we learning (Big Question)?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3DE-6947-4327-ADF1-4069D985A4A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3036793"/>
            <a:ext cx="10515600" cy="1666904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 dirty="0"/>
              <a:t>Why are we learning this?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CF3A-E4A1-4846-B94A-A5B96FA4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A5B027-4783-4EB1-8523-3C023350A24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38200" y="4743388"/>
            <a:ext cx="10515600" cy="1438889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 dirty="0"/>
              <a:t>Keywords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E4FA6A8-1B3B-4642-B840-218A3E608C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38200" y="1491428"/>
            <a:ext cx="10515600" cy="1666904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 dirty="0"/>
              <a:t>How are we learning this?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49D9F95-805B-4C4B-97B8-70E7E5DD2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75684"/>
            <a:ext cx="3581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OpenDyslexicAlta" panose="00000500000000000000" pitchFamily="50" charset="0"/>
              </a:defRPr>
            </a:lvl1pPr>
          </a:lstStyle>
          <a:p>
            <a:fld id="{97A7974C-72BD-45DF-9D5F-25174FE142FD}" type="datetime1">
              <a:rPr lang="en-GB" smtClean="0"/>
              <a:t>22/06/2026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71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F14E3C40-389A-4984-8E47-AD83E9648C7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152001" y="3209709"/>
            <a:ext cx="6858001" cy="438582"/>
          </a:xfrm>
          <a:prstGeom prst="rect">
            <a:avLst/>
          </a:prstGeom>
          <a:solidFill>
            <a:srgbClr val="FF05FF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50" b="1" dirty="0">
                <a:latin typeface="OpenDyslexicAlta" panose="00000500000000000000" pitchFamily="50" charset="0"/>
                <a:cs typeface="Tahoma" panose="020B0604030504040204" pitchFamily="34" charset="0"/>
              </a:rPr>
              <a:t>I Do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E41C3-7E2C-4F0F-8739-32A2A698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3DE-6947-4327-ADF1-4069D985A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CF3A-E4A1-4846-B94A-A5B96FA4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7EB49-B81F-4F63-8D4E-85503C7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OpenDyslexicAlta" panose="00000500000000000000" pitchFamily="50" charset="0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552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168FF5DB-ABB7-4F0D-AA1C-4506783EF17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152001" y="3209711"/>
            <a:ext cx="6858001" cy="438582"/>
          </a:xfrm>
          <a:prstGeom prst="rect">
            <a:avLst/>
          </a:prstGeom>
          <a:solidFill>
            <a:srgbClr val="69FF69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50" b="1" dirty="0">
                <a:latin typeface="OpenDyslexicAlta" panose="00000500000000000000" pitchFamily="50" charset="0"/>
                <a:cs typeface="Tahoma" panose="020B0604030504040204" pitchFamily="34" charset="0"/>
              </a:rPr>
              <a:t>We Do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E41C3-7E2C-4F0F-8739-32A2A698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3DE-6947-4327-ADF1-4069D985A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CF3A-E4A1-4846-B94A-A5B96FA4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7EB49-B81F-4F63-8D4E-85503C7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OpenDyslexicAlta" panose="00000500000000000000" pitchFamily="50" charset="0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24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40589F15-2B3E-4C66-B59A-D3136F74B86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152001" y="3209711"/>
            <a:ext cx="6858001" cy="4385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50" dirty="0">
                <a:solidFill>
                  <a:schemeClr val="bg1"/>
                </a:solidFill>
                <a:latin typeface="OpenDyslexicAlta" panose="00000500000000000000" pitchFamily="50" charset="0"/>
                <a:cs typeface="Tahoma" panose="020B0604030504040204" pitchFamily="34" charset="0"/>
              </a:rPr>
              <a:t>Review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E41C3-7E2C-4F0F-8739-32A2A698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3DE-6947-4327-ADF1-4069D985A4A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>
            <a:lvl1pPr marL="128594" marR="0" indent="-128594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marL="128594" marR="0" lvl="0" indent="-128594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What have we learned towards answering our Big Question?</a:t>
            </a:r>
            <a:b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</a:b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What more do we know now?</a:t>
            </a:r>
            <a:b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</a:b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What progress have we made?</a:t>
            </a:r>
            <a:b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</a:b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How do we know?</a:t>
            </a:r>
          </a:p>
          <a:p>
            <a:pPr marL="128594" marR="0" lvl="0" indent="-128594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altLang="en-US" sz="1500" dirty="0">
              <a:latin typeface="OpenDyslexicAlta" panose="00000500000000000000" pitchFamily="50" charset="0"/>
              <a:cs typeface="Tahoma" panose="020B0604030504040204" pitchFamily="34" charset="0"/>
            </a:endParaRPr>
          </a:p>
          <a:p>
            <a:pPr marL="128594" marR="0" lvl="0" indent="-128594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altLang="en-US" sz="1500" dirty="0">
              <a:latin typeface="OpenDyslexicAlta" panose="00000500000000000000" pitchFamily="50" charset="0"/>
              <a:cs typeface="Tahom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GB" altLang="en-US" sz="1500" dirty="0">
              <a:latin typeface="OpenDyslexicAlta" panose="00000500000000000000" pitchFamily="50" charset="0"/>
              <a:cs typeface="Tahoma" panose="020B060403050404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CF3A-E4A1-4846-B94A-A5B96FA4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7EB49-B81F-4F63-8D4E-85503C7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6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You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>
            <a:extLst>
              <a:ext uri="{FF2B5EF4-FFF2-40B4-BE49-F238E27FC236}">
                <a16:creationId xmlns:a16="http://schemas.microsoft.com/office/drawing/2014/main" id="{DE85FBCB-C455-4C7A-84D3-B743E4D5326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152001" y="3209710"/>
            <a:ext cx="6858001" cy="4385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50" dirty="0">
                <a:latin typeface="OpenDyslexicAlta" panose="00000500000000000000" pitchFamily="50" charset="0"/>
                <a:cs typeface="Tahoma" panose="020B0604030504040204" pitchFamily="34" charset="0"/>
              </a:rPr>
              <a:t>You Do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E41C3-7E2C-4F0F-8739-32A2A698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3DE-6947-4327-ADF1-4069D985A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CF3A-E4A1-4846-B94A-A5B96FA4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7EB49-B81F-4F63-8D4E-85503C7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59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i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>
            <a:extLst>
              <a:ext uri="{FF2B5EF4-FFF2-40B4-BE49-F238E27FC236}">
                <a16:creationId xmlns:a16="http://schemas.microsoft.com/office/drawing/2014/main" id="{40589F15-2B3E-4C66-B59A-D3136F74B86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152001" y="3209711"/>
            <a:ext cx="6858001" cy="43858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50" dirty="0">
                <a:solidFill>
                  <a:schemeClr val="bg1"/>
                </a:solidFill>
                <a:latin typeface="OpenDyslexicAlta" panose="00000500000000000000" pitchFamily="50" charset="0"/>
                <a:cs typeface="Tahoma" panose="020B0604030504040204" pitchFamily="34" charset="0"/>
              </a:rPr>
              <a:t> Final Review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9E41C3-7E2C-4F0F-8739-32A2A698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3C3DE-6947-4327-ADF1-4069D985A4A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>
            <a:lvl1pPr marL="0" marR="0" indent="0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OpenDyslexicAlta" panose="00000500000000000000" pitchFamily="50" charset="0"/>
              </a:defRPr>
            </a:lvl1pPr>
            <a:lvl2pPr>
              <a:defRPr>
                <a:latin typeface="OpenDyslexicAlta" panose="00000500000000000000" pitchFamily="50" charset="0"/>
              </a:defRPr>
            </a:lvl2pPr>
            <a:lvl3pPr>
              <a:defRPr>
                <a:latin typeface="OpenDyslexicAlta" panose="00000500000000000000" pitchFamily="50" charset="0"/>
              </a:defRPr>
            </a:lvl3pPr>
            <a:lvl4pPr>
              <a:defRPr>
                <a:latin typeface="OpenDyslexicAlta" panose="00000500000000000000" pitchFamily="50" charset="0"/>
              </a:defRPr>
            </a:lvl4pPr>
            <a:lvl5pPr>
              <a:defRPr>
                <a:latin typeface="OpenDyslexicAlta" panose="00000500000000000000" pitchFamily="50" charset="0"/>
              </a:defRPr>
            </a:lvl5pPr>
          </a:lstStyle>
          <a:p>
            <a:pPr marL="128594" marR="0" lvl="0" indent="-128594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Have we answered our Big Question?</a:t>
            </a:r>
            <a:b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</a:b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What more do we know now?</a:t>
            </a:r>
            <a:b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</a:b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What progress have we made in the lesson? How do we know?</a:t>
            </a:r>
            <a:b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</a:br>
            <a:r>
              <a:rPr lang="en-GB" altLang="en-US" sz="1500" dirty="0">
                <a:latin typeface="OpenDyslexicAlta" panose="00000500000000000000" pitchFamily="50" charset="0"/>
                <a:cs typeface="Tahoma" panose="020B0604030504040204" pitchFamily="34" charset="0"/>
              </a:rPr>
              <a:t>What are our next steps?</a:t>
            </a:r>
          </a:p>
          <a:p>
            <a:pPr marL="128594" marR="0" lvl="0" indent="-128594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altLang="en-US" sz="1500" dirty="0">
              <a:latin typeface="OpenDyslexicAlta" panose="00000500000000000000" pitchFamily="50" charset="0"/>
              <a:cs typeface="Tahoma" panose="020B0604030504040204" pitchFamily="34" charset="0"/>
            </a:endParaRPr>
          </a:p>
          <a:p>
            <a:pPr marL="128594" marR="0" lvl="0" indent="-128594" algn="l" defTabSz="685835" rtl="0" eaLnBrk="1" fontAlgn="base" latinLnBrk="0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altLang="en-US" sz="1500" dirty="0">
              <a:latin typeface="OpenDyslexicAlta" panose="00000500000000000000" pitchFamily="50" charset="0"/>
              <a:cs typeface="Tahom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endParaRPr lang="en-GB" altLang="en-US" sz="1500" dirty="0">
              <a:latin typeface="OpenDyslexicAlta" panose="00000500000000000000" pitchFamily="50" charset="0"/>
              <a:cs typeface="Tahoma" panose="020B060403050404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CF3A-E4A1-4846-B94A-A5B96FA4B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7EB49-B81F-4F63-8D4E-85503C73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58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DD77-E8A8-44A8-BC2E-4AF1073A3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3375">
                <a:latin typeface="OpenDyslexicAlta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3244C-0149-4EEF-A2D1-EA3A7E236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8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  <a:latin typeface="OpenDyslexicAlta" panose="00000500000000000000" pitchFamily="50" charset="0"/>
              </a:defRPr>
            </a:lvl1pPr>
            <a:lvl2pPr marL="25718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76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6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5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94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12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31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5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18C66-DF0B-47AF-A725-7F82115FCE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DAC03486-69EE-46CA-86B5-2D51A1A1C617}" type="datetime1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33978-4E6F-48B2-9B1A-96A8C6DA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3613F-D5BB-44B5-8D51-2899006A7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fld id="{E9DDE0C6-901E-4899-B628-A69D3790D7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448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CD38A-740A-422D-9D5A-6CE60AC3C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396043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13" b="1" i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Big Question: To what extent has secret messages led to the creation of computers?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94C9C28-75F7-4923-91FC-05DEB04185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75684"/>
            <a:ext cx="35814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OpenDyslexicAlta" panose="00000500000000000000" pitchFamily="50" charset="0"/>
              </a:defRPr>
            </a:lvl1pPr>
          </a:lstStyle>
          <a:p>
            <a:fld id="{7F304817-5170-432A-AB68-2F47B02068BF}" type="datetime1">
              <a:rPr lang="en-GB" smtClean="0"/>
              <a:t>22/06/2026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8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5pPr>
      <a:lvl6pPr marL="25718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6pPr>
      <a:lvl7pPr marL="51437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7pPr>
      <a:lvl8pPr marL="77156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8pPr>
      <a:lvl9pPr marL="102875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75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28594" indent="-128594" algn="l" rtl="0" eaLnBrk="1" fontAlgn="base" hangingPunct="1">
        <a:lnSpc>
          <a:spcPct val="90000"/>
        </a:lnSpc>
        <a:spcBef>
          <a:spcPts val="563"/>
        </a:spcBef>
        <a:spcAft>
          <a:spcPct val="0"/>
        </a:spcAft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82" indent="-128594" algn="l" rtl="0" eaLnBrk="1" fontAlgn="base" hangingPunct="1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70" indent="-128594" algn="l" rtl="0" eaLnBrk="1" fontAlgn="base" hangingPunct="1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58" indent="-128594" algn="l" rtl="0" eaLnBrk="1" fontAlgn="base" hangingPunct="1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57345" indent="-128594" algn="l" rtl="0" eaLnBrk="1" fontAlgn="base" hangingPunct="1">
        <a:lnSpc>
          <a:spcPct val="90000"/>
        </a:lnSpc>
        <a:spcBef>
          <a:spcPts val="281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14533" indent="-128594" algn="l" defTabSz="51437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721" indent="-128594" algn="l" defTabSz="51437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909" indent="-128594" algn="l" defTabSz="51437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6097" indent="-128594" algn="l" defTabSz="51437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88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76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63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940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127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315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503" algn="l" defTabSz="51437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cr.org.uk/Images/170844-specification-accredited-a-level-gce-computer-science-h446.pdf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88667-893D-764A-748B-0D222CED2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Convert these binary numbers to the denary equivalent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052B5-0129-E0E2-BC3C-EC0DDB621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1011</a:t>
            </a:r>
            <a:r>
              <a:rPr lang="en-GB" sz="2800" dirty="0"/>
              <a:t> to denary. 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11010</a:t>
            </a:r>
            <a:r>
              <a:rPr lang="en-GB" sz="2800" dirty="0"/>
              <a:t> to denary. 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100101</a:t>
            </a:r>
            <a:r>
              <a:rPr lang="en-GB" sz="2800" dirty="0"/>
              <a:t> to denary. 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111111</a:t>
            </a:r>
            <a:r>
              <a:rPr lang="en-GB" sz="2800" dirty="0"/>
              <a:t> to denary. 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1010001</a:t>
            </a:r>
            <a:r>
              <a:rPr lang="en-GB" sz="2800" dirty="0"/>
              <a:t> to denary.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4A6091-07F3-95DA-A257-9D01630CD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450" y="2857499"/>
            <a:ext cx="5414210" cy="183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31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A83D5-8400-DDC5-576A-299066454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0B0FC-8F3A-7480-0DA5-153E1A50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/>
              <a:t>Sign and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8EC7E-ECA8-144F-73E8-1C4124A17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A negative number in sign and magnitude will always start with a….</a:t>
            </a:r>
          </a:p>
          <a:p>
            <a:pPr marL="514350" indent="-514350">
              <a:buFont typeface="+mj-lt"/>
              <a:buAutoNum type="arabicPeriod"/>
            </a:pPr>
            <a:endParaRPr lang="en-GB" sz="2800" b="1" dirty="0"/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A disadvantage of sign and magnitude is…..</a:t>
            </a:r>
          </a:p>
          <a:p>
            <a:pPr marL="514350" indent="-514350">
              <a:buFont typeface="+mj-lt"/>
              <a:buAutoNum type="arabicPeriod"/>
            </a:pPr>
            <a:endParaRPr lang="en-GB" sz="2800" b="1" dirty="0"/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  <a:p>
            <a:pPr marL="514350" indent="-514350" algn="l" fontAlgn="base">
              <a:buFont typeface="+mj-lt"/>
              <a:buAutoNum type="arabicPeriod"/>
            </a:pPr>
            <a:endParaRPr lang="en-GB" sz="28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112C0682-3790-876B-4609-081D26562909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defTabSz="609630">
              <a:buClr>
                <a:srgbClr val="000000"/>
              </a:buClr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9280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E4FFA-1C70-C739-F3ED-533BDABC0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b="1" dirty="0"/>
              <a:t>Summer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0AB43-95E4-EA51-5632-66CAAAF0F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468" y="830179"/>
            <a:ext cx="11442032" cy="5346785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/>
              <a:t>Do look at the specification:</a:t>
            </a:r>
          </a:p>
          <a:p>
            <a:r>
              <a:rPr lang="en-GB" sz="1800" dirty="0">
                <a:hlinkClick r:id="rId2"/>
              </a:rPr>
              <a:t>https://www.ocr.org.uk/Images/170844-specification-accredited-a-level-gce-computer-science-h446.pdf</a:t>
            </a:r>
            <a:r>
              <a:rPr lang="en-GB" sz="1800" dirty="0"/>
              <a:t> </a:t>
            </a:r>
          </a:p>
          <a:p>
            <a:endParaRPr lang="en-GB" sz="1800" dirty="0"/>
          </a:p>
          <a:p>
            <a:r>
              <a:rPr lang="en-GB" sz="1800" dirty="0"/>
              <a:t>This task is ideal if you haven't done the GCSE in Computer Science, or you simply want a nice refresher.</a:t>
            </a:r>
          </a:p>
          <a:p>
            <a:pPr marL="457200" indent="-457200">
              <a:buAutoNum type="arabicPeriod"/>
            </a:pPr>
            <a:r>
              <a:rPr lang="en-GB" sz="1800" dirty="0"/>
              <a:t>Head over to the web site: https://www.learnpython.org/ </a:t>
            </a:r>
          </a:p>
          <a:p>
            <a:pPr marL="457200" indent="-457200">
              <a:buAutoNum type="arabicPeriod"/>
            </a:pPr>
            <a:r>
              <a:rPr lang="en-GB" sz="1800" dirty="0"/>
              <a:t>Complete the following python tutorials under the heading:</a:t>
            </a:r>
          </a:p>
          <a:p>
            <a:pPr lvl="2"/>
            <a:r>
              <a:rPr lang="en-GB" sz="1575" dirty="0"/>
              <a:t>Hello, World! </a:t>
            </a:r>
          </a:p>
          <a:p>
            <a:pPr lvl="2"/>
            <a:r>
              <a:rPr lang="en-GB" sz="1575" dirty="0"/>
              <a:t>Variables and Types</a:t>
            </a:r>
          </a:p>
          <a:p>
            <a:pPr lvl="2"/>
            <a:r>
              <a:rPr lang="en-GB" sz="1575" dirty="0"/>
              <a:t>Lists </a:t>
            </a:r>
          </a:p>
          <a:p>
            <a:pPr lvl="2"/>
            <a:r>
              <a:rPr lang="en-GB" sz="1575" dirty="0"/>
              <a:t>Basic Operators </a:t>
            </a:r>
          </a:p>
          <a:p>
            <a:pPr lvl="2"/>
            <a:r>
              <a:rPr lang="en-GB" sz="1575" dirty="0"/>
              <a:t>String Formatting </a:t>
            </a:r>
          </a:p>
          <a:p>
            <a:pPr lvl="2"/>
            <a:r>
              <a:rPr lang="en-GB" sz="1575" dirty="0"/>
              <a:t>Basic String Operations </a:t>
            </a:r>
          </a:p>
          <a:p>
            <a:pPr lvl="2"/>
            <a:r>
              <a:rPr lang="en-GB" sz="1575" dirty="0"/>
              <a:t>Conditions </a:t>
            </a:r>
          </a:p>
          <a:p>
            <a:pPr lvl="2"/>
            <a:r>
              <a:rPr lang="en-GB" sz="1575" dirty="0"/>
              <a:t>Loops </a:t>
            </a:r>
          </a:p>
          <a:p>
            <a:pPr lvl="2"/>
            <a:r>
              <a:rPr lang="en-GB" sz="1575" dirty="0"/>
              <a:t>Functions </a:t>
            </a:r>
          </a:p>
          <a:p>
            <a:pPr marL="257188" lvl="1" indent="0">
              <a:buNone/>
            </a:pPr>
            <a:r>
              <a:rPr lang="en-GB" sz="1800" dirty="0"/>
              <a:t>Each section presents you with theory, code to run and exercises to try out. If you want to practice writing your own python programs you can </a:t>
            </a:r>
            <a:r>
              <a:rPr lang="en-GB" sz="1800"/>
              <a:t>use https://create.withcode.uk/</a:t>
            </a:r>
            <a:endParaRPr lang="en-GB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857241-D24C-A690-BD28-9858562CA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>
              <a:buClr>
                <a:srgbClr val="000000"/>
              </a:buClr>
              <a:defRPr/>
            </a:pPr>
            <a:r>
              <a:rPr lang="en-GB" sz="900" kern="0" dirty="0">
                <a:solidFill>
                  <a:prstClr val="black"/>
                </a:solidFill>
                <a:latin typeface="OpenDyslexicAlta" panose="00000500000000000000" pitchFamily="50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  <a:endParaRPr lang="en-GB" sz="900" kern="0" dirty="0">
              <a:solidFill>
                <a:prstClr val="black"/>
              </a:solidFill>
              <a:latin typeface="OpenDyslexicAlta" panose="00000500000000000000" pitchFamily="50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1992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1C332-AFA8-3C96-7F98-C05B5A5E9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6012A-93B4-C2F9-4B42-94520E327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Convert these binary numbers to the denary equivalent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3EA5B-EC07-8104-A17E-CA52DEAD8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1011</a:t>
            </a:r>
            <a:r>
              <a:rPr lang="en-GB" sz="2800" dirty="0"/>
              <a:t> to denary. 11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11010</a:t>
            </a:r>
            <a:r>
              <a:rPr lang="en-GB" sz="2800" dirty="0"/>
              <a:t> to denary. 26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100101</a:t>
            </a:r>
            <a:r>
              <a:rPr lang="en-GB" sz="2800" dirty="0"/>
              <a:t> to denary. 37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111111</a:t>
            </a:r>
            <a:r>
              <a:rPr lang="en-GB" sz="2800" dirty="0"/>
              <a:t> to denary. 63</a:t>
            </a:r>
          </a:p>
          <a:p>
            <a:pPr marL="342900" indent="-342900">
              <a:buFont typeface="+mj-lt"/>
              <a:buAutoNum type="arabicPeriod"/>
            </a:pPr>
            <a:endParaRPr lang="en-GB" sz="2800" dirty="0"/>
          </a:p>
          <a:p>
            <a:pPr marL="342900" indent="-342900">
              <a:buFont typeface="+mj-lt"/>
              <a:buAutoNum type="arabicPeriod"/>
            </a:pPr>
            <a:r>
              <a:rPr lang="en-GB" sz="2800" dirty="0"/>
              <a:t>Convert </a:t>
            </a:r>
            <a:r>
              <a:rPr lang="en-GB" sz="2800" b="1" dirty="0"/>
              <a:t>1010001</a:t>
            </a:r>
            <a:r>
              <a:rPr lang="en-GB" sz="2800" dirty="0"/>
              <a:t> to denary. 81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148A27-C23A-229D-8AB6-250BF5679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229" y="838924"/>
            <a:ext cx="5414210" cy="183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99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D15017-005D-4588-835F-FCF1A449B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2010" y="-20552"/>
            <a:ext cx="3099989" cy="1666904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25CD2A6-9634-4F13-BE13-C7ADE3F63FB1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How do we represent negative binary numbers?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13A53E9-9CB6-C771-3D21-93E613628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8CA9936-8676-B819-4B90-31E472BC9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u="none" kern="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How do we represent negative </a:t>
            </a:r>
            <a:br>
              <a:rPr lang="en-GB" sz="2800" b="1" u="none" kern="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</a:br>
            <a:r>
              <a:rPr lang="en-GB" sz="2800" b="1" u="none" kern="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binary numbers?</a:t>
            </a:r>
            <a:br>
              <a:rPr lang="en-GB" sz="2800" b="1" u="none" kern="0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</a:b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845C25-9DBB-47E6-9CA6-A43CF8A99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375299"/>
            <a:ext cx="10804799" cy="210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18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3C679-3874-43C4-9891-7A0825E00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/>
              <a:t>What is Sign &amp; Magnitude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38609D-99C2-1DAB-60F9-9C19028CB0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470510"/>
              </p:ext>
            </p:extLst>
          </p:nvPr>
        </p:nvGraphicFramePr>
        <p:xfrm>
          <a:off x="904374" y="1690692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0441135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176211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064232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357959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6964362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21383937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3706950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52855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66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324026"/>
                  </a:ext>
                </a:extLst>
              </a:tr>
            </a:tbl>
          </a:graphicData>
        </a:graphic>
      </p:graphicFrame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AF573D9-67EF-4EBD-BBDE-7BC87073DF4F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lvl="0" defTabSz="609630">
              <a:buClr>
                <a:srgbClr val="000000"/>
              </a:buClr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0AD0B0B1-75E3-7132-9C76-B0A0A49EF1A8}"/>
              </a:ext>
            </a:extLst>
          </p:cNvPr>
          <p:cNvSpPr/>
          <p:nvPr/>
        </p:nvSpPr>
        <p:spPr>
          <a:xfrm>
            <a:off x="5823284" y="2809374"/>
            <a:ext cx="920416" cy="15460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405EC6FA-4FA4-3084-E8B4-978CB48E98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2122723"/>
              </p:ext>
            </p:extLst>
          </p:nvPr>
        </p:nvGraphicFramePr>
        <p:xfrm>
          <a:off x="904374" y="4796468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0441135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176211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064232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357959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6964362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21383937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3706950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52855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+/-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66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32402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F5F66D1-4E6D-F2F5-056A-770E9B062BC6}"/>
              </a:ext>
            </a:extLst>
          </p:cNvPr>
          <p:cNvSpPr txBox="1"/>
          <p:nvPr/>
        </p:nvSpPr>
        <p:spPr>
          <a:xfrm>
            <a:off x="1149017" y="5641248"/>
            <a:ext cx="1904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 for positive</a:t>
            </a:r>
          </a:p>
          <a:p>
            <a:r>
              <a:rPr lang="en-GB" dirty="0"/>
              <a:t>1 for negative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ECF1E1-216F-D2F9-3628-7530D1B93B87}"/>
              </a:ext>
            </a:extLst>
          </p:cNvPr>
          <p:cNvSpPr txBox="1"/>
          <p:nvPr/>
        </p:nvSpPr>
        <p:spPr>
          <a:xfrm>
            <a:off x="6096000" y="4458532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Magnitude</a:t>
            </a:r>
          </a:p>
        </p:txBody>
      </p:sp>
    </p:spTree>
    <p:extLst>
      <p:ext uri="{BB962C8B-B14F-4D97-AF65-F5344CB8AC3E}">
        <p14:creationId xmlns:p14="http://schemas.microsoft.com/office/powerpoint/2010/main" val="2380592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8A827-DEC1-4B68-AD1A-DB5AB584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141414"/>
                </a:solidFill>
                <a:latin typeface="+mn-lt"/>
              </a:rPr>
              <a:t>Sign &amp; Magnitude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B271B-4537-42C4-AC8B-A0EF3B18C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35705"/>
            <a:ext cx="10515600" cy="493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</a:rPr>
              <a:t>What is this number?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F5D5B751-D24D-476C-90A6-2B8DFBC05AFC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defTabSz="609630">
              <a:buClr>
                <a:srgbClr val="000000"/>
              </a:buClr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DD9E1F1A-605F-2E53-37DC-853619CB57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9284447"/>
              </p:ext>
            </p:extLst>
          </p:nvPr>
        </p:nvGraphicFramePr>
        <p:xfrm>
          <a:off x="838200" y="2071315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0441135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176211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064232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357959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6964362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21383937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3706950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52855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+/-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66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324026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02F2296C-4FC8-188F-87D1-E11572F4E1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6873890"/>
              </p:ext>
            </p:extLst>
          </p:nvPr>
        </p:nvGraphicFramePr>
        <p:xfrm>
          <a:off x="886326" y="3910690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0441135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176211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064232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357959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6964362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21383937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3706950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52855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+/-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66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324026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32E46E8-DCB8-765C-0F7A-A738DE499F92}"/>
              </a:ext>
            </a:extLst>
          </p:cNvPr>
          <p:cNvSpPr txBox="1">
            <a:spLocks/>
          </p:cNvSpPr>
          <p:nvPr/>
        </p:nvSpPr>
        <p:spPr>
          <a:xfrm>
            <a:off x="766010" y="4686046"/>
            <a:ext cx="10515600" cy="493296"/>
          </a:xfrm>
          <a:prstGeom prst="rect">
            <a:avLst/>
          </a:prstGeom>
        </p:spPr>
        <p:txBody>
          <a:bodyPr>
            <a:noAutofit/>
          </a:bodyPr>
          <a:lstStyle>
            <a:lvl1pPr marL="128594" indent="-128594" algn="l" rtl="0" eaLnBrk="1" fontAlgn="base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1pPr>
            <a:lvl2pPr marL="385782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2pPr>
            <a:lvl3pPr marL="642970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3pPr>
            <a:lvl4pPr marL="900158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4pPr>
            <a:lvl5pPr marL="1157345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5pPr>
            <a:lvl6pPr marL="1414533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721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909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97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r>
              <a:rPr lang="en-GB" sz="2400">
                <a:solidFill>
                  <a:srgbClr val="FF0000"/>
                </a:solidFill>
              </a:rPr>
              <a:t>What is this number?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63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FEE89-204B-649C-B6B9-774A752DB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E899A-BFD3-0CD1-1BFA-45930F0D0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rgbClr val="141414"/>
                </a:solidFill>
                <a:latin typeface="+mn-lt"/>
              </a:rPr>
              <a:t>Sign &amp; Magnitude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EA9D7-41A6-B472-56D8-3CDAEF5B9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35705"/>
            <a:ext cx="10515600" cy="493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F0000"/>
                </a:solidFill>
              </a:rPr>
              <a:t>What is this number? +5</a:t>
            </a: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C1308E7A-DDF3-3804-1D38-FD2E86941E2A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defTabSz="609630">
              <a:buClr>
                <a:srgbClr val="000000"/>
              </a:buClr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C1B7DD58-CD4B-56BF-D83A-ADD8B073B787}"/>
              </a:ext>
            </a:extLst>
          </p:cNvPr>
          <p:cNvGraphicFramePr>
            <a:graphicFrameLocks/>
          </p:cNvGraphicFramePr>
          <p:nvPr/>
        </p:nvGraphicFramePr>
        <p:xfrm>
          <a:off x="838200" y="2071315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0441135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176211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064232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357959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6964362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21383937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3706950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52855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+/-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66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324026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3516839-3757-ADF9-4EF0-FEF1D7A98842}"/>
              </a:ext>
            </a:extLst>
          </p:cNvPr>
          <p:cNvGraphicFramePr>
            <a:graphicFrameLocks/>
          </p:cNvGraphicFramePr>
          <p:nvPr/>
        </p:nvGraphicFramePr>
        <p:xfrm>
          <a:off x="886326" y="3910690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0441135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176211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064232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357959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6964362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21383937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3706950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52855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+/-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66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324026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94DDAA1-3D8A-FB32-D427-188A4687CC38}"/>
              </a:ext>
            </a:extLst>
          </p:cNvPr>
          <p:cNvSpPr txBox="1">
            <a:spLocks/>
          </p:cNvSpPr>
          <p:nvPr/>
        </p:nvSpPr>
        <p:spPr>
          <a:xfrm>
            <a:off x="766010" y="4686046"/>
            <a:ext cx="10515600" cy="493296"/>
          </a:xfrm>
          <a:prstGeom prst="rect">
            <a:avLst/>
          </a:prstGeom>
        </p:spPr>
        <p:txBody>
          <a:bodyPr>
            <a:noAutofit/>
          </a:bodyPr>
          <a:lstStyle>
            <a:lvl1pPr marL="128594" indent="-128594" algn="l" rtl="0" eaLnBrk="1" fontAlgn="base" hangingPunct="1">
              <a:lnSpc>
                <a:spcPct val="90000"/>
              </a:lnSpc>
              <a:spcBef>
                <a:spcPts val="563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1pPr>
            <a:lvl2pPr marL="385782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2pPr>
            <a:lvl3pPr marL="642970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3pPr>
            <a:lvl4pPr marL="900158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4pPr>
            <a:lvl5pPr marL="1157345" indent="-128594" algn="l" rtl="0" eaLnBrk="1" fontAlgn="base" hangingPunct="1">
              <a:lnSpc>
                <a:spcPct val="90000"/>
              </a:lnSpc>
              <a:spcBef>
                <a:spcPts val="281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DyslexicAlta" panose="00000500000000000000" pitchFamily="50" charset="0"/>
                <a:ea typeface="+mn-ea"/>
                <a:cs typeface="+mn-cs"/>
              </a:defRPr>
            </a:lvl5pPr>
            <a:lvl6pPr marL="1414533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721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909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97" indent="-128594" algn="l" defTabSz="514376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r>
              <a:rPr lang="en-GB" sz="2400" dirty="0">
                <a:solidFill>
                  <a:srgbClr val="FF0000"/>
                </a:solidFill>
              </a:rPr>
              <a:t>What is this number? -67</a:t>
            </a:r>
          </a:p>
        </p:txBody>
      </p:sp>
    </p:spTree>
    <p:extLst>
      <p:ext uri="{BB962C8B-B14F-4D97-AF65-F5344CB8AC3E}">
        <p14:creationId xmlns:p14="http://schemas.microsoft.com/office/powerpoint/2010/main" val="421488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3C679-3874-43C4-9891-7A0825E00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/>
              <a:t>These are all sign and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8C287-4519-47E2-85BE-2CDC28F43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65684"/>
            <a:ext cx="10152647" cy="4011280"/>
          </a:xfrm>
        </p:spPr>
        <p:txBody>
          <a:bodyPr numCol="2"/>
          <a:lstStyle/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0101 0101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1100 1010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0011 1100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1001 0111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0110 0011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1111 1111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0001 0010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1010 1010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0111 1111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1000 0001</a:t>
            </a:r>
            <a:endParaRPr lang="en-GB" sz="2800" dirty="0"/>
          </a:p>
          <a:p>
            <a:pPr marL="514350" indent="-514350" algn="l" fontAlgn="base">
              <a:buFont typeface="+mj-lt"/>
              <a:buAutoNum type="arabicPeriod"/>
            </a:pPr>
            <a:endParaRPr lang="en-GB" sz="28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FF6C4DF-092B-4E56-98FE-69AF7E0E982E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defTabSz="609630">
              <a:buClr>
                <a:srgbClr val="000000"/>
              </a:buClr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79F10CF-C084-B708-F0E6-DF04CC6870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7235128"/>
              </p:ext>
            </p:extLst>
          </p:nvPr>
        </p:nvGraphicFramePr>
        <p:xfrm>
          <a:off x="1145004" y="1210289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0441135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4176211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064232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75357959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6964362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421383937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37069509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652855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+/-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660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2324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795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8CF2C-0BCA-BB8F-7D3E-06D4C45F9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DB062-431C-137C-786E-E0A62C6C1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/>
              <a:t>These are all sign and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8419C-0A86-1C46-4933-5E88EBA4F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853"/>
            <a:ext cx="10515600" cy="470911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0101 0101 +85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1100 1010</a:t>
            </a:r>
            <a:r>
              <a:rPr lang="en-GB" sz="2800" dirty="0"/>
              <a:t> -74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0011 1100</a:t>
            </a:r>
            <a:r>
              <a:rPr lang="en-GB" sz="2800" dirty="0"/>
              <a:t> +60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1001 0111</a:t>
            </a:r>
            <a:r>
              <a:rPr lang="en-GB" sz="2800" dirty="0"/>
              <a:t> -23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0110 0011</a:t>
            </a:r>
            <a:r>
              <a:rPr lang="en-GB" sz="2800" dirty="0"/>
              <a:t> +99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1111 1111</a:t>
            </a:r>
            <a:r>
              <a:rPr lang="en-GB" sz="2800" dirty="0"/>
              <a:t> -127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0001 0010</a:t>
            </a:r>
            <a:r>
              <a:rPr lang="en-GB" sz="2800" dirty="0"/>
              <a:t> +18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1010 1010</a:t>
            </a:r>
            <a:r>
              <a:rPr lang="en-GB" sz="2800" dirty="0"/>
              <a:t> -42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0111 1111</a:t>
            </a:r>
            <a:r>
              <a:rPr lang="en-GB" sz="2800" dirty="0"/>
              <a:t> +127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1000 0001 -1</a:t>
            </a:r>
            <a:endParaRPr lang="en-GB" sz="2800" dirty="0"/>
          </a:p>
          <a:p>
            <a:pPr marL="514350" indent="-514350" algn="l" fontAlgn="base">
              <a:buFont typeface="+mj-lt"/>
              <a:buAutoNum type="arabicPeriod"/>
            </a:pPr>
            <a:endParaRPr lang="en-GB" sz="28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C3E4A85-BC16-D612-2FD5-87F9574CCCD2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defTabSz="609630">
              <a:buClr>
                <a:srgbClr val="000000"/>
              </a:buClr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0091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4EEF3-3B5A-B74C-8EC3-916D6CB36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F323B-9A75-70A2-CB7E-7E64BC24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/>
              <a:t>Sign and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15793-D44C-8781-53D4-FA18F59DF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7853"/>
            <a:ext cx="10515600" cy="470911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How do we represent zero?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If you have 4 bits what is the largest and smallest denary number that you can store?</a:t>
            </a:r>
            <a:endParaRPr lang="en-GB" sz="2800" dirty="0"/>
          </a:p>
          <a:p>
            <a:pPr marL="514350" indent="-514350" algn="l" fontAlgn="base">
              <a:buFont typeface="+mj-lt"/>
              <a:buAutoNum type="arabicPeriod"/>
            </a:pPr>
            <a:endParaRPr lang="en-GB" sz="28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31C8E48-B0B6-E674-2640-F5B47F7B8E69}"/>
              </a:ext>
            </a:extLst>
          </p:cNvPr>
          <p:cNvSpPr txBox="1">
            <a:spLocks/>
          </p:cNvSpPr>
          <p:nvPr/>
        </p:nvSpPr>
        <p:spPr>
          <a:xfrm>
            <a:off x="0" y="6390679"/>
            <a:ext cx="12192000" cy="365125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350" b="1" i="0" kern="1200">
                <a:solidFill>
                  <a:schemeClr val="tx1"/>
                </a:solidFill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609630">
              <a:buClr>
                <a:srgbClr val="000000"/>
              </a:buClr>
              <a:defRPr/>
            </a:pP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defTabSz="609630">
              <a:buClr>
                <a:srgbClr val="000000"/>
              </a:buClr>
              <a:defRPr/>
            </a:pPr>
            <a:r>
              <a:rPr kumimoji="0" lang="en-GB" sz="13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DyslexicAlta" panose="00000500000000000000" pitchFamily="50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Big Question: </a:t>
            </a:r>
            <a:r>
              <a:rPr lang="en-GB" kern="0" dirty="0">
                <a:solidFill>
                  <a:prstClr val="black"/>
                </a:solidFill>
                <a:sym typeface="Arial"/>
              </a:rPr>
              <a:t>How do we represent negative binary numbers?</a:t>
            </a: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3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DyslexicAlta" panose="00000500000000000000" pitchFamily="50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6340883"/>
      </p:ext>
    </p:extLst>
  </p:cSld>
  <p:clrMapOvr>
    <a:masterClrMapping/>
  </p:clrMapOvr>
</p:sld>
</file>

<file path=ppt/theme/theme1.xml><?xml version="1.0" encoding="utf-8"?>
<a:theme xmlns:a="http://schemas.openxmlformats.org/drawingml/2006/main" name="SideBannerLesson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penDyslexiaFont">
      <a:majorFont>
        <a:latin typeface="OpenDyslexicAlta"/>
        <a:ea typeface=""/>
        <a:cs typeface=""/>
      </a:majorFont>
      <a:minorFont>
        <a:latin typeface="OpenDyslexicAlt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deBannerLessonDesign" id="{13E30090-DBEA-45D9-A7A6-391F3CD43F3A}" vid="{91E82BE1-80E1-4889-9A3E-35E9835B80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3207</TotalTime>
  <Words>557</Words>
  <Application>Microsoft Office PowerPoint</Application>
  <PresentationFormat>Widescreen</PresentationFormat>
  <Paragraphs>183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Montserrat Medium</vt:lpstr>
      <vt:lpstr>OpenDyslexicAlta</vt:lpstr>
      <vt:lpstr>Tahoma</vt:lpstr>
      <vt:lpstr>SideBannerLessonDesign</vt:lpstr>
      <vt:lpstr>Convert these binary numbers to the denary equivalent</vt:lpstr>
      <vt:lpstr>Convert these binary numbers to the denary equivalent</vt:lpstr>
      <vt:lpstr>How do we represent negative  binary numbers? </vt:lpstr>
      <vt:lpstr>What is Sign &amp; Magnitude</vt:lpstr>
      <vt:lpstr>Sign &amp; Magnitude</vt:lpstr>
      <vt:lpstr>Sign &amp; Magnitude</vt:lpstr>
      <vt:lpstr>These are all sign and magnitude</vt:lpstr>
      <vt:lpstr>These are all sign and magnitude</vt:lpstr>
      <vt:lpstr>Sign and magnitude</vt:lpstr>
      <vt:lpstr>Sign and magnitude</vt:lpstr>
      <vt:lpstr>Summer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computers see the world</dc:title>
  <dc:creator>Reece Hurd</dc:creator>
  <cp:lastModifiedBy>Grant Mitchell</cp:lastModifiedBy>
  <cp:revision>44</cp:revision>
  <dcterms:created xsi:type="dcterms:W3CDTF">2024-11-18T11:37:12Z</dcterms:created>
  <dcterms:modified xsi:type="dcterms:W3CDTF">2026-06-22T20:03:55Z</dcterms:modified>
</cp:coreProperties>
</file>