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E87D3-57D3-5AD7-E23E-0C1D30275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BC0995-FE4A-A53F-C649-5DA780925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15615-39CC-2AD8-8963-C760B9B8A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C14BC-9E86-660E-859E-7C23B7218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80FDD-9C09-C5DD-8976-198A2B5F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14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6769-7E3D-8FBC-12A3-64E8DC67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E1178-A38F-D15D-58B7-29A4611A0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474E8-31E0-C256-1D9F-B16DD40C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75A34-BC86-0E95-A656-E9D16F8C2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AB3FA-A2EB-6245-E79C-3BDAB307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0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51F4E9-852B-6B18-7A02-CA13A0A6A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899908-B87D-6154-0EFA-9F212204B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D9360-03CB-18EF-EF71-026D7808F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FDAD5-4866-4359-24FC-CA58A4C4A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6F4E5-C17B-68DA-1289-351F1E081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43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2174B-2B22-223A-0C5A-62F91A377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D6503-E55D-62B2-2EE3-3D69DE55F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D1370-7609-FDD8-EB7F-F1352B629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677B3-F1CE-CA29-DDB4-D5BF42DE1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4BA7F-1F6C-71D7-D312-2D47EFF58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57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C71EE-2260-5B75-9006-10CFDB4F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A492D-47EB-2030-7168-D52C57702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505A8-6ED2-3711-587C-581BAD97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DBD23-9E55-7109-3B2B-69E18666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22B8F-2889-40DD-27E8-88DDE0F09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21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527C0-16B5-2F27-E90D-FDB4D2A33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C9D77-10EF-2864-57F7-C2DBB4213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61831-9B77-D0A0-3FEE-5BA7B45E0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D8D62-9C02-5BAF-D712-8EA04E042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00A3-6BDE-E38E-8058-073B9D55A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4E4B0-B49B-8BE6-A3FD-315594A55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3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3ED4-56F2-A883-6DB3-3B5163027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9D356-7210-9B24-18CA-1ABCC9D0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AA4C2-99F8-C9C6-1AFD-8DF30FCE9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A759C1-1C1E-93BA-B487-82F2E6A0E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D6C47-6C38-9F5D-5952-CED40BCC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FADD7-4937-9812-8222-64F32B27E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4F69C6-AB09-8BE4-0B85-3F017598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E5EDB3-1D7A-1D69-96ED-A6C2A9CCD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8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D4224-8FEB-EADB-BA30-F55E19067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642C33-C8BC-448C-857E-65F30E9F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C80B1B-7741-CBCC-757A-465E0C38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8B0D0-B0C7-9446-4800-E1E8FB34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31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4E0446-FE83-A6DF-54EA-B95F02DA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459080-9AF4-CC4F-83D2-7F0EF3A38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CB7D8-AC56-1583-79AB-D6698953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52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98143-644B-43CF-6C37-B004B5032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234DD-3BFE-55CA-4DA4-C805E1A80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1935B-42E0-B432-2D81-D091C6D84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A6F11-8AE3-2C8E-4FC0-30F0A48F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8B2600-C904-8B60-A6B6-8903570A1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70E61-17B8-2EC8-A8FB-3B7584FB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14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A007-B1A6-13C5-F092-A1C53A57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EDCF83-D138-E0B0-A4D9-B05E97AD4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10B9F-64E3-E65F-A46C-D8E521450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2D01F-DF0C-B681-E657-0CE83EC67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EDB8E-7E0D-36D6-E6CC-1B2026B8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0DA75-FA01-18A5-640C-C073E33F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68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801A85-9590-A31D-9F9D-3AA54663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0A82B-8E2E-A402-4135-908A4E780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BB68D-F048-ED52-115A-9D8D15CB69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8E294F-81E3-4619-B3BA-BE966FF25DF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7C534-96B3-5930-BD9A-B777869F1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209D8-5EF5-B782-09E2-37FB3FBE0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C03F48-3D68-4660-89BA-99980357C8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50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gibbs@melkshamoak.co.uk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nwoods@melkshamoak.co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EB30-A122-9999-2ED4-3CBBFA209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7" y="337930"/>
            <a:ext cx="11212641" cy="87132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GB" dirty="0"/>
              <a:t>AQA A-Level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D1B818-E11D-8DFD-03EE-0A6B79643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7" y="1413474"/>
            <a:ext cx="11212641" cy="56522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GB" sz="2100" dirty="0"/>
              <a:t>Mrs Woods  </a:t>
            </a:r>
            <a:r>
              <a:rPr lang="en-GB" sz="2100" dirty="0">
                <a:hlinkClick r:id="rId2"/>
              </a:rPr>
              <a:t>nwoods@melkshamoak.co.uk</a:t>
            </a:r>
            <a:r>
              <a:rPr lang="en-GB" sz="2100" dirty="0"/>
              <a:t>  Miss </a:t>
            </a:r>
            <a:r>
              <a:rPr lang="en-GB" sz="2100" dirty="0" err="1"/>
              <a:t>Gibbbs</a:t>
            </a:r>
            <a:r>
              <a:rPr lang="en-GB" sz="2100" dirty="0"/>
              <a:t>   </a:t>
            </a:r>
            <a:r>
              <a:rPr lang="en-GB" sz="2100" dirty="0">
                <a:hlinkClick r:id="rId3"/>
              </a:rPr>
              <a:t>dgibbs@melkshamoak.co.uk</a:t>
            </a:r>
            <a:endParaRPr lang="en-GB" sz="21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1248F4-2F1E-B6AB-3BB6-180084BA2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07" y="2182917"/>
            <a:ext cx="3837482" cy="4399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78B04B-FADC-7F4E-E0C9-B8B032DC5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698" y="2219155"/>
            <a:ext cx="3727805" cy="4363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91F84C-B5C6-3195-5A5F-0B65B5DEB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4195" y="2182917"/>
            <a:ext cx="3435862" cy="17643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0AB974-DBE7-39C6-F73A-3EFCB9BF25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8580" y="3947279"/>
            <a:ext cx="2883813" cy="232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50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AQA A-Level Psychology</vt:lpstr>
    </vt:vector>
  </TitlesOfParts>
  <Company>TWHF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Thompson</dc:creator>
  <cp:lastModifiedBy>Emma Thompson</cp:lastModifiedBy>
  <cp:revision>1</cp:revision>
  <dcterms:created xsi:type="dcterms:W3CDTF">2026-07-12T19:12:16Z</dcterms:created>
  <dcterms:modified xsi:type="dcterms:W3CDTF">2026-07-12T19:14:54Z</dcterms:modified>
</cp:coreProperties>
</file>