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Munoz" userId="2d9716fd-d627-4fc0-b058-223581059fa8" providerId="ADAL" clId="{52FA6AEC-93BC-48CA-A37D-9F9DE1C245A0}"/>
    <pc:docChg chg="modSld">
      <pc:chgData name="Claire Munoz" userId="2d9716fd-d627-4fc0-b058-223581059fa8" providerId="ADAL" clId="{52FA6AEC-93BC-48CA-A37D-9F9DE1C245A0}" dt="2026-07-20T15:00:52.110" v="5" actId="20577"/>
      <pc:docMkLst>
        <pc:docMk/>
      </pc:docMkLst>
      <pc:sldChg chg="modSp mod">
        <pc:chgData name="Claire Munoz" userId="2d9716fd-d627-4fc0-b058-223581059fa8" providerId="ADAL" clId="{52FA6AEC-93BC-48CA-A37D-9F9DE1C245A0}" dt="2026-07-20T15:00:52.110" v="5" actId="20577"/>
        <pc:sldMkLst>
          <pc:docMk/>
          <pc:sldMk cId="235835143" sldId="257"/>
        </pc:sldMkLst>
        <pc:spChg chg="mod">
          <ac:chgData name="Claire Munoz" userId="2d9716fd-d627-4fc0-b058-223581059fa8" providerId="ADAL" clId="{52FA6AEC-93BC-48CA-A37D-9F9DE1C245A0}" dt="2026-07-20T15:00:23.063" v="3" actId="20577"/>
          <ac:spMkLst>
            <pc:docMk/>
            <pc:sldMk cId="235835143" sldId="257"/>
            <ac:spMk id="8" creationId="{20915B9B-1478-4463-8BFB-053FA8E398D5}"/>
          </ac:spMkLst>
        </pc:spChg>
        <pc:spChg chg="mod">
          <ac:chgData name="Claire Munoz" userId="2d9716fd-d627-4fc0-b058-223581059fa8" providerId="ADAL" clId="{52FA6AEC-93BC-48CA-A37D-9F9DE1C245A0}" dt="2026-07-20T15:00:52.110" v="5" actId="20577"/>
          <ac:spMkLst>
            <pc:docMk/>
            <pc:sldMk cId="235835143" sldId="257"/>
            <ac:spMk id="12" creationId="{53A6C80E-B6A1-3B58-3C3E-457F83820612}"/>
          </ac:spMkLst>
        </pc:spChg>
      </pc:sldChg>
    </pc:docChg>
  </pc:docChgLst>
  <pc:docChgLst>
    <pc:chgData name="Eleanor Southall" userId="06fe4274-5544-499f-a167-432f99078a64" providerId="ADAL" clId="{92EA90EC-33DC-4DE4-8CDB-91B9A2F4485E}"/>
    <pc:docChg chg="custSel delSld modSld">
      <pc:chgData name="Eleanor Southall" userId="06fe4274-5544-499f-a167-432f99078a64" providerId="ADAL" clId="{92EA90EC-33DC-4DE4-8CDB-91B9A2F4485E}" dt="2026-07-10T09:24:13.097" v="7" actId="1076"/>
      <pc:docMkLst>
        <pc:docMk/>
      </pc:docMkLst>
      <pc:sldChg chg="modSp mod">
        <pc:chgData name="Eleanor Southall" userId="06fe4274-5544-499f-a167-432f99078a64" providerId="ADAL" clId="{92EA90EC-33DC-4DE4-8CDB-91B9A2F4485E}" dt="2026-07-10T09:24:13.097" v="7" actId="1076"/>
        <pc:sldMkLst>
          <pc:docMk/>
          <pc:sldMk cId="235835143" sldId="257"/>
        </pc:sldMkLst>
        <pc:spChg chg="mod">
          <ac:chgData name="Eleanor Southall" userId="06fe4274-5544-499f-a167-432f99078a64" providerId="ADAL" clId="{92EA90EC-33DC-4DE4-8CDB-91B9A2F4485E}" dt="2026-07-10T09:23:58.150" v="6" actId="313"/>
          <ac:spMkLst>
            <pc:docMk/>
            <pc:sldMk cId="235835143" sldId="257"/>
            <ac:spMk id="7" creationId="{B81DB8D7-0D22-44B5-9F47-41352D672983}"/>
          </ac:spMkLst>
        </pc:spChg>
        <pc:spChg chg="mod">
          <ac:chgData name="Eleanor Southall" userId="06fe4274-5544-499f-a167-432f99078a64" providerId="ADAL" clId="{92EA90EC-33DC-4DE4-8CDB-91B9A2F4485E}" dt="2026-07-10T09:24:13.097" v="7" actId="1076"/>
          <ac:spMkLst>
            <pc:docMk/>
            <pc:sldMk cId="235835143" sldId="257"/>
            <ac:spMk id="12" creationId="{53A6C80E-B6A1-3B58-3C3E-457F83820612}"/>
          </ac:spMkLst>
        </pc:spChg>
        <pc:picChg chg="mod">
          <ac:chgData name="Eleanor Southall" userId="06fe4274-5544-499f-a167-432f99078a64" providerId="ADAL" clId="{92EA90EC-33DC-4DE4-8CDB-91B9A2F4485E}" dt="2026-07-10T09:23:46.459" v="4" actId="1076"/>
          <ac:picMkLst>
            <pc:docMk/>
            <pc:sldMk cId="235835143" sldId="257"/>
            <ac:picMk id="19" creationId="{25B63E10-31BF-4FCA-B474-C95F39A32F9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DE67D-29FE-41CC-8DF4-36F75BF38D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A0031F-7F57-4124-A482-6CA1C0E458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4057D-194C-4DB2-AFE6-D7B226C58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46B6A-BD45-4773-844C-1930638AB3F4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9B656-EAAE-4DC6-9D40-DC095EF66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31EBD-54B0-4765-B2C5-7897BBB66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65C3-EA6B-4D72-A789-60668DF9E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675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FC61D-D19C-4BC1-B335-06F764F2A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87A156-AE40-4E48-9768-164461C3AB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712FB-EFE9-4197-91D8-22B89C980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46B6A-BD45-4773-844C-1930638AB3F4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F2BF6-06A0-4A0C-ABDA-D42BD4399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FC48E-361F-4A68-9902-0730899C7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65C3-EA6B-4D72-A789-60668DF9E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162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2754F3-7CCA-4E7D-BDA3-52C3FFF14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182C93-1DFB-40EA-B2B0-68E3FC252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778CD-0E91-401C-B04B-9865AB8A3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46B6A-BD45-4773-844C-1930638AB3F4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8EF68-49F3-4F7E-903B-C2194BB91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AE6A0-1A12-48C1-ABEC-79701218B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65C3-EA6B-4D72-A789-60668DF9E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8639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DD146-3E67-4D84-97A9-85D54E22E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9FE60-2957-4B9A-B7D6-E33EA6FA7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4743B-48C8-44AD-AD0F-A37B12B4E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46B6A-BD45-4773-844C-1930638AB3F4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6A9AA-8D95-445D-B735-EF34118F6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88434-E169-42CF-B1E6-4B729B91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65C3-EA6B-4D72-A789-60668DF9E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456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6451E-5798-4AFF-AC13-3BB333F5D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3A7D8-B187-47FA-9F93-6AFFC2E8E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79B54D-B9BD-4C08-BBF4-DBA144EFB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46B6A-BD45-4773-844C-1930638AB3F4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3C297E-6542-402D-93D4-A7239671A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C578F-0917-463E-AA48-1C23212FE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65C3-EA6B-4D72-A789-60668DF9E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632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843AD-BCD5-452C-B6BB-6AA34A5D4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6A8D0-887E-41AB-96DA-A29E927979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C9120-5608-4AA9-A3E4-45BA6105D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ADA958-AA1F-4063-B3A5-349843ECD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46B6A-BD45-4773-844C-1930638AB3F4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306F3B-7751-462D-9E26-DA6038E0C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4CEC85-208D-4FAA-86B9-5D5FF7ED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65C3-EA6B-4D72-A789-60668DF9E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924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E0761-6CF4-42FF-89F7-532920EEC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DD5FD-C192-4819-92EB-E2AB688E7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25B435-FB04-4B34-B6CA-5E328935C7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3AAEEB-0B1A-466C-B06C-CDA4BC144A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01C6F3-76AB-44AD-B62C-857678539B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0A29EE-5233-4FE9-9C56-A698C3C09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46B6A-BD45-4773-844C-1930638AB3F4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410507-02C5-4D22-B6A3-705C85ECF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4E06B5-6304-491B-8D43-862E93754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65C3-EA6B-4D72-A789-60668DF9E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069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35FBE-5788-40CB-981F-8F614F3B1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BC1F00-AE4B-450F-823F-264F37587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46B6A-BD45-4773-844C-1930638AB3F4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68521-75A7-4CE8-9D48-2B1B4749E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7F2C19-9774-4ED3-81B4-55E6F6CB8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65C3-EA6B-4D72-A789-60668DF9E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383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1545A3-17C0-454B-A288-3B17B285C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46B6A-BD45-4773-844C-1930638AB3F4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2677B8-D5ED-4F4B-AE28-054D5A45F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33638-6A53-4AB1-B145-3BA7C53DF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65C3-EA6B-4D72-A789-60668DF9E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35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D5D1C-7018-47E5-9C85-67E06EA06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F0965-44F1-4EE5-B601-AC717232B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15AC06-983F-487E-ACD6-52593EB51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E9B6D-C095-4E74-A2E6-421B98C21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46B6A-BD45-4773-844C-1930638AB3F4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DFCAB3-AC97-43F1-8D25-1B3D10397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852971-C3F4-45AA-AA90-74E960CC0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65C3-EA6B-4D72-A789-60668DF9E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390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D4E9A-5256-4704-88F4-75AFDC067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06B5CB-FDF4-464A-9D84-F428BB79F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2DEB8B-08CF-4EF9-8E1B-5A69C0A2A1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F69A62-9415-40F3-8B8C-0E6B1DE38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46B6A-BD45-4773-844C-1930638AB3F4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E6F56-E1D9-4336-BECA-A28A0F8CC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9371CA-5047-428D-A348-C0A57FCA3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65C3-EA6B-4D72-A789-60668DF9E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599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A3730C-FC81-4FBD-91C4-F3D766B80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2FB3B3-126C-42D0-A74D-EBB59B93D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3B092-4CB6-4EC6-A46E-1AF853770F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46B6A-BD45-4773-844C-1930638AB3F4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BDBC-FF93-4EBE-9C47-DE2D78C5E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84D55-4FFA-418E-B93F-79ACE9FAA6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965C3-EA6B-4D72-A789-60668DF9E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617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png"/><Relationship Id="rId3" Type="http://schemas.openxmlformats.org/officeDocument/2006/relationships/hyperlink" Target="https://www.sociologypodcast.com/" TargetMode="External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hyperlink" Target="https://www.spreaker.com/episode/the-sociology-starter-pack-for-new-students--5100420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hyperlink" Target="https://excoradfeminisms.files.wordpress.com/2010/03/bell_hooks-feminism_is_for_everybody.pdf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s://thesociologicalreview.org/" TargetMode="Externa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8A9907A-CD4B-42AB-8EEA-73A5AA631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79" y="100308"/>
            <a:ext cx="6597721" cy="1163638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>
            <a:normAutofit/>
          </a:bodyPr>
          <a:lstStyle/>
          <a:p>
            <a:r>
              <a:rPr lang="en-GB" sz="3600" dirty="0"/>
              <a:t>Summer learning ideas</a:t>
            </a:r>
            <a:r>
              <a:rPr lang="en-GB" dirty="0"/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1DB8D7-0D22-44B5-9F47-41352D672983}"/>
              </a:ext>
            </a:extLst>
          </p:cNvPr>
          <p:cNvSpPr/>
          <p:nvPr/>
        </p:nvSpPr>
        <p:spPr>
          <a:xfrm>
            <a:off x="208153" y="1375898"/>
            <a:ext cx="3339150" cy="52937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Patrick Hand"/>
              </a:rPr>
              <a:t>PODCASTS</a:t>
            </a:r>
            <a:endParaRPr lang="en-GB" b="0" dirty="0">
              <a:effectLst/>
            </a:endParaRPr>
          </a:p>
          <a:p>
            <a:r>
              <a:rPr lang="en-GB" b="0" i="0" u="none" strike="noStrike" dirty="0">
                <a:solidFill>
                  <a:srgbClr val="000000"/>
                </a:solidFill>
                <a:effectLst/>
                <a:latin typeface="Patrick Hand"/>
              </a:rPr>
              <a:t>Relax, move away from the screen, and listen - no note-taking needed - just enjoy! </a:t>
            </a:r>
          </a:p>
          <a:p>
            <a:endParaRPr lang="en-GB" sz="1600" dirty="0">
              <a:solidFill>
                <a:srgbClr val="000000"/>
              </a:solidFill>
              <a:latin typeface="Patrick Hand"/>
            </a:endParaRPr>
          </a:p>
          <a:p>
            <a:r>
              <a:rPr lang="en-GB" sz="1600" dirty="0">
                <a:solidFill>
                  <a:srgbClr val="000000"/>
                </a:solidFill>
                <a:latin typeface="Patrick Hand"/>
              </a:rPr>
              <a:t>Explore ‘The Sociology Show’ on </a:t>
            </a:r>
            <a:r>
              <a:rPr lang="en-GB" sz="1600" dirty="0" err="1">
                <a:solidFill>
                  <a:srgbClr val="000000"/>
                </a:solidFill>
                <a:latin typeface="Patrick Hand"/>
              </a:rPr>
              <a:t>Spreaker</a:t>
            </a:r>
            <a:r>
              <a:rPr lang="en-GB" sz="1600" dirty="0">
                <a:solidFill>
                  <a:srgbClr val="000000"/>
                </a:solidFill>
                <a:latin typeface="Patrick Hand"/>
              </a:rPr>
              <a:t>.</a:t>
            </a:r>
          </a:p>
          <a:p>
            <a:r>
              <a:rPr lang="en-GB" sz="1600" dirty="0">
                <a:solidFill>
                  <a:srgbClr val="000000"/>
                </a:solidFill>
                <a:latin typeface="Patrick Hand"/>
              </a:rPr>
              <a:t>This is great for introductory podcasts and it is worth looking out for anything that says ‘student special’</a:t>
            </a:r>
          </a:p>
          <a:p>
            <a:r>
              <a:rPr lang="en-GB" sz="1600" dirty="0">
                <a:hlinkClick r:id="rId2"/>
              </a:rPr>
              <a:t>The Sociology starter pack for new students</a:t>
            </a:r>
            <a:endParaRPr lang="en-GB" sz="1600" dirty="0"/>
          </a:p>
          <a:p>
            <a:r>
              <a:rPr lang="en-GB" u="sng" dirty="0">
                <a:hlinkClick r:id="rId3"/>
              </a:rPr>
              <a:t>The Sociology of Everything podcast</a:t>
            </a:r>
            <a:endParaRPr lang="en-GB" sz="1600" dirty="0">
              <a:solidFill>
                <a:srgbClr val="000000"/>
              </a:solidFill>
              <a:latin typeface="Patrick Hand"/>
            </a:endParaRPr>
          </a:p>
          <a:p>
            <a:r>
              <a:rPr lang="en-GB" sz="1600" b="0" dirty="0">
                <a:effectLst/>
              </a:rPr>
              <a:t>You can also look at the Sociological Review for more in-depth podcasts:</a:t>
            </a:r>
          </a:p>
          <a:p>
            <a:r>
              <a:rPr lang="en-GB" dirty="0">
                <a:hlinkClick r:id="rId4"/>
              </a:rPr>
              <a:t>The Sociological Review</a:t>
            </a:r>
            <a:r>
              <a:rPr lang="en-GB" dirty="0"/>
              <a:t>:  click on this link and explore the website!</a:t>
            </a:r>
            <a:endParaRPr lang="en-GB" b="0" dirty="0">
              <a:effectLst/>
            </a:endParaRPr>
          </a:p>
          <a:p>
            <a:r>
              <a:rPr lang="en-GB" sz="1400" dirty="0"/>
              <a:t>If you go to podcasts there are hundreds to browse through </a:t>
            </a:r>
            <a:r>
              <a:rPr lang="en-GB" sz="1400" dirty="0">
                <a:sym typeface="Wingdings" panose="05000000000000000000" pitchFamily="2" charset="2"/>
              </a:rPr>
              <a:t>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15B9B-1478-4463-8BFB-053FA8E398D5}"/>
              </a:ext>
            </a:extLst>
          </p:cNvPr>
          <p:cNvSpPr/>
          <p:nvPr/>
        </p:nvSpPr>
        <p:spPr>
          <a:xfrm>
            <a:off x="3649835" y="4836949"/>
            <a:ext cx="5162861" cy="16927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GB" b="1" i="0" u="none" strike="noStrike" dirty="0">
                <a:solidFill>
                  <a:srgbClr val="000000"/>
                </a:solidFill>
                <a:effectLst/>
                <a:latin typeface="Patrick Hand"/>
              </a:rPr>
              <a:t>SOCIOLOGY PLAYLIST</a:t>
            </a:r>
            <a:endParaRPr lang="en-GB" sz="1600" b="0" dirty="0">
              <a:effectLst/>
            </a:endParaRPr>
          </a:p>
          <a:p>
            <a:pPr algn="just"/>
            <a:r>
              <a:rPr lang="en-GB" sz="1600" dirty="0">
                <a:solidFill>
                  <a:srgbClr val="000000"/>
                </a:solidFill>
                <a:latin typeface="Patrick Hand"/>
              </a:rPr>
              <a:t>Relax and ponder the sociological themes: listen to the lyrics in your favourite music – what do they have to say about society? </a:t>
            </a:r>
          </a:p>
          <a:p>
            <a:pPr algn="just"/>
            <a:r>
              <a:rPr lang="en-GB" b="1" dirty="0">
                <a:effectLst/>
                <a:latin typeface="Patrick Hand"/>
              </a:rPr>
              <a:t>And if you are feeling brave and ready for a challenge:</a:t>
            </a:r>
          </a:p>
          <a:p>
            <a:pPr algn="just"/>
            <a:r>
              <a:rPr lang="en-GB" dirty="0">
                <a:hlinkClick r:id="rId5"/>
              </a:rPr>
              <a:t>https://excoradfeminisms.files.wordpress.com/2010/03/bell_hooks-feminism_is_for_everybody.pdf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881DFE-BCE6-4A9D-A794-BECD5CEEF0C5}"/>
              </a:ext>
            </a:extLst>
          </p:cNvPr>
          <p:cNvSpPr txBox="1"/>
          <p:nvPr/>
        </p:nvSpPr>
        <p:spPr>
          <a:xfrm>
            <a:off x="3705225" y="1371602"/>
            <a:ext cx="5104590" cy="341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Drop everything and just read…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10" name="AutoShape 2" descr="https://lh6.googleusercontent.com/xqpCK9dap_KqfbWyPiARcpDfj3zxvdw0O-793HvcilP5dmvj7pEbsGOkJmLxIMSh_Tmul94rpPmUhL9BDqqAEvkr8ILkYClUHx4PKIJvQTteFvoQBoCmTyb5FeSr7imXVQmEvjZydhU">
            <a:extLst>
              <a:ext uri="{FF2B5EF4-FFF2-40B4-BE49-F238E27FC236}">
                <a16:creationId xmlns:a16="http://schemas.microsoft.com/office/drawing/2014/main" id="{992AEA9F-9D54-48BD-A2B3-6C24745E26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8" descr="https://lh5.googleusercontent.com/PP5DFWUsu713l526nY3FByvbOmXnzfN_Z7iF9pvBkoKJFCsiCO7rnSaa0Hx8XrtJDrtNDbkiR_6OoMoRqh2KNEsnxTfg24ztHZo99BUnP6YrA85uKG5k9X4gFcNJTbUv87GoTDRBcnw">
            <a:extLst>
              <a:ext uri="{FF2B5EF4-FFF2-40B4-BE49-F238E27FC236}">
                <a16:creationId xmlns:a16="http://schemas.microsoft.com/office/drawing/2014/main" id="{0AB3DE42-A7DC-4096-800C-B92152BFA7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52159E0-D925-4E96-8938-AFE33BDA09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0738" y="2988118"/>
            <a:ext cx="2351707" cy="17851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2A81651-E044-4A28-A90A-662763095E3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2955"/>
          <a:stretch/>
        </p:blipFill>
        <p:spPr>
          <a:xfrm>
            <a:off x="3735385" y="1846744"/>
            <a:ext cx="2198305" cy="16335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D2B5C3-8A47-43D3-9B5F-ED5C47C00C0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8332"/>
          <a:stretch/>
        </p:blipFill>
        <p:spPr>
          <a:xfrm>
            <a:off x="7776135" y="1523168"/>
            <a:ext cx="1038343" cy="1633537"/>
          </a:xfrm>
          <a:prstGeom prst="rect">
            <a:avLst/>
          </a:prstGeom>
        </p:spPr>
      </p:pic>
      <p:pic>
        <p:nvPicPr>
          <p:cNvPr id="1036" name="Picture 12" descr="Image result for books">
            <a:extLst>
              <a:ext uri="{FF2B5EF4-FFF2-40B4-BE49-F238E27FC236}">
                <a16:creationId xmlns:a16="http://schemas.microsoft.com/office/drawing/2014/main" id="{D2B76F34-F281-48C9-BB9F-106DC2537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336" y="3581400"/>
            <a:ext cx="2011606" cy="112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7D20E53-C35A-45D8-AFB4-6ADA6A39AE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7145" y="1834092"/>
            <a:ext cx="1538703" cy="102393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5B63E10-31BF-4FCA-B474-C95F39A32F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90097" y="1371602"/>
            <a:ext cx="544841" cy="54484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7DC98F3-74B5-4F83-8326-1E2D1BD50B60}"/>
              </a:ext>
            </a:extLst>
          </p:cNvPr>
          <p:cNvSpPr txBox="1"/>
          <p:nvPr/>
        </p:nvSpPr>
        <p:spPr>
          <a:xfrm>
            <a:off x="5636419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49628D-CD6F-429A-AA4B-DBE3CFAE6425}"/>
              </a:ext>
            </a:extLst>
          </p:cNvPr>
          <p:cNvSpPr txBox="1"/>
          <p:nvPr/>
        </p:nvSpPr>
        <p:spPr>
          <a:xfrm>
            <a:off x="8408777" y="72497"/>
            <a:ext cx="3636415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You must choose something from the list, this is a menu of ideas for you to pick and choose from. You can come back to this at anytime.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134AC48-22F0-4F98-9C34-8B811886A43C}"/>
              </a:ext>
            </a:extLst>
          </p:cNvPr>
          <p:cNvSpPr/>
          <p:nvPr/>
        </p:nvSpPr>
        <p:spPr>
          <a:xfrm>
            <a:off x="6985908" y="100308"/>
            <a:ext cx="1351584" cy="11636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445B787-1888-4642-BB75-7AC84CD2CD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57193" y="173223"/>
            <a:ext cx="1238113" cy="10239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FFF31C3-9D1B-4EAF-AAB2-E529DD27EB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5228" y="4054065"/>
            <a:ext cx="1457739" cy="10785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6B5CD9-035E-42EF-8C59-F490B99981FE}"/>
              </a:ext>
            </a:extLst>
          </p:cNvPr>
          <p:cNvSpPr txBox="1"/>
          <p:nvPr/>
        </p:nvSpPr>
        <p:spPr>
          <a:xfrm>
            <a:off x="9435548" y="28580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6" name="AutoShape 2" descr="Flint Town">
            <a:extLst>
              <a:ext uri="{FF2B5EF4-FFF2-40B4-BE49-F238E27FC236}">
                <a16:creationId xmlns:a16="http://schemas.microsoft.com/office/drawing/2014/main" id="{16A6E017-2A13-3E3C-DCD4-BB4823581F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A63248-E135-8A17-DF2B-D48BCE514A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40079" y="2423095"/>
            <a:ext cx="1012120" cy="14169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3A6C80E-B6A1-3B58-3C3E-457F83820612}"/>
              </a:ext>
            </a:extLst>
          </p:cNvPr>
          <p:cNvSpPr txBox="1"/>
          <p:nvPr/>
        </p:nvSpPr>
        <p:spPr>
          <a:xfrm>
            <a:off x="8943270" y="2145340"/>
            <a:ext cx="3233526" cy="4524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Netflix/TV recommendations</a:t>
            </a:r>
            <a:r>
              <a:rPr lang="en-GB" dirty="0">
                <a:sym typeface="Wingdings" panose="05000000000000000000" pitchFamily="2" charset="2"/>
              </a:rPr>
              <a:t></a:t>
            </a:r>
            <a:endParaRPr lang="en-GB" dirty="0"/>
          </a:p>
          <a:p>
            <a:r>
              <a:rPr lang="en-GB" dirty="0"/>
              <a:t>What happens when</a:t>
            </a:r>
          </a:p>
          <a:p>
            <a:r>
              <a:rPr lang="en-GB" dirty="0"/>
              <a:t>a zero-tolerance </a:t>
            </a:r>
          </a:p>
          <a:p>
            <a:r>
              <a:rPr lang="en-GB" dirty="0"/>
              <a:t>approach to policing </a:t>
            </a:r>
          </a:p>
          <a:p>
            <a:r>
              <a:rPr lang="en-GB" dirty="0"/>
              <a:t>Takes place?</a:t>
            </a:r>
          </a:p>
          <a:p>
            <a:endParaRPr lang="en-GB" dirty="0"/>
          </a:p>
          <a:p>
            <a:r>
              <a:rPr lang="en-GB" dirty="0"/>
              <a:t>          </a:t>
            </a:r>
          </a:p>
          <a:p>
            <a:r>
              <a:rPr lang="en-GB" dirty="0"/>
              <a:t>                           Exploring themes            	          of poverty,                   	          unemployment  	         &amp; inequality </a:t>
            </a:r>
          </a:p>
          <a:p>
            <a:endParaRPr lang="en-GB" dirty="0"/>
          </a:p>
          <a:p>
            <a:r>
              <a:rPr lang="en-GB" dirty="0"/>
              <a:t>Wild Child: Education,</a:t>
            </a:r>
          </a:p>
          <a:p>
            <a:r>
              <a:rPr lang="en-GB" dirty="0"/>
              <a:t>Class </a:t>
            </a:r>
            <a:r>
              <a:rPr lang="en-GB"/>
              <a:t>and Culture </a:t>
            </a:r>
            <a:r>
              <a:rPr lang="en-GB" dirty="0"/>
              <a:t>all mix together in an all-girls independent school.</a:t>
            </a:r>
          </a:p>
        </p:txBody>
      </p:sp>
      <p:sp>
        <p:nvSpPr>
          <p:cNvPr id="14" name="AutoShape 4" descr="Flint Town">
            <a:extLst>
              <a:ext uri="{FF2B5EF4-FFF2-40B4-BE49-F238E27FC236}">
                <a16:creationId xmlns:a16="http://schemas.microsoft.com/office/drawing/2014/main" id="{2BBD56B1-8B5E-6AD4-13AE-225DF85AA1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675F095-EC02-254D-68D9-83CA990B77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13057" y="5275551"/>
            <a:ext cx="766571" cy="112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35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0FEB2811AEB64685EC5BFEB57C425D" ma:contentTypeVersion="34" ma:contentTypeDescription="Create a new document." ma:contentTypeScope="" ma:versionID="6fe74c5502669c6a4e3bd1892da64a83">
  <xsd:schema xmlns:xsd="http://www.w3.org/2001/XMLSchema" xmlns:xs="http://www.w3.org/2001/XMLSchema" xmlns:p="http://schemas.microsoft.com/office/2006/metadata/properties" xmlns:ns3="8c976c2c-8da5-4c43-b3a4-b25fabd18483" xmlns:ns4="f2cf012d-b2d9-4345-8f3b-7ad78e99add0" targetNamespace="http://schemas.microsoft.com/office/2006/metadata/properties" ma:root="true" ma:fieldsID="46643c9d5cf311be15ec9de6ab0ccd06" ns3:_="" ns4:_="">
    <xsd:import namespace="8c976c2c-8da5-4c43-b3a4-b25fabd18483"/>
    <xsd:import namespace="f2cf012d-b2d9-4345-8f3b-7ad78e99add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Teams_Channel_Section_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976c2c-8da5-4c43-b3a4-b25fabd184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  <xsd:element name="Teams_Channel_Section_Location" ma:index="41" nillable="true" ma:displayName="Teams Channel Section Location" ma:internalName="Teams_Channel_Section_Loca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cf012d-b2d9-4345-8f3b-7ad78e99add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lf_Registration_Enabled xmlns="8c976c2c-8da5-4c43-b3a4-b25fabd18483" xsi:nil="true"/>
    <Teachers xmlns="8c976c2c-8da5-4c43-b3a4-b25fabd18483">
      <UserInfo>
        <DisplayName/>
        <AccountId xsi:nil="true"/>
        <AccountType/>
      </UserInfo>
    </Teachers>
    <Math_Settings xmlns="8c976c2c-8da5-4c43-b3a4-b25fabd18483" xsi:nil="true"/>
    <Templates xmlns="8c976c2c-8da5-4c43-b3a4-b25fabd18483" xsi:nil="true"/>
    <AppVersion xmlns="8c976c2c-8da5-4c43-b3a4-b25fabd18483" xsi:nil="true"/>
    <LMS_Mappings xmlns="8c976c2c-8da5-4c43-b3a4-b25fabd18483" xsi:nil="true"/>
    <Invited_Teachers xmlns="8c976c2c-8da5-4c43-b3a4-b25fabd18483" xsi:nil="true"/>
    <Invited_Students xmlns="8c976c2c-8da5-4c43-b3a4-b25fabd18483" xsi:nil="true"/>
    <Owner xmlns="8c976c2c-8da5-4c43-b3a4-b25fabd18483">
      <UserInfo>
        <DisplayName/>
        <AccountId xsi:nil="true"/>
        <AccountType/>
      </UserInfo>
    </Owner>
    <Students xmlns="8c976c2c-8da5-4c43-b3a4-b25fabd18483">
      <UserInfo>
        <DisplayName/>
        <AccountId xsi:nil="true"/>
        <AccountType/>
      </UserInfo>
    </Students>
    <Student_Groups xmlns="8c976c2c-8da5-4c43-b3a4-b25fabd18483">
      <UserInfo>
        <DisplayName/>
        <AccountId xsi:nil="true"/>
        <AccountType/>
      </UserInfo>
    </Student_Groups>
    <Distribution_Groups xmlns="8c976c2c-8da5-4c43-b3a4-b25fabd18483" xsi:nil="true"/>
    <NotebookType xmlns="8c976c2c-8da5-4c43-b3a4-b25fabd18483" xsi:nil="true"/>
    <CultureName xmlns="8c976c2c-8da5-4c43-b3a4-b25fabd18483" xsi:nil="true"/>
    <TeamsChannelId xmlns="8c976c2c-8da5-4c43-b3a4-b25fabd18483" xsi:nil="true"/>
    <IsNotebookLocked xmlns="8c976c2c-8da5-4c43-b3a4-b25fabd18483" xsi:nil="true"/>
    <Has_Teacher_Only_SectionGroup xmlns="8c976c2c-8da5-4c43-b3a4-b25fabd18483" xsi:nil="true"/>
    <FolderType xmlns="8c976c2c-8da5-4c43-b3a4-b25fabd18483" xsi:nil="true"/>
    <DefaultSectionNames xmlns="8c976c2c-8da5-4c43-b3a4-b25fabd18483" xsi:nil="true"/>
    <Is_Collaboration_Space_Locked xmlns="8c976c2c-8da5-4c43-b3a4-b25fabd18483" xsi:nil="true"/>
    <Teams_Channel_Section_Location xmlns="8c976c2c-8da5-4c43-b3a4-b25fabd18483" xsi:nil="true"/>
  </documentManagement>
</p:properties>
</file>

<file path=customXml/itemProps1.xml><?xml version="1.0" encoding="utf-8"?>
<ds:datastoreItem xmlns:ds="http://schemas.openxmlformats.org/officeDocument/2006/customXml" ds:itemID="{650F59B1-1EA2-427B-8C6B-6FEA1FB9B5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2F5D89D-D69C-4266-8895-3BD9520611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976c2c-8da5-4c43-b3a4-b25fabd18483"/>
    <ds:schemaRef ds:uri="f2cf012d-b2d9-4345-8f3b-7ad78e99ad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BE685AC-4BA9-41A7-A2D4-FE372934B5F3}">
  <ds:schemaRefs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8c976c2c-8da5-4c43-b3a4-b25fabd18483"/>
    <ds:schemaRef ds:uri="http://schemas.microsoft.com/office/2006/documentManagement/types"/>
    <ds:schemaRef ds:uri="f2cf012d-b2d9-4345-8f3b-7ad78e99add0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1883</TotalTime>
  <Words>250</Words>
  <Application>Microsoft Office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Patrick Hand</vt:lpstr>
      <vt:lpstr>Wingdings</vt:lpstr>
      <vt:lpstr>Office Theme</vt:lpstr>
      <vt:lpstr>Summer learning ideas.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Screen-free Well-being Friday ideas.</dc:title>
  <dc:creator>Eleanor Southall</dc:creator>
  <cp:lastModifiedBy>Claire Munoz</cp:lastModifiedBy>
  <cp:revision>9</cp:revision>
  <cp:lastPrinted>2026-06-22T12:08:37Z</cp:lastPrinted>
  <dcterms:created xsi:type="dcterms:W3CDTF">2021-02-10T17:16:26Z</dcterms:created>
  <dcterms:modified xsi:type="dcterms:W3CDTF">2026-07-20T15:00:56Z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0x010100B80FEB2811AEB64685EC5BFEB57C425D</vt:lpwstr>
  </property>
</Properties>
</file>