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7" r:id="rId6"/>
    <p:sldId id="268" r:id="rId7"/>
    <p:sldId id="280" r:id="rId8"/>
    <p:sldId id="266" r:id="rId9"/>
    <p:sldId id="275" r:id="rId10"/>
    <p:sldId id="274" r:id="rId11"/>
    <p:sldId id="279" r:id="rId12"/>
    <p:sldId id="272" r:id="rId13"/>
    <p:sldId id="277" r:id="rId14"/>
    <p:sldId id="278" r:id="rId15"/>
    <p:sldId id="270" r:id="rId16"/>
    <p:sldId id="269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arnie Jackson" userId="a3d5c76e-32a9-4aa4-93d6-a2a5f504030c" providerId="ADAL" clId="{A5ECD392-D685-4C41-A4A3-2519FC746783}"/>
    <pc:docChg chg="custSel addSld delSld modSld sldOrd">
      <pc:chgData name="Pavarnie Jackson" userId="a3d5c76e-32a9-4aa4-93d6-a2a5f504030c" providerId="ADAL" clId="{A5ECD392-D685-4C41-A4A3-2519FC746783}" dt="2024-07-08T10:43:44.719" v="1021" actId="20577"/>
      <pc:docMkLst>
        <pc:docMk/>
      </pc:docMkLst>
      <pc:sldChg chg="modSp">
        <pc:chgData name="Pavarnie Jackson" userId="a3d5c76e-32a9-4aa4-93d6-a2a5f504030c" providerId="ADAL" clId="{A5ECD392-D685-4C41-A4A3-2519FC746783}" dt="2024-07-02T16:29:13.534" v="939" actId="20577"/>
        <pc:sldMkLst>
          <pc:docMk/>
          <pc:sldMk cId="2108199388" sldId="267"/>
        </pc:sldMkLst>
        <pc:spChg chg="mod">
          <ac:chgData name="Pavarnie Jackson" userId="a3d5c76e-32a9-4aa4-93d6-a2a5f504030c" providerId="ADAL" clId="{A5ECD392-D685-4C41-A4A3-2519FC746783}" dt="2024-07-02T16:29:13.534" v="939" actId="20577"/>
          <ac:spMkLst>
            <pc:docMk/>
            <pc:sldMk cId="2108199388" sldId="267"/>
            <ac:spMk id="6" creationId="{12B19973-1E5B-484D-AF73-118445CCA9D9}"/>
          </ac:spMkLst>
        </pc:spChg>
      </pc:sldChg>
      <pc:sldChg chg="modSp">
        <pc:chgData name="Pavarnie Jackson" userId="a3d5c76e-32a9-4aa4-93d6-a2a5f504030c" providerId="ADAL" clId="{A5ECD392-D685-4C41-A4A3-2519FC746783}" dt="2024-07-02T15:54:35.402" v="699" actId="20577"/>
        <pc:sldMkLst>
          <pc:docMk/>
          <pc:sldMk cId="3909600516" sldId="268"/>
        </pc:sldMkLst>
        <pc:spChg chg="mod">
          <ac:chgData name="Pavarnie Jackson" userId="a3d5c76e-32a9-4aa4-93d6-a2a5f504030c" providerId="ADAL" clId="{A5ECD392-D685-4C41-A4A3-2519FC746783}" dt="2024-07-02T15:54:35.402" v="699" actId="20577"/>
          <ac:spMkLst>
            <pc:docMk/>
            <pc:sldMk cId="3909600516" sldId="268"/>
            <ac:spMk id="3" creationId="{DFCFFA1E-7E4E-481D-AA8B-D7ABC7A4B573}"/>
          </ac:spMkLst>
        </pc:spChg>
      </pc:sldChg>
      <pc:sldChg chg="modSp">
        <pc:chgData name="Pavarnie Jackson" userId="a3d5c76e-32a9-4aa4-93d6-a2a5f504030c" providerId="ADAL" clId="{A5ECD392-D685-4C41-A4A3-2519FC746783}" dt="2024-07-02T16:16:09.611" v="765" actId="1076"/>
        <pc:sldMkLst>
          <pc:docMk/>
          <pc:sldMk cId="1685664806" sldId="270"/>
        </pc:sldMkLst>
        <pc:spChg chg="mod">
          <ac:chgData name="Pavarnie Jackson" userId="a3d5c76e-32a9-4aa4-93d6-a2a5f504030c" providerId="ADAL" clId="{A5ECD392-D685-4C41-A4A3-2519FC746783}" dt="2024-07-02T16:16:09.611" v="765" actId="1076"/>
          <ac:spMkLst>
            <pc:docMk/>
            <pc:sldMk cId="1685664806" sldId="270"/>
            <ac:spMk id="3" creationId="{5009EFEE-9F55-4A6D-AD7A-054CC7F65BA0}"/>
          </ac:spMkLst>
        </pc:spChg>
      </pc:sldChg>
      <pc:sldChg chg="modSp">
        <pc:chgData name="Pavarnie Jackson" userId="a3d5c76e-32a9-4aa4-93d6-a2a5f504030c" providerId="ADAL" clId="{A5ECD392-D685-4C41-A4A3-2519FC746783}" dt="2024-07-08T10:42:30.454" v="946" actId="20577"/>
        <pc:sldMkLst>
          <pc:docMk/>
          <pc:sldMk cId="1940183453" sldId="272"/>
        </pc:sldMkLst>
        <pc:spChg chg="mod">
          <ac:chgData name="Pavarnie Jackson" userId="a3d5c76e-32a9-4aa4-93d6-a2a5f504030c" providerId="ADAL" clId="{A5ECD392-D685-4C41-A4A3-2519FC746783}" dt="2024-07-08T10:42:30.454" v="946" actId="20577"/>
          <ac:spMkLst>
            <pc:docMk/>
            <pc:sldMk cId="1940183453" sldId="272"/>
            <ac:spMk id="3" creationId="{16E85E4F-628D-4DA8-8ADF-E9CB736BC00D}"/>
          </ac:spMkLst>
        </pc:spChg>
      </pc:sldChg>
      <pc:sldChg chg="modSp">
        <pc:chgData name="Pavarnie Jackson" userId="a3d5c76e-32a9-4aa4-93d6-a2a5f504030c" providerId="ADAL" clId="{A5ECD392-D685-4C41-A4A3-2519FC746783}" dt="2024-07-02T15:55:52.606" v="702" actId="113"/>
        <pc:sldMkLst>
          <pc:docMk/>
          <pc:sldMk cId="3668817549" sldId="275"/>
        </pc:sldMkLst>
        <pc:spChg chg="mod">
          <ac:chgData name="Pavarnie Jackson" userId="a3d5c76e-32a9-4aa4-93d6-a2a5f504030c" providerId="ADAL" clId="{A5ECD392-D685-4C41-A4A3-2519FC746783}" dt="2024-07-02T15:55:52.606" v="702" actId="113"/>
          <ac:spMkLst>
            <pc:docMk/>
            <pc:sldMk cId="3668817549" sldId="275"/>
            <ac:spMk id="3" creationId="{16C6C41F-C61E-4169-9E7B-B16D85799EB2}"/>
          </ac:spMkLst>
        </pc:spChg>
        <pc:spChg chg="mod">
          <ac:chgData name="Pavarnie Jackson" userId="a3d5c76e-32a9-4aa4-93d6-a2a5f504030c" providerId="ADAL" clId="{A5ECD392-D685-4C41-A4A3-2519FC746783}" dt="2024-07-02T15:55:31.376" v="701" actId="255"/>
          <ac:spMkLst>
            <pc:docMk/>
            <pc:sldMk cId="3668817549" sldId="275"/>
            <ac:spMk id="7" creationId="{BB09A24D-131F-4663-A924-B8D572F9ADDB}"/>
          </ac:spMkLst>
        </pc:spChg>
      </pc:sldChg>
      <pc:sldChg chg="addSp delSp modSp">
        <pc:chgData name="Pavarnie Jackson" userId="a3d5c76e-32a9-4aa4-93d6-a2a5f504030c" providerId="ADAL" clId="{A5ECD392-D685-4C41-A4A3-2519FC746783}" dt="2024-07-02T15:53:15.330" v="690" actId="1076"/>
        <pc:sldMkLst>
          <pc:docMk/>
          <pc:sldMk cId="4136578628" sldId="277"/>
        </pc:sldMkLst>
        <pc:spChg chg="del mod">
          <ac:chgData name="Pavarnie Jackson" userId="a3d5c76e-32a9-4aa4-93d6-a2a5f504030c" providerId="ADAL" clId="{A5ECD392-D685-4C41-A4A3-2519FC746783}" dt="2024-07-02T15:30:52.607" v="6"/>
          <ac:spMkLst>
            <pc:docMk/>
            <pc:sldMk cId="4136578628" sldId="277"/>
            <ac:spMk id="2" creationId="{4E1B4527-0F6F-4946-86E6-F01C81DDD3DF}"/>
          </ac:spMkLst>
        </pc:spChg>
        <pc:spChg chg="mod">
          <ac:chgData name="Pavarnie Jackson" userId="a3d5c76e-32a9-4aa4-93d6-a2a5f504030c" providerId="ADAL" clId="{A5ECD392-D685-4C41-A4A3-2519FC746783}" dt="2024-07-02T15:30:51.406" v="3" actId="1076"/>
          <ac:spMkLst>
            <pc:docMk/>
            <pc:sldMk cId="4136578628" sldId="277"/>
            <ac:spMk id="3" creationId="{16E85E4F-628D-4DA8-8ADF-E9CB736BC00D}"/>
          </ac:spMkLst>
        </pc:spChg>
        <pc:spChg chg="add mod">
          <ac:chgData name="Pavarnie Jackson" userId="a3d5c76e-32a9-4aa4-93d6-a2a5f504030c" providerId="ADAL" clId="{A5ECD392-D685-4C41-A4A3-2519FC746783}" dt="2024-07-02T15:53:15.330" v="690" actId="1076"/>
          <ac:spMkLst>
            <pc:docMk/>
            <pc:sldMk cId="4136578628" sldId="277"/>
            <ac:spMk id="6" creationId="{7F2AD973-BF8C-4AB8-86AB-8B8DB7A7AC22}"/>
          </ac:spMkLst>
        </pc:spChg>
        <pc:spChg chg="add mod">
          <ac:chgData name="Pavarnie Jackson" userId="a3d5c76e-32a9-4aa4-93d6-a2a5f504030c" providerId="ADAL" clId="{A5ECD392-D685-4C41-A4A3-2519FC746783}" dt="2024-07-02T15:52:56.448" v="687" actId="20577"/>
          <ac:spMkLst>
            <pc:docMk/>
            <pc:sldMk cId="4136578628" sldId="277"/>
            <ac:spMk id="7" creationId="{F4C1C8CA-A747-4E2F-A050-C75E08600F45}"/>
          </ac:spMkLst>
        </pc:spChg>
        <pc:picChg chg="add mod">
          <ac:chgData name="Pavarnie Jackson" userId="a3d5c76e-32a9-4aa4-93d6-a2a5f504030c" providerId="ADAL" clId="{A5ECD392-D685-4C41-A4A3-2519FC746783}" dt="2024-07-02T15:51:33.184" v="551" actId="1076"/>
          <ac:picMkLst>
            <pc:docMk/>
            <pc:sldMk cId="4136578628" sldId="277"/>
            <ac:picMk id="5" creationId="{1BB8F4EE-766C-4113-8D09-00941D58EF01}"/>
          </ac:picMkLst>
        </pc:picChg>
      </pc:sldChg>
      <pc:sldChg chg="addSp delSp modSp add">
        <pc:chgData name="Pavarnie Jackson" userId="a3d5c76e-32a9-4aa4-93d6-a2a5f504030c" providerId="ADAL" clId="{A5ECD392-D685-4C41-A4A3-2519FC746783}" dt="2024-07-02T15:31:37.299" v="13" actId="1076"/>
        <pc:sldMkLst>
          <pc:docMk/>
          <pc:sldMk cId="3015593673" sldId="278"/>
        </pc:sldMkLst>
        <pc:spChg chg="del mod">
          <ac:chgData name="Pavarnie Jackson" userId="a3d5c76e-32a9-4aa4-93d6-a2a5f504030c" providerId="ADAL" clId="{A5ECD392-D685-4C41-A4A3-2519FC746783}" dt="2024-07-02T15:31:13.484" v="10"/>
          <ac:spMkLst>
            <pc:docMk/>
            <pc:sldMk cId="3015593673" sldId="278"/>
            <ac:spMk id="2" creationId="{4E1B4527-0F6F-4946-86E6-F01C81DDD3DF}"/>
          </ac:spMkLst>
        </pc:spChg>
        <pc:spChg chg="mod">
          <ac:chgData name="Pavarnie Jackson" userId="a3d5c76e-32a9-4aa4-93d6-a2a5f504030c" providerId="ADAL" clId="{A5ECD392-D685-4C41-A4A3-2519FC746783}" dt="2024-07-02T15:30:58.755" v="7" actId="6549"/>
          <ac:spMkLst>
            <pc:docMk/>
            <pc:sldMk cId="3015593673" sldId="278"/>
            <ac:spMk id="3" creationId="{16E85E4F-628D-4DA8-8ADF-E9CB736BC00D}"/>
          </ac:spMkLst>
        </pc:spChg>
        <pc:picChg chg="add mod">
          <ac:chgData name="Pavarnie Jackson" userId="a3d5c76e-32a9-4aa4-93d6-a2a5f504030c" providerId="ADAL" clId="{A5ECD392-D685-4C41-A4A3-2519FC746783}" dt="2024-07-02T15:31:37.299" v="13" actId="1076"/>
          <ac:picMkLst>
            <pc:docMk/>
            <pc:sldMk cId="3015593673" sldId="278"/>
            <ac:picMk id="5" creationId="{13C5C39A-9B50-494C-95D0-E7621826CC54}"/>
          </ac:picMkLst>
        </pc:picChg>
      </pc:sldChg>
      <pc:sldChg chg="addSp modSp ord">
        <pc:chgData name="Pavarnie Jackson" userId="a3d5c76e-32a9-4aa4-93d6-a2a5f504030c" providerId="ADAL" clId="{A5ECD392-D685-4C41-A4A3-2519FC746783}" dt="2024-07-08T10:43:44.719" v="1021" actId="20577"/>
        <pc:sldMkLst>
          <pc:docMk/>
          <pc:sldMk cId="1772795969" sldId="279"/>
        </pc:sldMkLst>
        <pc:spChg chg="add mod">
          <ac:chgData name="Pavarnie Jackson" userId="a3d5c76e-32a9-4aa4-93d6-a2a5f504030c" providerId="ADAL" clId="{A5ECD392-D685-4C41-A4A3-2519FC746783}" dt="2024-07-02T15:53:41.506" v="694" actId="113"/>
          <ac:spMkLst>
            <pc:docMk/>
            <pc:sldMk cId="1772795969" sldId="279"/>
            <ac:spMk id="2" creationId="{5F4F2EE0-F1B1-40C2-A4AA-5143AB0891AC}"/>
          </ac:spMkLst>
        </pc:spChg>
        <pc:spChg chg="mod">
          <ac:chgData name="Pavarnie Jackson" userId="a3d5c76e-32a9-4aa4-93d6-a2a5f504030c" providerId="ADAL" clId="{A5ECD392-D685-4C41-A4A3-2519FC746783}" dt="2024-07-08T10:43:24.980" v="956" actId="1076"/>
          <ac:spMkLst>
            <pc:docMk/>
            <pc:sldMk cId="1772795969" sldId="279"/>
            <ac:spMk id="3" creationId="{16E85E4F-628D-4DA8-8ADF-E9CB736BC00D}"/>
          </ac:spMkLst>
        </pc:spChg>
        <pc:spChg chg="add mod">
          <ac:chgData name="Pavarnie Jackson" userId="a3d5c76e-32a9-4aa4-93d6-a2a5f504030c" providerId="ADAL" clId="{A5ECD392-D685-4C41-A4A3-2519FC746783}" dt="2024-07-08T10:43:44.719" v="1021" actId="20577"/>
          <ac:spMkLst>
            <pc:docMk/>
            <pc:sldMk cId="1772795969" sldId="279"/>
            <ac:spMk id="5" creationId="{9C08F0DF-B65C-48D7-B6FB-94321F144BC9}"/>
          </ac:spMkLst>
        </pc:spChg>
      </pc:sldChg>
      <pc:sldChg chg="modSp">
        <pc:chgData name="Pavarnie Jackson" userId="a3d5c76e-32a9-4aa4-93d6-a2a5f504030c" providerId="ADAL" clId="{A5ECD392-D685-4C41-A4A3-2519FC746783}" dt="2024-07-02T15:35:05.486" v="88" actId="20577"/>
        <pc:sldMkLst>
          <pc:docMk/>
          <pc:sldMk cId="3852960412" sldId="280"/>
        </pc:sldMkLst>
        <pc:spChg chg="mod">
          <ac:chgData name="Pavarnie Jackson" userId="a3d5c76e-32a9-4aa4-93d6-a2a5f504030c" providerId="ADAL" clId="{A5ECD392-D685-4C41-A4A3-2519FC746783}" dt="2024-07-02T15:35:05.486" v="88" actId="20577"/>
          <ac:spMkLst>
            <pc:docMk/>
            <pc:sldMk cId="3852960412" sldId="280"/>
            <ac:spMk id="2" creationId="{A63BA616-4E83-4484-B077-11E97B8B85C8}"/>
          </ac:spMkLst>
        </pc:spChg>
        <pc:spChg chg="mod">
          <ac:chgData name="Pavarnie Jackson" userId="a3d5c76e-32a9-4aa4-93d6-a2a5f504030c" providerId="ADAL" clId="{A5ECD392-D685-4C41-A4A3-2519FC746783}" dt="2024-07-02T15:35:00.100" v="75"/>
          <ac:spMkLst>
            <pc:docMk/>
            <pc:sldMk cId="3852960412" sldId="280"/>
            <ac:spMk id="3" creationId="{DFCFFA1E-7E4E-481D-AA8B-D7ABC7A4B573}"/>
          </ac:spMkLst>
        </pc:spChg>
      </pc:sldChg>
      <pc:sldChg chg="addSp delSp modSp">
        <pc:chgData name="Pavarnie Jackson" userId="a3d5c76e-32a9-4aa4-93d6-a2a5f504030c" providerId="ADAL" clId="{A5ECD392-D685-4C41-A4A3-2519FC746783}" dt="2024-07-08T10:43:00.197" v="953" actId="20577"/>
        <pc:sldMkLst>
          <pc:docMk/>
          <pc:sldMk cId="3056595216" sldId="281"/>
        </pc:sldMkLst>
        <pc:spChg chg="add mod">
          <ac:chgData name="Pavarnie Jackson" userId="a3d5c76e-32a9-4aa4-93d6-a2a5f504030c" providerId="ADAL" clId="{A5ECD392-D685-4C41-A4A3-2519FC746783}" dt="2024-07-08T10:43:00.197" v="953" actId="20577"/>
          <ac:spMkLst>
            <pc:docMk/>
            <pc:sldMk cId="3056595216" sldId="281"/>
            <ac:spMk id="2" creationId="{03F52359-83FF-4F02-A407-8A9566185B98}"/>
          </ac:spMkLst>
        </pc:spChg>
        <pc:spChg chg="mod">
          <ac:chgData name="Pavarnie Jackson" userId="a3d5c76e-32a9-4aa4-93d6-a2a5f504030c" providerId="ADAL" clId="{A5ECD392-D685-4C41-A4A3-2519FC746783}" dt="2024-07-02T15:59:12.456" v="760" actId="1076"/>
          <ac:spMkLst>
            <pc:docMk/>
            <pc:sldMk cId="3056595216" sldId="281"/>
            <ac:spMk id="5" creationId="{2A6A5666-1477-48C4-9D21-400F1BAF358E}"/>
          </ac:spMkLst>
        </pc:spChg>
        <pc:spChg chg="del mod">
          <ac:chgData name="Pavarnie Jackson" userId="a3d5c76e-32a9-4aa4-93d6-a2a5f504030c" providerId="ADAL" clId="{A5ECD392-D685-4C41-A4A3-2519FC746783}" dt="2024-07-02T15:38:40.252" v="122"/>
          <ac:spMkLst>
            <pc:docMk/>
            <pc:sldMk cId="3056595216" sldId="281"/>
            <ac:spMk id="7" creationId="{FF3F368C-75F8-4E27-A207-5BFBCD886789}"/>
          </ac:spMkLst>
        </pc:spChg>
      </pc:sldChg>
      <pc:sldChg chg="modSp">
        <pc:chgData name="Pavarnie Jackson" userId="a3d5c76e-32a9-4aa4-93d6-a2a5f504030c" providerId="ADAL" clId="{A5ECD392-D685-4C41-A4A3-2519FC746783}" dt="2024-07-02T16:10:34.029" v="763" actId="113"/>
        <pc:sldMkLst>
          <pc:docMk/>
          <pc:sldMk cId="3338976812" sldId="282"/>
        </pc:sldMkLst>
        <pc:spChg chg="mod">
          <ac:chgData name="Pavarnie Jackson" userId="a3d5c76e-32a9-4aa4-93d6-a2a5f504030c" providerId="ADAL" clId="{A5ECD392-D685-4C41-A4A3-2519FC746783}" dt="2024-07-02T16:10:34.029" v="763" actId="113"/>
          <ac:spMkLst>
            <pc:docMk/>
            <pc:sldMk cId="3338976812" sldId="282"/>
            <ac:spMk id="2" creationId="{03F52359-83FF-4F02-A407-8A9566185B98}"/>
          </ac:spMkLst>
        </pc:spChg>
        <pc:spChg chg="mod">
          <ac:chgData name="Pavarnie Jackson" userId="a3d5c76e-32a9-4aa4-93d6-a2a5f504030c" providerId="ADAL" clId="{A5ECD392-D685-4C41-A4A3-2519FC746783}" dt="2024-07-02T15:46:18.277" v="510" actId="20577"/>
          <ac:spMkLst>
            <pc:docMk/>
            <pc:sldMk cId="3338976812" sldId="282"/>
            <ac:spMk id="5" creationId="{2A6A5666-1477-48C4-9D21-400F1BAF358E}"/>
          </ac:spMkLst>
        </pc:spChg>
      </pc:sldChg>
      <pc:sldChg chg="modSp">
        <pc:chgData name="Pavarnie Jackson" userId="a3d5c76e-32a9-4aa4-93d6-a2a5f504030c" providerId="ADAL" clId="{A5ECD392-D685-4C41-A4A3-2519FC746783}" dt="2024-07-02T16:28:46.479" v="937" actId="255"/>
        <pc:sldMkLst>
          <pc:docMk/>
          <pc:sldMk cId="2576829383" sldId="283"/>
        </pc:sldMkLst>
        <pc:spChg chg="mod">
          <ac:chgData name="Pavarnie Jackson" userId="a3d5c76e-32a9-4aa4-93d6-a2a5f504030c" providerId="ADAL" clId="{A5ECD392-D685-4C41-A4A3-2519FC746783}" dt="2024-07-02T16:28:23.971" v="934" actId="1076"/>
          <ac:spMkLst>
            <pc:docMk/>
            <pc:sldMk cId="2576829383" sldId="283"/>
            <ac:spMk id="2" creationId="{03F52359-83FF-4F02-A407-8A9566185B98}"/>
          </ac:spMkLst>
        </pc:spChg>
        <pc:spChg chg="mod">
          <ac:chgData name="Pavarnie Jackson" userId="a3d5c76e-32a9-4aa4-93d6-a2a5f504030c" providerId="ADAL" clId="{A5ECD392-D685-4C41-A4A3-2519FC746783}" dt="2024-07-02T16:28:46.479" v="937" actId="255"/>
          <ac:spMkLst>
            <pc:docMk/>
            <pc:sldMk cId="2576829383" sldId="283"/>
            <ac:spMk id="5" creationId="{2A6A5666-1477-48C4-9D21-400F1BAF35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37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3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0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3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3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7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F2E-1A99-402E-8BAC-A67B5FC48BCA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7764-8167-4B60-B698-63D91329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8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query@melkshamoak.wilts.sch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1" y="-1"/>
            <a:ext cx="7894320" cy="6858123"/>
          </a:xfrm>
          <a:prstGeom prst="rect">
            <a:avLst/>
          </a:prstGeom>
        </p:spPr>
      </p:pic>
      <p:sp>
        <p:nvSpPr>
          <p:cNvPr id="9" name="Proud To Be Part Of">
            <a:extLst>
              <a:ext uri="{FF2B5EF4-FFF2-40B4-BE49-F238E27FC236}">
                <a16:creationId xmlns:a16="http://schemas.microsoft.com/office/drawing/2014/main" id="{F56EC5B6-DB5C-DF48-8B2A-97A0775BDEAD}"/>
              </a:ext>
            </a:extLst>
          </p:cNvPr>
          <p:cNvSpPr txBox="1">
            <a:spLocks/>
          </p:cNvSpPr>
          <p:nvPr/>
        </p:nvSpPr>
        <p:spPr>
          <a:xfrm>
            <a:off x="5345222" y="6525485"/>
            <a:ext cx="8077248" cy="416682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Proud to be part of The White Horse Federation Multi-Academy Trust  |  www.twhf.org.uk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10" name="TWHF Logo">
            <a:extLst>
              <a:ext uri="{FF2B5EF4-FFF2-40B4-BE49-F238E27FC236}">
                <a16:creationId xmlns:a16="http://schemas.microsoft.com/office/drawing/2014/main" id="{318EF546-AF81-AA45-AB7B-6DB230F6C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621" y="5687071"/>
            <a:ext cx="2459736" cy="8312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1283" y="3069374"/>
            <a:ext cx="72725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srgbClr val="2D2B6F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Welcome to Melksham Oak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11" y="404571"/>
            <a:ext cx="3471679" cy="1911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5B3B8B-4CC0-49D7-8636-631393F2FB49}"/>
              </a:ext>
            </a:extLst>
          </p:cNvPr>
          <p:cNvSpPr txBox="1"/>
          <p:nvPr/>
        </p:nvSpPr>
        <p:spPr>
          <a:xfrm>
            <a:off x="663611" y="2692866"/>
            <a:ext cx="789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	       AMBITION	PRIDE</a:t>
            </a:r>
          </a:p>
        </p:txBody>
      </p:sp>
    </p:spTree>
    <p:extLst>
      <p:ext uri="{BB962C8B-B14F-4D97-AF65-F5344CB8AC3E}">
        <p14:creationId xmlns:p14="http://schemas.microsoft.com/office/powerpoint/2010/main" val="364913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E85E4F-628D-4DA8-8ADF-E9CB736BC00D}"/>
              </a:ext>
            </a:extLst>
          </p:cNvPr>
          <p:cNvSpPr txBox="1"/>
          <p:nvPr/>
        </p:nvSpPr>
        <p:spPr>
          <a:xfrm>
            <a:off x="3037793" y="1209492"/>
            <a:ext cx="8019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B8F4EE-766C-4113-8D09-00941D58E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5" y="839849"/>
            <a:ext cx="10429875" cy="3552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2AD973-BF8C-4AB8-86AB-8B8DB7A7AC22}"/>
              </a:ext>
            </a:extLst>
          </p:cNvPr>
          <p:cNvSpPr txBox="1"/>
          <p:nvPr/>
        </p:nvSpPr>
        <p:spPr>
          <a:xfrm>
            <a:off x="5477523" y="116088"/>
            <a:ext cx="6063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</a:rPr>
              <a:t>Attendance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C1C8CA-A747-4E2F-A050-C75E08600F45}"/>
              </a:ext>
            </a:extLst>
          </p:cNvPr>
          <p:cNvSpPr txBox="1"/>
          <p:nvPr/>
        </p:nvSpPr>
        <p:spPr>
          <a:xfrm>
            <a:off x="1233996" y="4820575"/>
            <a:ext cx="6977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Please contact school every day that your child is absent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Via the Arbor App or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Phone: 01225 792700</a:t>
            </a:r>
          </a:p>
        </p:txBody>
      </p:sp>
    </p:spTree>
    <p:extLst>
      <p:ext uri="{BB962C8B-B14F-4D97-AF65-F5344CB8AC3E}">
        <p14:creationId xmlns:p14="http://schemas.microsoft.com/office/powerpoint/2010/main" val="413657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E85E4F-628D-4DA8-8ADF-E9CB736BC00D}"/>
              </a:ext>
            </a:extLst>
          </p:cNvPr>
          <p:cNvSpPr txBox="1"/>
          <p:nvPr/>
        </p:nvSpPr>
        <p:spPr>
          <a:xfrm>
            <a:off x="3020037" y="1813173"/>
            <a:ext cx="801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C5C39A-9B50-494C-95D0-E7621826C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4136" y="356314"/>
            <a:ext cx="959167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9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28BFD6-7153-491A-BCCE-83FC0EED8636}"/>
              </a:ext>
            </a:extLst>
          </p:cNvPr>
          <p:cNvSpPr txBox="1"/>
          <p:nvPr/>
        </p:nvSpPr>
        <p:spPr>
          <a:xfrm>
            <a:off x="4773894" y="369116"/>
            <a:ext cx="5595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Curriculum at Melksham Oak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9EFEE-9F55-4A6D-AD7A-054CC7F65BA0}"/>
              </a:ext>
            </a:extLst>
          </p:cNvPr>
          <p:cNvSpPr txBox="1"/>
          <p:nvPr/>
        </p:nvSpPr>
        <p:spPr>
          <a:xfrm>
            <a:off x="2618913" y="1343814"/>
            <a:ext cx="943696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</a:rPr>
              <a:t>Our 3 year Key Stage 3 curriculum is designed to create a strong foundation for learners in a broad range of subjects.  This prepares them well for a wide range of GCSE options subjects available in Key Stage 4 (year 10) as well as the core of English, Maths and Science. </a:t>
            </a:r>
          </a:p>
          <a:p>
            <a:endParaRPr lang="en-GB" sz="2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</a:rPr>
              <a:t>Our Heads of Faculty as subject specialists have worked hard to design a curriculum that meets the needs of Melksham Oak students whilst exposing them to a wide variety of knowledge, skills and experiences.</a:t>
            </a:r>
          </a:p>
          <a:p>
            <a:endParaRPr lang="en-GB" sz="2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</a:rPr>
              <a:t>This includes providing school trips, extra curricular clubs and wider learning opportunities. </a:t>
            </a:r>
          </a:p>
          <a:p>
            <a:endParaRPr lang="en-GB" sz="23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6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6A5666-1477-48C4-9D21-400F1BAF358E}"/>
              </a:ext>
            </a:extLst>
          </p:cNvPr>
          <p:cNvSpPr/>
          <p:nvPr/>
        </p:nvSpPr>
        <p:spPr>
          <a:xfrm>
            <a:off x="4884818" y="449083"/>
            <a:ext cx="5020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</a:rPr>
              <a:t>Cognitive Ability Test (CAT4)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3F368C-75F8-4E27-A207-5BFBCD886789}"/>
              </a:ext>
            </a:extLst>
          </p:cNvPr>
          <p:cNvSpPr txBox="1"/>
          <p:nvPr/>
        </p:nvSpPr>
        <p:spPr>
          <a:xfrm>
            <a:off x="3048175" y="1212832"/>
            <a:ext cx="800851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CAT4 assessments are used to develop our understanding of the often </a:t>
            </a: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hidden potential </a:t>
            </a: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or </a:t>
            </a: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challenges</a:t>
            </a: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students face, by measuring a student’s </a:t>
            </a: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verbal, non-verbal and spatial reasoning</a:t>
            </a: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Students will take part in these during September.  There is no need for students to prepare for these tests.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dirty="0">
                <a:solidFill>
                  <a:schemeClr val="accent5">
                    <a:lumMod val="50000"/>
                  </a:schemeClr>
                </a:solidFill>
              </a:rPr>
              <a:t>They will help us to get to know the students learning needs and then judge their progress as a learner.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CAT4 can often help identify students with </a:t>
            </a:r>
            <a:r>
              <a:rPr lang="en-GB" sz="2200" kern="0" dirty="0">
                <a:solidFill>
                  <a:schemeClr val="accent5">
                    <a:lumMod val="50000"/>
                  </a:schemeClr>
                </a:solidFill>
              </a:rPr>
              <a:t>previously undetected learning needs.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SENCO – Hannah Ornov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454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6A5666-1477-48C4-9D21-400F1BAF358E}"/>
              </a:ext>
            </a:extLst>
          </p:cNvPr>
          <p:cNvSpPr/>
          <p:nvPr/>
        </p:nvSpPr>
        <p:spPr>
          <a:xfrm>
            <a:off x="5408701" y="564493"/>
            <a:ext cx="4188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</a:rPr>
              <a:t>First Day in September!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52359-83FF-4F02-A407-8A9566185B98}"/>
              </a:ext>
            </a:extLst>
          </p:cNvPr>
          <p:cNvSpPr txBox="1"/>
          <p:nvPr/>
        </p:nvSpPr>
        <p:spPr>
          <a:xfrm>
            <a:off x="3170695" y="1997839"/>
            <a:ext cx="729918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Wednesday 4</a:t>
            </a:r>
            <a:r>
              <a:rPr lang="en-GB" sz="3200" b="1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 Sept Year 7 and 12 only in school</a:t>
            </a: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Breakfast club 8 am (optional)</a:t>
            </a:r>
          </a:p>
          <a:p>
            <a:endParaRPr lang="en-GB" sz="32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Gates open 8.25am</a:t>
            </a: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Enter through the student entrance to meet staff and go the Main Hall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595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6A5666-1477-48C4-9D21-400F1BAF358E}"/>
              </a:ext>
            </a:extLst>
          </p:cNvPr>
          <p:cNvSpPr/>
          <p:nvPr/>
        </p:nvSpPr>
        <p:spPr>
          <a:xfrm>
            <a:off x="5053494" y="768679"/>
            <a:ext cx="4041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0" dirty="0">
                <a:solidFill>
                  <a:srgbClr val="203864"/>
                </a:solidFill>
              </a:rPr>
              <a:t>SEND Parent Welcome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52359-83FF-4F02-A407-8A9566185B98}"/>
              </a:ext>
            </a:extLst>
          </p:cNvPr>
          <p:cNvSpPr txBox="1"/>
          <p:nvPr/>
        </p:nvSpPr>
        <p:spPr>
          <a:xfrm>
            <a:off x="2472431" y="2126286"/>
            <a:ext cx="8864350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Miss Ornov - SENCO</a:t>
            </a: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SEND Coffee Morning – Tuesday 23</a:t>
            </a:r>
            <a:r>
              <a:rPr lang="en-GB" sz="3200" b="1" baseline="30000" dirty="0">
                <a:solidFill>
                  <a:schemeClr val="accent5">
                    <a:lumMod val="50000"/>
                  </a:schemeClr>
                </a:solidFill>
              </a:rPr>
              <a:t>rd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 July 9 – 10 am</a:t>
            </a:r>
          </a:p>
          <a:p>
            <a:endParaRPr lang="en-GB" sz="32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Contact: OrnovH@Melkshamoak.wilts.sch.uk</a:t>
            </a:r>
          </a:p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To confirm attendance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7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6A5666-1477-48C4-9D21-400F1BAF358E}"/>
              </a:ext>
            </a:extLst>
          </p:cNvPr>
          <p:cNvSpPr/>
          <p:nvPr/>
        </p:nvSpPr>
        <p:spPr>
          <a:xfrm>
            <a:off x="5053494" y="768679"/>
            <a:ext cx="45592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0" dirty="0">
                <a:solidFill>
                  <a:srgbClr val="203864"/>
                </a:solidFill>
              </a:rPr>
              <a:t>Friends of The Oak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52359-83FF-4F02-A407-8A9566185B98}"/>
              </a:ext>
            </a:extLst>
          </p:cNvPr>
          <p:cNvSpPr txBox="1"/>
          <p:nvPr/>
        </p:nvSpPr>
        <p:spPr>
          <a:xfrm>
            <a:off x="2845293" y="2126286"/>
            <a:ext cx="75179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Friends of The Oak is looking for more volunteers!</a:t>
            </a:r>
          </a:p>
          <a:p>
            <a:endParaRPr lang="en-GB" sz="3600" dirty="0"/>
          </a:p>
          <a:p>
            <a:r>
              <a:rPr lang="en-GB" sz="3600" dirty="0"/>
              <a:t>To get involved email: </a:t>
            </a:r>
            <a:r>
              <a:rPr lang="en-GB" sz="3600" u="sng" dirty="0">
                <a:hlinkClick r:id="rId4"/>
              </a:rPr>
              <a:t>query@melkshamoak.wilts.sch.uk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82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D1FF1A-3626-4439-A144-C7B0C9EC9CA3}"/>
              </a:ext>
            </a:extLst>
          </p:cNvPr>
          <p:cNvSpPr txBox="1"/>
          <p:nvPr/>
        </p:nvSpPr>
        <p:spPr>
          <a:xfrm>
            <a:off x="3426153" y="1777059"/>
            <a:ext cx="78185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Executive Head Teacher – Mr David Cooper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Head Teacher – Mrs Abbie Clark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Deputy Head Teacher – Mrs Pavarnie Jackson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Deputy Head Teacher – Mr Scott Pollok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Assistant Head Teacher – Mrs Heidi Shore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Assistant Head Teacher – Mrs Ronnie Ebanks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Assistant Head Teacher – Mr Grant Mitchell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Assistant Head Teacher – Ms Sharon Kirwan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EBAC-F46E-4FBC-A5B5-65D961F47898}"/>
              </a:ext>
            </a:extLst>
          </p:cNvPr>
          <p:cNvSpPr txBox="1"/>
          <p:nvPr/>
        </p:nvSpPr>
        <p:spPr>
          <a:xfrm>
            <a:off x="3426153" y="733658"/>
            <a:ext cx="8088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Senior Leadership Team from September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B19973-1E5B-484D-AF73-118445CCA9D9}"/>
              </a:ext>
            </a:extLst>
          </p:cNvPr>
          <p:cNvSpPr txBox="1"/>
          <p:nvPr/>
        </p:nvSpPr>
        <p:spPr>
          <a:xfrm>
            <a:off x="3426153" y="5150732"/>
            <a:ext cx="5419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Year 7 Head of Year – Mrs Helen Pearce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SENCO – Miss Hannah Ornov</a:t>
            </a:r>
          </a:p>
        </p:txBody>
      </p:sp>
    </p:spTree>
    <p:extLst>
      <p:ext uri="{BB962C8B-B14F-4D97-AF65-F5344CB8AC3E}">
        <p14:creationId xmlns:p14="http://schemas.microsoft.com/office/powerpoint/2010/main" val="210819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3BA616-4E83-4484-B077-11E97B8B85C8}"/>
              </a:ext>
            </a:extLst>
          </p:cNvPr>
          <p:cNvSpPr txBox="1"/>
          <p:nvPr/>
        </p:nvSpPr>
        <p:spPr>
          <a:xfrm>
            <a:off x="3152532" y="934002"/>
            <a:ext cx="8327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Melksham Oak – Working with the community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CFFA1E-7E4E-481D-AA8B-D7ABC7A4B573}"/>
              </a:ext>
            </a:extLst>
          </p:cNvPr>
          <p:cNvSpPr txBox="1"/>
          <p:nvPr/>
        </p:nvSpPr>
        <p:spPr>
          <a:xfrm>
            <a:off x="3170288" y="2126286"/>
            <a:ext cx="64846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Partnership with parents is key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Shared High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Effective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Shared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Contact with Tutor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Parents Evenings</a:t>
            </a:r>
          </a:p>
        </p:txBody>
      </p:sp>
    </p:spTree>
    <p:extLst>
      <p:ext uri="{BB962C8B-B14F-4D97-AF65-F5344CB8AC3E}">
        <p14:creationId xmlns:p14="http://schemas.microsoft.com/office/powerpoint/2010/main" val="39096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3BA616-4E83-4484-B077-11E97B8B85C8}"/>
              </a:ext>
            </a:extLst>
          </p:cNvPr>
          <p:cNvSpPr txBox="1"/>
          <p:nvPr/>
        </p:nvSpPr>
        <p:spPr>
          <a:xfrm>
            <a:off x="3152532" y="934002"/>
            <a:ext cx="8327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High Standards and Expectations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CFFA1E-7E4E-481D-AA8B-D7ABC7A4B573}"/>
              </a:ext>
            </a:extLst>
          </p:cNvPr>
          <p:cNvSpPr txBox="1"/>
          <p:nvPr/>
        </p:nvSpPr>
        <p:spPr>
          <a:xfrm>
            <a:off x="3170288" y="2126286"/>
            <a:ext cx="64846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3200" b="1">
                <a:solidFill>
                  <a:srgbClr val="312783"/>
                </a:solidFill>
                <a:latin typeface="Montserrat" panose="00000500000000000000" pitchFamily="2" charset="0"/>
              </a:rPr>
              <a:t>Excellent behaviour and attitude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GB" sz="3200" b="1">
              <a:solidFill>
                <a:srgbClr val="312783"/>
              </a:solidFill>
              <a:latin typeface="Montserrat" panose="00000500000000000000" pitchFamily="2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3200" b="1">
                <a:solidFill>
                  <a:srgbClr val="312783"/>
                </a:solidFill>
                <a:latin typeface="Montserrat" panose="00000500000000000000" pitchFamily="2" charset="0"/>
              </a:rPr>
              <a:t>Politeness and respect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GB" sz="3200" b="1">
              <a:solidFill>
                <a:srgbClr val="312783"/>
              </a:solidFill>
              <a:latin typeface="Montserrat" panose="00000500000000000000" pitchFamily="2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3200" b="1">
                <a:solidFill>
                  <a:srgbClr val="312783"/>
                </a:solidFill>
                <a:latin typeface="Montserrat" panose="00000500000000000000" pitchFamily="2" charset="0"/>
              </a:rPr>
              <a:t>High aspirations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GB" sz="3200" b="1">
              <a:solidFill>
                <a:srgbClr val="312783"/>
              </a:solidFill>
              <a:latin typeface="Montserrat" panose="00000500000000000000" pitchFamily="2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3200" b="1">
                <a:solidFill>
                  <a:srgbClr val="312783"/>
                </a:solidFill>
                <a:latin typeface="Montserrat" panose="00000500000000000000" pitchFamily="2" charset="0"/>
              </a:rPr>
              <a:t>Uniform worn smartly with pride</a:t>
            </a:r>
            <a:endParaRPr lang="en-GB" sz="3200" b="1" dirty="0">
              <a:solidFill>
                <a:srgbClr val="312783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047F-E205-4EE7-BDC0-65073ECB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982" y="1599351"/>
            <a:ext cx="6350467" cy="3917659"/>
          </a:xfrm>
        </p:spPr>
        <p:txBody>
          <a:bodyPr>
            <a:noAutofit/>
          </a:bodyPr>
          <a:lstStyle/>
          <a:p>
            <a:r>
              <a:rPr lang="en-GB" sz="5800" b="1" dirty="0">
                <a:solidFill>
                  <a:srgbClr val="002060"/>
                </a:solidFill>
              </a:rPr>
              <a:t>F</a:t>
            </a:r>
            <a:r>
              <a:rPr lang="en-GB" sz="5800" dirty="0">
                <a:solidFill>
                  <a:srgbClr val="002060"/>
                </a:solidFill>
              </a:rPr>
              <a:t>	Face the front</a:t>
            </a:r>
            <a:br>
              <a:rPr lang="en-GB" sz="5800" dirty="0">
                <a:solidFill>
                  <a:srgbClr val="002060"/>
                </a:solidFill>
              </a:rPr>
            </a:br>
            <a:r>
              <a:rPr lang="en-GB" sz="5800" b="1" dirty="0">
                <a:solidFill>
                  <a:srgbClr val="002060"/>
                </a:solidFill>
              </a:rPr>
              <a:t>O</a:t>
            </a:r>
            <a:r>
              <a:rPr lang="en-GB" sz="5800" dirty="0">
                <a:solidFill>
                  <a:srgbClr val="002060"/>
                </a:solidFill>
              </a:rPr>
              <a:t>	100% attention</a:t>
            </a:r>
            <a:br>
              <a:rPr lang="en-GB" sz="5800" dirty="0">
                <a:solidFill>
                  <a:srgbClr val="002060"/>
                </a:solidFill>
              </a:rPr>
            </a:br>
            <a:r>
              <a:rPr lang="en-GB" sz="5800" b="1" dirty="0">
                <a:solidFill>
                  <a:srgbClr val="002060"/>
                </a:solidFill>
              </a:rPr>
              <a:t>C</a:t>
            </a:r>
            <a:r>
              <a:rPr lang="en-GB" sz="5800" dirty="0">
                <a:solidFill>
                  <a:srgbClr val="002060"/>
                </a:solidFill>
              </a:rPr>
              <a:t>	Crossed arm</a:t>
            </a:r>
            <a:br>
              <a:rPr lang="en-GB" sz="5800" dirty="0">
                <a:solidFill>
                  <a:srgbClr val="002060"/>
                </a:solidFill>
              </a:rPr>
            </a:br>
            <a:r>
              <a:rPr lang="en-GB" sz="5800" b="1" dirty="0">
                <a:solidFill>
                  <a:srgbClr val="002060"/>
                </a:solidFill>
              </a:rPr>
              <a:t>U</a:t>
            </a:r>
            <a:r>
              <a:rPr lang="en-GB" sz="5800" dirty="0">
                <a:solidFill>
                  <a:srgbClr val="002060"/>
                </a:solidFill>
              </a:rPr>
              <a:t>	Upright</a:t>
            </a:r>
            <a:br>
              <a:rPr lang="en-GB" sz="5800" dirty="0">
                <a:solidFill>
                  <a:srgbClr val="002060"/>
                </a:solidFill>
              </a:rPr>
            </a:br>
            <a:r>
              <a:rPr lang="en-GB" sz="5800" b="1" dirty="0">
                <a:solidFill>
                  <a:srgbClr val="002060"/>
                </a:solidFill>
              </a:rPr>
              <a:t>S</a:t>
            </a:r>
            <a:r>
              <a:rPr lang="en-GB" sz="5800" dirty="0">
                <a:solidFill>
                  <a:srgbClr val="002060"/>
                </a:solidFill>
              </a:rPr>
              <a:t>	Silence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54B5C-78E7-467C-935D-F96AC75F8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10827D3-F592-40E6-9F2C-9AA9D0162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911" y="4836782"/>
            <a:ext cx="3471679" cy="19111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B58522-590A-4691-A6BF-0A72C9F8BCEE}"/>
              </a:ext>
            </a:extLst>
          </p:cNvPr>
          <p:cNvSpPr/>
          <p:nvPr/>
        </p:nvSpPr>
        <p:spPr>
          <a:xfrm>
            <a:off x="6050982" y="110118"/>
            <a:ext cx="30410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81376A-CAB0-46BE-B2A2-0A64850E757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18852" y="1599351"/>
            <a:ext cx="725826" cy="7258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2DB368-BCC8-4308-9645-DDBE002D759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506" y="2433260"/>
            <a:ext cx="725826" cy="705529"/>
          </a:xfrm>
          <a:prstGeom prst="rect">
            <a:avLst/>
          </a:prstGeom>
        </p:spPr>
      </p:pic>
      <p:pic>
        <p:nvPicPr>
          <p:cNvPr id="13" name="Picture 12" descr="Businessman With Arms Folded Icon Stock Illustration - Download Image Now -  Arms Crossed, Icon, People">
            <a:extLst>
              <a:ext uri="{FF2B5EF4-FFF2-40B4-BE49-F238E27FC236}">
                <a16:creationId xmlns:a16="http://schemas.microsoft.com/office/drawing/2014/main" id="{5833CEBF-E627-4A16-B863-55B6EE3F93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8" t="72894" r="3689" b="7027"/>
          <a:stretch/>
        </p:blipFill>
        <p:spPr bwMode="auto">
          <a:xfrm>
            <a:off x="9521506" y="3339102"/>
            <a:ext cx="813757" cy="68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91A5BDD-3AD9-47F6-AAE0-96B94EF98FD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80" y="4135032"/>
            <a:ext cx="307051" cy="687847"/>
          </a:xfrm>
          <a:prstGeom prst="rect">
            <a:avLst/>
          </a:prstGeom>
        </p:spPr>
      </p:pic>
      <p:pic>
        <p:nvPicPr>
          <p:cNvPr id="15" name="Picture 14" descr="54,900+ Silence Icon Illustrations, Royalty-Free Vector Graphics &amp; Clip Art  - iStock | Mute icon, Silenced, Noise">
            <a:extLst>
              <a:ext uri="{FF2B5EF4-FFF2-40B4-BE49-F238E27FC236}">
                <a16:creationId xmlns:a16="http://schemas.microsoft.com/office/drawing/2014/main" id="{A699315E-1A4B-422F-9515-5D0E78B94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120" y="4925178"/>
            <a:ext cx="794285" cy="79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999AFC6-507A-490A-BF65-EF64CE170B0B}"/>
              </a:ext>
            </a:extLst>
          </p:cNvPr>
          <p:cNvSpPr/>
          <p:nvPr/>
        </p:nvSpPr>
        <p:spPr>
          <a:xfrm>
            <a:off x="483200" y="564592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If you forget/get it wrong- </a:t>
            </a:r>
            <a:b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</a:b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we correct before we consequence</a:t>
            </a:r>
          </a:p>
        </p:txBody>
      </p:sp>
    </p:spTree>
    <p:extLst>
      <p:ext uri="{BB962C8B-B14F-4D97-AF65-F5344CB8AC3E}">
        <p14:creationId xmlns:p14="http://schemas.microsoft.com/office/powerpoint/2010/main" val="137276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C6C41F-C61E-4169-9E7B-B16D85799EB2}"/>
              </a:ext>
            </a:extLst>
          </p:cNvPr>
          <p:cNvSpPr txBox="1"/>
          <p:nvPr/>
        </p:nvSpPr>
        <p:spPr>
          <a:xfrm>
            <a:off x="3075735" y="2043614"/>
            <a:ext cx="69488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Behaviour for Learning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9A24D-131F-4663-A924-B8D572F9ADDB}"/>
              </a:ext>
            </a:extLst>
          </p:cNvPr>
          <p:cNvSpPr txBox="1"/>
          <p:nvPr/>
        </p:nvSpPr>
        <p:spPr>
          <a:xfrm>
            <a:off x="4410723" y="583735"/>
            <a:ext cx="7349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House Points and Rewards</a:t>
            </a:r>
          </a:p>
        </p:txBody>
      </p:sp>
    </p:spTree>
    <p:extLst>
      <p:ext uri="{BB962C8B-B14F-4D97-AF65-F5344CB8AC3E}">
        <p14:creationId xmlns:p14="http://schemas.microsoft.com/office/powerpoint/2010/main" val="366881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D54BE3-6BF5-4408-A803-347271A18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826" y="1661806"/>
            <a:ext cx="7746790" cy="4981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3BE8DF-4029-4658-AF18-AF22E0056A72}"/>
              </a:ext>
            </a:extLst>
          </p:cNvPr>
          <p:cNvSpPr txBox="1"/>
          <p:nvPr/>
        </p:nvSpPr>
        <p:spPr>
          <a:xfrm>
            <a:off x="4608659" y="385755"/>
            <a:ext cx="5343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Merits</a:t>
            </a:r>
          </a:p>
        </p:txBody>
      </p:sp>
    </p:spTree>
    <p:extLst>
      <p:ext uri="{BB962C8B-B14F-4D97-AF65-F5344CB8AC3E}">
        <p14:creationId xmlns:p14="http://schemas.microsoft.com/office/powerpoint/2010/main" val="249873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E85E4F-628D-4DA8-8ADF-E9CB736BC00D}"/>
              </a:ext>
            </a:extLst>
          </p:cNvPr>
          <p:cNvSpPr txBox="1"/>
          <p:nvPr/>
        </p:nvSpPr>
        <p:spPr>
          <a:xfrm>
            <a:off x="3519811" y="1332182"/>
            <a:ext cx="8019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08F0DF-B65C-48D7-B6FB-94321F144BC9}"/>
              </a:ext>
            </a:extLst>
          </p:cNvPr>
          <p:cNvSpPr txBox="1">
            <a:spLocks/>
          </p:cNvSpPr>
          <p:nvPr/>
        </p:nvSpPr>
        <p:spPr>
          <a:xfrm>
            <a:off x="2998028" y="1406341"/>
            <a:ext cx="8031875" cy="314605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Jumper on</a:t>
            </a:r>
            <a:endParaRPr lang="en-GB" sz="3200" b="1" dirty="0">
              <a:solidFill>
                <a:srgbClr val="312783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Shirt tucked in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Professional skirt length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5 sets of stripes on your tie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Correct shoes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Correct nails/jewellery/make up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rgbClr val="312783"/>
                </a:solidFill>
                <a:latin typeface="Montserrat"/>
              </a:rPr>
              <a:t> Correct equipment </a:t>
            </a:r>
            <a:br>
              <a:rPr lang="en-GB" sz="3200" b="1" dirty="0">
                <a:latin typeface="Montserrat" panose="00000500000000000000" pitchFamily="2" charset="0"/>
              </a:rPr>
            </a:br>
            <a:r>
              <a:rPr lang="en-GB" sz="3200" b="1" dirty="0">
                <a:solidFill>
                  <a:srgbClr val="312783"/>
                </a:solidFill>
                <a:latin typeface="Montserrat"/>
              </a:rPr>
              <a:t> </a:t>
            </a:r>
            <a:r>
              <a:rPr lang="en-GB" sz="2400" b="1" dirty="0">
                <a:solidFill>
                  <a:srgbClr val="312783"/>
                </a:solidFill>
                <a:latin typeface="Montserrat"/>
              </a:rPr>
              <a:t>(3 Pens, 2 Pencils, 1 ruler &amp; calculator, timetable)</a:t>
            </a:r>
          </a:p>
          <a:p>
            <a:r>
              <a:rPr lang="en-GB" sz="2400" b="1" dirty="0">
                <a:solidFill>
                  <a:srgbClr val="312783"/>
                </a:solidFill>
                <a:latin typeface="Montserrat"/>
              </a:rPr>
              <a:t>Full uniform list and PE Kit list on our website</a:t>
            </a:r>
            <a:endParaRPr lang="en-GB" sz="3200" b="1" dirty="0">
              <a:solidFill>
                <a:srgbClr val="312783"/>
              </a:solidFill>
              <a:latin typeface="Montserra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F2EE0-F1B1-40C2-A4AA-5143AB0891AC}"/>
              </a:ext>
            </a:extLst>
          </p:cNvPr>
          <p:cNvSpPr txBox="1"/>
          <p:nvPr/>
        </p:nvSpPr>
        <p:spPr>
          <a:xfrm>
            <a:off x="5252623" y="349590"/>
            <a:ext cx="2569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50000"/>
                  </a:schemeClr>
                </a:solidFill>
              </a:rPr>
              <a:t>Uniform</a:t>
            </a:r>
          </a:p>
        </p:txBody>
      </p:sp>
    </p:spTree>
    <p:extLst>
      <p:ext uri="{BB962C8B-B14F-4D97-AF65-F5344CB8AC3E}">
        <p14:creationId xmlns:p14="http://schemas.microsoft.com/office/powerpoint/2010/main" val="177279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648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3D137A-631A-4413-BB2D-75E4412D5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77" y="4731714"/>
            <a:ext cx="3471679" cy="1911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1B4527-0F6F-4946-86E6-F01C81DDD3DF}"/>
              </a:ext>
            </a:extLst>
          </p:cNvPr>
          <p:cNvSpPr txBox="1"/>
          <p:nvPr/>
        </p:nvSpPr>
        <p:spPr>
          <a:xfrm>
            <a:off x="5360565" y="477103"/>
            <a:ext cx="6937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</a:rPr>
              <a:t>Pastoral 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E85E4F-628D-4DA8-8ADF-E9CB736BC00D}"/>
              </a:ext>
            </a:extLst>
          </p:cNvPr>
          <p:cNvSpPr txBox="1"/>
          <p:nvPr/>
        </p:nvSpPr>
        <p:spPr>
          <a:xfrm>
            <a:off x="3020037" y="1813173"/>
            <a:ext cx="80198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First point of contact – Tutor </a:t>
            </a:r>
          </a:p>
          <a:p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Head of Year - Mrs Pearce</a:t>
            </a:r>
          </a:p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SENCO – Miss Ornov</a:t>
            </a:r>
          </a:p>
          <a:p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Meet the tutor event – Term 1</a:t>
            </a:r>
          </a:p>
          <a:p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The Year 7 Team Building trip is already in the planning stages!</a:t>
            </a:r>
          </a:p>
          <a:p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1834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E1CB09B555A478CF7658A97FE456E" ma:contentTypeVersion="9" ma:contentTypeDescription="Create a new document." ma:contentTypeScope="" ma:versionID="6efa870b3355b3594902c333b71827ef">
  <xsd:schema xmlns:xsd="http://www.w3.org/2001/XMLSchema" xmlns:xs="http://www.w3.org/2001/XMLSchema" xmlns:p="http://schemas.microsoft.com/office/2006/metadata/properties" xmlns:ns3="918a68ab-f4d5-4d4e-95ae-a24bfcd43d23" targetNamespace="http://schemas.microsoft.com/office/2006/metadata/properties" ma:root="true" ma:fieldsID="ef0b3ce9b6ca76f15af716d67584329d" ns3:_="">
    <xsd:import namespace="918a68ab-f4d5-4d4e-95ae-a24bfcd43d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a68ab-f4d5-4d4e-95ae-a24bfcd43d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1FB3B-DEDC-445D-B686-A42A84728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8a68ab-f4d5-4d4e-95ae-a24bfcd43d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F674A-6EDB-4BCB-9A22-8E2727F9CE0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18a68ab-f4d5-4d4e-95ae-a24bfcd43d2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6DF91B-F90F-4E72-95CE-E2997ED3A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616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 Neue Light</vt:lpstr>
      <vt:lpstr>Helvetica Neue Medium</vt:lpstr>
      <vt:lpstr>Montserrat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F Face the front O 100% attention C Crossed arm U Upright S Silence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Pavarnie Jackson</dc:creator>
  <cp:lastModifiedBy>Pavarnie Jackson</cp:lastModifiedBy>
  <cp:revision>9</cp:revision>
  <dcterms:created xsi:type="dcterms:W3CDTF">2024-07-01T15:04:48Z</dcterms:created>
  <dcterms:modified xsi:type="dcterms:W3CDTF">2024-07-08T10:43:48Z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0x010100C0AE1CB09B555A478CF7658A97FE456E</vt:lpwstr>
  </property>
</Properties>
</file>