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3"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78" autoAdjust="0"/>
    <p:restoredTop sz="94660"/>
  </p:normalViewPr>
  <p:slideViewPr>
    <p:cSldViewPr snapToGrid="0">
      <p:cViewPr varScale="1">
        <p:scale>
          <a:sx n="82" d="100"/>
          <a:sy n="82" d="100"/>
        </p:scale>
        <p:origin x="8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Williams" userId="587de886-4986-4e8c-ae3c-52c1a3979dfc" providerId="ADAL" clId="{D509A8FD-E483-4AF6-8BD1-1B1ACE55CD53}"/>
    <pc:docChg chg="custSel addSld delSld modSld">
      <pc:chgData name="Chloe Williams" userId="587de886-4986-4e8c-ae3c-52c1a3979dfc" providerId="ADAL" clId="{D509A8FD-E483-4AF6-8BD1-1B1ACE55CD53}" dt="2025-07-15T14:11:12.715" v="1255" actId="1076"/>
      <pc:docMkLst>
        <pc:docMk/>
      </pc:docMkLst>
      <pc:sldChg chg="modSp del mod">
        <pc:chgData name="Chloe Williams" userId="587de886-4986-4e8c-ae3c-52c1a3979dfc" providerId="ADAL" clId="{D509A8FD-E483-4AF6-8BD1-1B1ACE55CD53}" dt="2025-07-15T14:09:13.955" v="1242" actId="47"/>
        <pc:sldMkLst>
          <pc:docMk/>
          <pc:sldMk cId="1909526112" sldId="262"/>
        </pc:sldMkLst>
        <pc:picChg chg="mod">
          <ac:chgData name="Chloe Williams" userId="587de886-4986-4e8c-ae3c-52c1a3979dfc" providerId="ADAL" clId="{D509A8FD-E483-4AF6-8BD1-1B1ACE55CD53}" dt="2025-07-15T13:51:03.467" v="861" actId="1076"/>
          <ac:picMkLst>
            <pc:docMk/>
            <pc:sldMk cId="1909526112" sldId="262"/>
            <ac:picMk id="26" creationId="{00000000-0000-0000-0000-000000000000}"/>
          </ac:picMkLst>
        </pc:picChg>
      </pc:sldChg>
      <pc:sldChg chg="addSp delSp modSp new mod">
        <pc:chgData name="Chloe Williams" userId="587de886-4986-4e8c-ae3c-52c1a3979dfc" providerId="ADAL" clId="{D509A8FD-E483-4AF6-8BD1-1B1ACE55CD53}" dt="2025-07-15T14:11:12.715" v="1255" actId="1076"/>
        <pc:sldMkLst>
          <pc:docMk/>
          <pc:sldMk cId="2729941797" sldId="263"/>
        </pc:sldMkLst>
        <pc:spChg chg="add mod">
          <ac:chgData name="Chloe Williams" userId="587de886-4986-4e8c-ae3c-52c1a3979dfc" providerId="ADAL" clId="{D509A8FD-E483-4AF6-8BD1-1B1ACE55CD53}" dt="2025-07-15T13:43:16.684" v="786" actId="1076"/>
          <ac:spMkLst>
            <pc:docMk/>
            <pc:sldMk cId="2729941797" sldId="263"/>
            <ac:spMk id="2" creationId="{D03F784A-9B9B-979E-91CC-4903B88077D1}"/>
          </ac:spMkLst>
        </pc:spChg>
        <pc:spChg chg="add mod">
          <ac:chgData name="Chloe Williams" userId="587de886-4986-4e8c-ae3c-52c1a3979dfc" providerId="ADAL" clId="{D509A8FD-E483-4AF6-8BD1-1B1ACE55CD53}" dt="2025-07-15T13:35:32.354" v="482" actId="14100"/>
          <ac:spMkLst>
            <pc:docMk/>
            <pc:sldMk cId="2729941797" sldId="263"/>
            <ac:spMk id="4" creationId="{18E87714-A6A6-5E4A-510A-99186B300BD2}"/>
          </ac:spMkLst>
        </pc:spChg>
        <pc:spChg chg="add mod">
          <ac:chgData name="Chloe Williams" userId="587de886-4986-4e8c-ae3c-52c1a3979dfc" providerId="ADAL" clId="{D509A8FD-E483-4AF6-8BD1-1B1ACE55CD53}" dt="2025-07-15T13:46:18.876" v="812" actId="122"/>
          <ac:spMkLst>
            <pc:docMk/>
            <pc:sldMk cId="2729941797" sldId="263"/>
            <ac:spMk id="6" creationId="{BA47A0FA-A134-5A94-9210-E55AA54E5521}"/>
          </ac:spMkLst>
        </pc:spChg>
        <pc:spChg chg="add mod">
          <ac:chgData name="Chloe Williams" userId="587de886-4986-4e8c-ae3c-52c1a3979dfc" providerId="ADAL" clId="{D509A8FD-E483-4AF6-8BD1-1B1ACE55CD53}" dt="2025-07-15T13:36:11.240" v="490" actId="1076"/>
          <ac:spMkLst>
            <pc:docMk/>
            <pc:sldMk cId="2729941797" sldId="263"/>
            <ac:spMk id="7" creationId="{E7FBB696-B164-4CFB-F4F3-35AE39571344}"/>
          </ac:spMkLst>
        </pc:spChg>
        <pc:spChg chg="add mod">
          <ac:chgData name="Chloe Williams" userId="587de886-4986-4e8c-ae3c-52c1a3979dfc" providerId="ADAL" clId="{D509A8FD-E483-4AF6-8BD1-1B1ACE55CD53}" dt="2025-07-15T13:36:11.240" v="490" actId="1076"/>
          <ac:spMkLst>
            <pc:docMk/>
            <pc:sldMk cId="2729941797" sldId="263"/>
            <ac:spMk id="9" creationId="{2D347DE0-4F15-8E12-88FD-4B9D17F7D5C6}"/>
          </ac:spMkLst>
        </pc:spChg>
        <pc:spChg chg="add mod">
          <ac:chgData name="Chloe Williams" userId="587de886-4986-4e8c-ae3c-52c1a3979dfc" providerId="ADAL" clId="{D509A8FD-E483-4AF6-8BD1-1B1ACE55CD53}" dt="2025-07-15T13:36:21.926" v="493" actId="14100"/>
          <ac:spMkLst>
            <pc:docMk/>
            <pc:sldMk cId="2729941797" sldId="263"/>
            <ac:spMk id="10" creationId="{1857DD38-B0CE-7BDF-8BCC-8A5234B36D70}"/>
          </ac:spMkLst>
        </pc:spChg>
        <pc:spChg chg="add mod">
          <ac:chgData name="Chloe Williams" userId="587de886-4986-4e8c-ae3c-52c1a3979dfc" providerId="ADAL" clId="{D509A8FD-E483-4AF6-8BD1-1B1ACE55CD53}" dt="2025-07-15T13:40:24.934" v="732" actId="1076"/>
          <ac:spMkLst>
            <pc:docMk/>
            <pc:sldMk cId="2729941797" sldId="263"/>
            <ac:spMk id="12" creationId="{12A78079-AD62-35CC-C3C6-047858CE34C8}"/>
          </ac:spMkLst>
        </pc:spChg>
        <pc:spChg chg="add mod">
          <ac:chgData name="Chloe Williams" userId="587de886-4986-4e8c-ae3c-52c1a3979dfc" providerId="ADAL" clId="{D509A8FD-E483-4AF6-8BD1-1B1ACE55CD53}" dt="2025-07-15T13:43:33.452" v="791" actId="1037"/>
          <ac:spMkLst>
            <pc:docMk/>
            <pc:sldMk cId="2729941797" sldId="263"/>
            <ac:spMk id="13" creationId="{A5CE6627-DAE4-DE52-21F3-2CD047E40948}"/>
          </ac:spMkLst>
        </pc:spChg>
        <pc:spChg chg="add mod">
          <ac:chgData name="Chloe Williams" userId="587de886-4986-4e8c-ae3c-52c1a3979dfc" providerId="ADAL" clId="{D509A8FD-E483-4AF6-8BD1-1B1ACE55CD53}" dt="2025-07-15T13:43:33.452" v="791" actId="1037"/>
          <ac:spMkLst>
            <pc:docMk/>
            <pc:sldMk cId="2729941797" sldId="263"/>
            <ac:spMk id="15" creationId="{394D6CAF-3299-820F-A8BB-7F64DF3C9E31}"/>
          </ac:spMkLst>
        </pc:spChg>
        <pc:spChg chg="add mod">
          <ac:chgData name="Chloe Williams" userId="587de886-4986-4e8c-ae3c-52c1a3979dfc" providerId="ADAL" clId="{D509A8FD-E483-4AF6-8BD1-1B1ACE55CD53}" dt="2025-07-15T13:46:48.268" v="815" actId="14100"/>
          <ac:spMkLst>
            <pc:docMk/>
            <pc:sldMk cId="2729941797" sldId="263"/>
            <ac:spMk id="16" creationId="{0089D308-D0D8-60AC-1FB6-F1A9ABDED777}"/>
          </ac:spMkLst>
        </pc:spChg>
        <pc:spChg chg="add mod">
          <ac:chgData name="Chloe Williams" userId="587de886-4986-4e8c-ae3c-52c1a3979dfc" providerId="ADAL" clId="{D509A8FD-E483-4AF6-8BD1-1B1ACE55CD53}" dt="2025-07-15T13:47:26.302" v="821" actId="113"/>
          <ac:spMkLst>
            <pc:docMk/>
            <pc:sldMk cId="2729941797" sldId="263"/>
            <ac:spMk id="18" creationId="{11510186-7F4B-9ED7-D7EF-FE1F3FB77C72}"/>
          </ac:spMkLst>
        </pc:spChg>
        <pc:spChg chg="add mod">
          <ac:chgData name="Chloe Williams" userId="587de886-4986-4e8c-ae3c-52c1a3979dfc" providerId="ADAL" clId="{D509A8FD-E483-4AF6-8BD1-1B1ACE55CD53}" dt="2025-07-15T13:50:59.836" v="860" actId="14100"/>
          <ac:spMkLst>
            <pc:docMk/>
            <pc:sldMk cId="2729941797" sldId="263"/>
            <ac:spMk id="19" creationId="{F44CCDA3-2546-0B15-439C-EAABF40CC0AF}"/>
          </ac:spMkLst>
        </pc:spChg>
        <pc:spChg chg="add mod">
          <ac:chgData name="Chloe Williams" userId="587de886-4986-4e8c-ae3c-52c1a3979dfc" providerId="ADAL" clId="{D509A8FD-E483-4AF6-8BD1-1B1ACE55CD53}" dt="2025-07-15T13:50:42.603" v="859" actId="1076"/>
          <ac:spMkLst>
            <pc:docMk/>
            <pc:sldMk cId="2729941797" sldId="263"/>
            <ac:spMk id="21" creationId="{04A4B02A-1887-DDAD-8302-72B2F226A761}"/>
          </ac:spMkLst>
        </pc:spChg>
        <pc:spChg chg="add del mod">
          <ac:chgData name="Chloe Williams" userId="587de886-4986-4e8c-ae3c-52c1a3979dfc" providerId="ADAL" clId="{D509A8FD-E483-4AF6-8BD1-1B1ACE55CD53}" dt="2025-07-15T13:49:11.179" v="850"/>
          <ac:spMkLst>
            <pc:docMk/>
            <pc:sldMk cId="2729941797" sldId="263"/>
            <ac:spMk id="23" creationId="{7EBD866A-C693-909B-ECFA-D36918B7EE59}"/>
          </ac:spMkLst>
        </pc:spChg>
        <pc:spChg chg="add mod">
          <ac:chgData name="Chloe Williams" userId="587de886-4986-4e8c-ae3c-52c1a3979dfc" providerId="ADAL" clId="{D509A8FD-E483-4AF6-8BD1-1B1ACE55CD53}" dt="2025-07-15T14:03:23.039" v="934" actId="1076"/>
          <ac:spMkLst>
            <pc:docMk/>
            <pc:sldMk cId="2729941797" sldId="263"/>
            <ac:spMk id="25" creationId="{83C26D13-F52F-C458-8F85-5E41B68A0421}"/>
          </ac:spMkLst>
        </pc:spChg>
        <pc:spChg chg="add mod">
          <ac:chgData name="Chloe Williams" userId="587de886-4986-4e8c-ae3c-52c1a3979dfc" providerId="ADAL" clId="{D509A8FD-E483-4AF6-8BD1-1B1ACE55CD53}" dt="2025-07-15T14:06:59.813" v="1213" actId="113"/>
          <ac:spMkLst>
            <pc:docMk/>
            <pc:sldMk cId="2729941797" sldId="263"/>
            <ac:spMk id="27" creationId="{135BCC0F-DD73-9D2C-FB0D-584E782CD710}"/>
          </ac:spMkLst>
        </pc:spChg>
        <pc:spChg chg="add mod">
          <ac:chgData name="Chloe Williams" userId="587de886-4986-4e8c-ae3c-52c1a3979dfc" providerId="ADAL" clId="{D509A8FD-E483-4AF6-8BD1-1B1ACE55CD53}" dt="2025-07-15T14:04:47.727" v="975" actId="14100"/>
          <ac:spMkLst>
            <pc:docMk/>
            <pc:sldMk cId="2729941797" sldId="263"/>
            <ac:spMk id="28" creationId="{7BE86795-290F-CF66-4263-73A6CBF5EC86}"/>
          </ac:spMkLst>
        </pc:spChg>
        <pc:spChg chg="add mod">
          <ac:chgData name="Chloe Williams" userId="587de886-4986-4e8c-ae3c-52c1a3979dfc" providerId="ADAL" clId="{D509A8FD-E483-4AF6-8BD1-1B1ACE55CD53}" dt="2025-07-15T14:04:42.715" v="974" actId="1076"/>
          <ac:spMkLst>
            <pc:docMk/>
            <pc:sldMk cId="2729941797" sldId="263"/>
            <ac:spMk id="30" creationId="{D024FCF3-600D-F0AC-0597-F3E2872A06EA}"/>
          </ac:spMkLst>
        </pc:spChg>
        <pc:spChg chg="add mod">
          <ac:chgData name="Chloe Williams" userId="587de886-4986-4e8c-ae3c-52c1a3979dfc" providerId="ADAL" clId="{D509A8FD-E483-4AF6-8BD1-1B1ACE55CD53}" dt="2025-07-15T14:05:30.295" v="978" actId="14100"/>
          <ac:spMkLst>
            <pc:docMk/>
            <pc:sldMk cId="2729941797" sldId="263"/>
            <ac:spMk id="31" creationId="{C8A0AB1E-5BEB-BFCE-A9AB-21BE73F352E2}"/>
          </ac:spMkLst>
        </pc:spChg>
        <pc:spChg chg="add mod">
          <ac:chgData name="Chloe Williams" userId="587de886-4986-4e8c-ae3c-52c1a3979dfc" providerId="ADAL" clId="{D509A8FD-E483-4AF6-8BD1-1B1ACE55CD53}" dt="2025-07-15T14:06:56.339" v="1212" actId="113"/>
          <ac:spMkLst>
            <pc:docMk/>
            <pc:sldMk cId="2729941797" sldId="263"/>
            <ac:spMk id="32" creationId="{A403C5F5-B01A-8D80-71A4-A6E0C041B88F}"/>
          </ac:spMkLst>
        </pc:spChg>
        <pc:picChg chg="add del mod ord">
          <ac:chgData name="Chloe Williams" userId="587de886-4986-4e8c-ae3c-52c1a3979dfc" providerId="ADAL" clId="{D509A8FD-E483-4AF6-8BD1-1B1ACE55CD53}" dt="2025-07-15T13:29:09.782" v="71" actId="478"/>
          <ac:picMkLst>
            <pc:docMk/>
            <pc:sldMk cId="2729941797" sldId="263"/>
            <ac:picMk id="3" creationId="{5CE55EF0-962C-B912-4CE6-099F9F335CF8}"/>
          </ac:picMkLst>
        </pc:picChg>
        <pc:picChg chg="add mod">
          <ac:chgData name="Chloe Williams" userId="587de886-4986-4e8c-ae3c-52c1a3979dfc" providerId="ADAL" clId="{D509A8FD-E483-4AF6-8BD1-1B1ACE55CD53}" dt="2025-07-15T14:11:12.715" v="1255" actId="1076"/>
          <ac:picMkLst>
            <pc:docMk/>
            <pc:sldMk cId="2729941797" sldId="263"/>
            <ac:picMk id="24" creationId="{764964ED-19AD-8E6A-9EB6-B928299BEC06}"/>
          </ac:picMkLst>
        </pc:picChg>
        <pc:picChg chg="add mod">
          <ac:chgData name="Chloe Williams" userId="587de886-4986-4e8c-ae3c-52c1a3979dfc" providerId="ADAL" clId="{D509A8FD-E483-4AF6-8BD1-1B1ACE55CD53}" dt="2025-07-15T14:09:03.840" v="1241" actId="1076"/>
          <ac:picMkLst>
            <pc:docMk/>
            <pc:sldMk cId="2729941797" sldId="263"/>
            <ac:picMk id="1026" creationId="{DBB77F46-10E8-5255-53C4-A2DB705637E1}"/>
          </ac:picMkLst>
        </pc:picChg>
      </pc:sldChg>
    </pc:docChg>
  </pc:docChgLst>
  <pc:docChgLst>
    <pc:chgData name="C Williams (MT)" userId="587de886-4986-4e8c-ae3c-52c1a3979dfc" providerId="ADAL" clId="{8D9857CF-58AB-42EC-9AE8-6ADEF121489A}"/>
    <pc:docChg chg="undo custSel modSld">
      <pc:chgData name="C Williams (MT)" userId="587de886-4986-4e8c-ae3c-52c1a3979dfc" providerId="ADAL" clId="{8D9857CF-58AB-42EC-9AE8-6ADEF121489A}" dt="2025-10-22T12:37:50.084" v="93" actId="14100"/>
      <pc:docMkLst>
        <pc:docMk/>
      </pc:docMkLst>
      <pc:sldChg chg="addSp delSp modSp mod">
        <pc:chgData name="C Williams (MT)" userId="587de886-4986-4e8c-ae3c-52c1a3979dfc" providerId="ADAL" clId="{8D9857CF-58AB-42EC-9AE8-6ADEF121489A}" dt="2025-10-22T12:37:50.084" v="93" actId="14100"/>
        <pc:sldMkLst>
          <pc:docMk/>
          <pc:sldMk cId="2729941797" sldId="263"/>
        </pc:sldMkLst>
        <pc:spChg chg="mod">
          <ac:chgData name="C Williams (MT)" userId="587de886-4986-4e8c-ae3c-52c1a3979dfc" providerId="ADAL" clId="{8D9857CF-58AB-42EC-9AE8-6ADEF121489A}" dt="2025-10-22T12:32:39.270" v="6" actId="208"/>
          <ac:spMkLst>
            <pc:docMk/>
            <pc:sldMk cId="2729941797" sldId="263"/>
            <ac:spMk id="2" creationId="{D03F784A-9B9B-979E-91CC-4903B88077D1}"/>
          </ac:spMkLst>
        </pc:spChg>
        <pc:spChg chg="mod">
          <ac:chgData name="C Williams (MT)" userId="587de886-4986-4e8c-ae3c-52c1a3979dfc" providerId="ADAL" clId="{8D9857CF-58AB-42EC-9AE8-6ADEF121489A}" dt="2025-10-22T12:32:45.486" v="7" actId="208"/>
          <ac:spMkLst>
            <pc:docMk/>
            <pc:sldMk cId="2729941797" sldId="263"/>
            <ac:spMk id="4" creationId="{18E87714-A6A6-5E4A-510A-99186B300BD2}"/>
          </ac:spMkLst>
        </pc:spChg>
        <pc:spChg chg="mod">
          <ac:chgData name="C Williams (MT)" userId="587de886-4986-4e8c-ae3c-52c1a3979dfc" providerId="ADAL" clId="{8D9857CF-58AB-42EC-9AE8-6ADEF121489A}" dt="2025-10-22T12:32:19.927" v="2"/>
          <ac:spMkLst>
            <pc:docMk/>
            <pc:sldMk cId="2729941797" sldId="263"/>
            <ac:spMk id="6" creationId="{BA47A0FA-A134-5A94-9210-E55AA54E5521}"/>
          </ac:spMkLst>
        </pc:spChg>
        <pc:spChg chg="mod">
          <ac:chgData name="C Williams (MT)" userId="587de886-4986-4e8c-ae3c-52c1a3979dfc" providerId="ADAL" clId="{8D9857CF-58AB-42EC-9AE8-6ADEF121489A}" dt="2025-10-22T12:33:39.898" v="19" actId="208"/>
          <ac:spMkLst>
            <pc:docMk/>
            <pc:sldMk cId="2729941797" sldId="263"/>
            <ac:spMk id="7" creationId="{E7FBB696-B164-4CFB-F4F3-35AE39571344}"/>
          </ac:spMkLst>
        </pc:spChg>
        <pc:spChg chg="add del mod">
          <ac:chgData name="C Williams (MT)" userId="587de886-4986-4e8c-ae3c-52c1a3979dfc" providerId="ADAL" clId="{8D9857CF-58AB-42EC-9AE8-6ADEF121489A}" dt="2025-10-22T12:34:48.280" v="62" actId="20577"/>
          <ac:spMkLst>
            <pc:docMk/>
            <pc:sldMk cId="2729941797" sldId="263"/>
            <ac:spMk id="9" creationId="{2D347DE0-4F15-8E12-88FD-4B9D17F7D5C6}"/>
          </ac:spMkLst>
        </pc:spChg>
        <pc:spChg chg="mod">
          <ac:chgData name="C Williams (MT)" userId="587de886-4986-4e8c-ae3c-52c1a3979dfc" providerId="ADAL" clId="{8D9857CF-58AB-42EC-9AE8-6ADEF121489A}" dt="2025-10-22T12:33:45.085" v="20" actId="208"/>
          <ac:spMkLst>
            <pc:docMk/>
            <pc:sldMk cId="2729941797" sldId="263"/>
            <ac:spMk id="10" creationId="{1857DD38-B0CE-7BDF-8BCC-8A5234B36D70}"/>
          </ac:spMkLst>
        </pc:spChg>
        <pc:spChg chg="mod">
          <ac:chgData name="C Williams (MT)" userId="587de886-4986-4e8c-ae3c-52c1a3979dfc" providerId="ADAL" clId="{8D9857CF-58AB-42EC-9AE8-6ADEF121489A}" dt="2025-10-22T12:32:48.473" v="8" actId="208"/>
          <ac:spMkLst>
            <pc:docMk/>
            <pc:sldMk cId="2729941797" sldId="263"/>
            <ac:spMk id="13" creationId="{A5CE6627-DAE4-DE52-21F3-2CD047E40948}"/>
          </ac:spMkLst>
        </pc:spChg>
        <pc:spChg chg="mod">
          <ac:chgData name="C Williams (MT)" userId="587de886-4986-4e8c-ae3c-52c1a3979dfc" providerId="ADAL" clId="{8D9857CF-58AB-42EC-9AE8-6ADEF121489A}" dt="2025-10-22T12:36:25.842" v="83" actId="1076"/>
          <ac:spMkLst>
            <pc:docMk/>
            <pc:sldMk cId="2729941797" sldId="263"/>
            <ac:spMk id="15" creationId="{394D6CAF-3299-820F-A8BB-7F64DF3C9E31}"/>
          </ac:spMkLst>
        </pc:spChg>
        <pc:spChg chg="mod">
          <ac:chgData name="C Williams (MT)" userId="587de886-4986-4e8c-ae3c-52c1a3979dfc" providerId="ADAL" clId="{8D9857CF-58AB-42EC-9AE8-6ADEF121489A}" dt="2025-10-22T12:34:01.576" v="23" actId="208"/>
          <ac:spMkLst>
            <pc:docMk/>
            <pc:sldMk cId="2729941797" sldId="263"/>
            <ac:spMk id="16" creationId="{0089D308-D0D8-60AC-1FB6-F1A9ABDED777}"/>
          </ac:spMkLst>
        </pc:spChg>
        <pc:spChg chg="mod">
          <ac:chgData name="C Williams (MT)" userId="587de886-4986-4e8c-ae3c-52c1a3979dfc" providerId="ADAL" clId="{8D9857CF-58AB-42EC-9AE8-6ADEF121489A}" dt="2025-10-22T12:34:15.816" v="26" actId="208"/>
          <ac:spMkLst>
            <pc:docMk/>
            <pc:sldMk cId="2729941797" sldId="263"/>
            <ac:spMk id="19" creationId="{F44CCDA3-2546-0B15-439C-EAABF40CC0AF}"/>
          </ac:spMkLst>
        </pc:spChg>
        <pc:spChg chg="mod">
          <ac:chgData name="C Williams (MT)" userId="587de886-4986-4e8c-ae3c-52c1a3979dfc" providerId="ADAL" clId="{8D9857CF-58AB-42EC-9AE8-6ADEF121489A}" dt="2025-10-22T12:36:51.983" v="85" actId="113"/>
          <ac:spMkLst>
            <pc:docMk/>
            <pc:sldMk cId="2729941797" sldId="263"/>
            <ac:spMk id="21" creationId="{04A4B02A-1887-DDAD-8302-72B2F226A761}"/>
          </ac:spMkLst>
        </pc:spChg>
        <pc:spChg chg="mod">
          <ac:chgData name="C Williams (MT)" userId="587de886-4986-4e8c-ae3c-52c1a3979dfc" providerId="ADAL" clId="{8D9857CF-58AB-42EC-9AE8-6ADEF121489A}" dt="2025-10-22T12:34:21.748" v="27" actId="208"/>
          <ac:spMkLst>
            <pc:docMk/>
            <pc:sldMk cId="2729941797" sldId="263"/>
            <ac:spMk id="25" creationId="{83C26D13-F52F-C458-8F85-5E41B68A0421}"/>
          </ac:spMkLst>
        </pc:spChg>
        <pc:spChg chg="mod">
          <ac:chgData name="C Williams (MT)" userId="587de886-4986-4e8c-ae3c-52c1a3979dfc" providerId="ADAL" clId="{8D9857CF-58AB-42EC-9AE8-6ADEF121489A}" dt="2025-10-22T12:37:50.084" v="93" actId="14100"/>
          <ac:spMkLst>
            <pc:docMk/>
            <pc:sldMk cId="2729941797" sldId="263"/>
            <ac:spMk id="28" creationId="{7BE86795-290F-CF66-4263-73A6CBF5EC86}"/>
          </ac:spMkLst>
        </pc:spChg>
        <pc:spChg chg="mod">
          <ac:chgData name="C Williams (MT)" userId="587de886-4986-4e8c-ae3c-52c1a3979dfc" providerId="ADAL" clId="{8D9857CF-58AB-42EC-9AE8-6ADEF121489A}" dt="2025-10-22T12:37:46.132" v="92" actId="20577"/>
          <ac:spMkLst>
            <pc:docMk/>
            <pc:sldMk cId="2729941797" sldId="263"/>
            <ac:spMk id="30" creationId="{D024FCF3-600D-F0AC-0597-F3E2872A06EA}"/>
          </ac:spMkLst>
        </pc:spChg>
        <pc:spChg chg="mod">
          <ac:chgData name="C Williams (MT)" userId="587de886-4986-4e8c-ae3c-52c1a3979dfc" providerId="ADAL" clId="{8D9857CF-58AB-42EC-9AE8-6ADEF121489A}" dt="2025-10-22T12:33:47.886" v="21" actId="208"/>
          <ac:spMkLst>
            <pc:docMk/>
            <pc:sldMk cId="2729941797" sldId="263"/>
            <ac:spMk id="31" creationId="{C8A0AB1E-5BEB-BFCE-A9AB-21BE73F352E2}"/>
          </ac:spMkLst>
        </pc:spChg>
        <pc:picChg chg="del">
          <ac:chgData name="C Williams (MT)" userId="587de886-4986-4e8c-ae3c-52c1a3979dfc" providerId="ADAL" clId="{8D9857CF-58AB-42EC-9AE8-6ADEF121489A}" dt="2025-10-22T12:32:51.373" v="9" actId="478"/>
          <ac:picMkLst>
            <pc:docMk/>
            <pc:sldMk cId="2729941797" sldId="263"/>
            <ac:picMk id="1026" creationId="{DBB77F46-10E8-5255-53C4-A2DB705637E1}"/>
          </ac:picMkLst>
        </pc:picChg>
      </pc:sldChg>
    </pc:docChg>
  </pc:docChgLst>
  <pc:docChgLst>
    <pc:chgData name="B Cadman (MT)" userId="19a4090c-3457-4d71-88f3-a1d47547c2a4" providerId="ADAL" clId="{E754FA0E-A6F7-4378-85AB-E7B4FC2FED6D}"/>
    <pc:docChg chg="undo custSel modSld">
      <pc:chgData name="B Cadman (MT)" userId="19a4090c-3457-4d71-88f3-a1d47547c2a4" providerId="ADAL" clId="{E754FA0E-A6F7-4378-85AB-E7B4FC2FED6D}" dt="2026-09-02T11:05:28.310" v="263" actId="404"/>
      <pc:docMkLst>
        <pc:docMk/>
      </pc:docMkLst>
      <pc:sldChg chg="modSp mod">
        <pc:chgData name="B Cadman (MT)" userId="19a4090c-3457-4d71-88f3-a1d47547c2a4" providerId="ADAL" clId="{E754FA0E-A6F7-4378-85AB-E7B4FC2FED6D}" dt="2026-09-02T11:05:28.310" v="263" actId="404"/>
        <pc:sldMkLst>
          <pc:docMk/>
          <pc:sldMk cId="2729941797" sldId="263"/>
        </pc:sldMkLst>
        <pc:spChg chg="mod">
          <ac:chgData name="B Cadman (MT)" userId="19a4090c-3457-4d71-88f3-a1d47547c2a4" providerId="ADAL" clId="{E754FA0E-A6F7-4378-85AB-E7B4FC2FED6D}" dt="2026-09-02T11:05:28.310" v="263" actId="404"/>
          <ac:spMkLst>
            <pc:docMk/>
            <pc:sldMk cId="2729941797" sldId="263"/>
            <ac:spMk id="32" creationId="{A403C5F5-B01A-8D80-71A4-A6E0C041B88F}"/>
          </ac:spMkLst>
        </pc:spChg>
      </pc:sldChg>
    </pc:docChg>
  </pc:docChgLst>
  <pc:docChgLst>
    <pc:chgData name="C Williams (MT)" userId="587de886-4986-4e8c-ae3c-52c1a3979dfc" providerId="ADAL" clId="{4E68789F-A4AB-43EC-939C-F107A10FF1F3}"/>
    <pc:docChg chg="modSld">
      <pc:chgData name="C Williams (MT)" userId="587de886-4986-4e8c-ae3c-52c1a3979dfc" providerId="ADAL" clId="{4E68789F-A4AB-43EC-939C-F107A10FF1F3}" dt="2025-09-02T07:27:53.618" v="29" actId="20577"/>
      <pc:docMkLst>
        <pc:docMk/>
      </pc:docMkLst>
      <pc:sldChg chg="modSp mod">
        <pc:chgData name="C Williams (MT)" userId="587de886-4986-4e8c-ae3c-52c1a3979dfc" providerId="ADAL" clId="{4E68789F-A4AB-43EC-939C-F107A10FF1F3}" dt="2025-09-02T07:27:53.618" v="29" actId="20577"/>
        <pc:sldMkLst>
          <pc:docMk/>
          <pc:sldMk cId="2729941797" sldId="263"/>
        </pc:sldMkLst>
        <pc:spChg chg="mod">
          <ac:chgData name="C Williams (MT)" userId="587de886-4986-4e8c-ae3c-52c1a3979dfc" providerId="ADAL" clId="{4E68789F-A4AB-43EC-939C-F107A10FF1F3}" dt="2025-09-02T07:27:53.618" v="29" actId="20577"/>
          <ac:spMkLst>
            <pc:docMk/>
            <pc:sldMk cId="2729941797" sldId="263"/>
            <ac:spMk id="12" creationId="{12A78079-AD62-35CC-C3C6-047858CE34C8}"/>
          </ac:spMkLst>
        </pc:spChg>
      </pc:sldChg>
    </pc:docChg>
  </pc:docChgLst>
  <pc:docChgLst>
    <pc:chgData name="Chloe Williams" userId="587de886-4986-4e8c-ae3c-52c1a3979dfc" providerId="ADAL" clId="{89CB485E-2E02-4AAB-A9E1-6FD01A3419E8}"/>
    <pc:docChg chg="modSld">
      <pc:chgData name="Chloe Williams" userId="587de886-4986-4e8c-ae3c-52c1a3979dfc" providerId="ADAL" clId="{89CB485E-2E02-4AAB-A9E1-6FD01A3419E8}" dt="2025-07-16T07:17:43.633" v="8" actId="20577"/>
      <pc:docMkLst>
        <pc:docMk/>
      </pc:docMkLst>
      <pc:sldChg chg="modSp mod">
        <pc:chgData name="Chloe Williams" userId="587de886-4986-4e8c-ae3c-52c1a3979dfc" providerId="ADAL" clId="{89CB485E-2E02-4AAB-A9E1-6FD01A3419E8}" dt="2025-07-16T07:17:43.633" v="8" actId="20577"/>
        <pc:sldMkLst>
          <pc:docMk/>
          <pc:sldMk cId="2729941797" sldId="263"/>
        </pc:sldMkLst>
        <pc:spChg chg="mod">
          <ac:chgData name="Chloe Williams" userId="587de886-4986-4e8c-ae3c-52c1a3979dfc" providerId="ADAL" clId="{89CB485E-2E02-4AAB-A9E1-6FD01A3419E8}" dt="2025-07-16T07:17:43.633" v="8" actId="20577"/>
          <ac:spMkLst>
            <pc:docMk/>
            <pc:sldMk cId="2729941797" sldId="263"/>
            <ac:spMk id="12" creationId="{12A78079-AD62-35CC-C3C6-047858CE34C8}"/>
          </ac:spMkLst>
        </pc:spChg>
      </pc:sldChg>
    </pc:docChg>
  </pc:docChgLst>
  <pc:docChgLst>
    <pc:chgData name="B Cadman (MT)" userId="19a4090c-3457-4d71-88f3-a1d47547c2a4" providerId="ADAL" clId="{C2C94F6C-091A-4B25-AED0-00DECF13756F}"/>
    <pc:docChg chg="undo custSel modSld">
      <pc:chgData name="B Cadman (MT)" userId="19a4090c-3457-4d71-88f3-a1d47547c2a4" providerId="ADAL" clId="{C2C94F6C-091A-4B25-AED0-00DECF13756F}" dt="2026-08-10T14:21:58.091" v="1814"/>
      <pc:docMkLst>
        <pc:docMk/>
      </pc:docMkLst>
      <pc:sldChg chg="addSp delSp modSp mod">
        <pc:chgData name="B Cadman (MT)" userId="19a4090c-3457-4d71-88f3-a1d47547c2a4" providerId="ADAL" clId="{C2C94F6C-091A-4B25-AED0-00DECF13756F}" dt="2026-08-10T14:21:58.091" v="1814"/>
        <pc:sldMkLst>
          <pc:docMk/>
          <pc:sldMk cId="2729941797" sldId="263"/>
        </pc:sldMkLst>
        <pc:spChg chg="mod">
          <ac:chgData name="B Cadman (MT)" userId="19a4090c-3457-4d71-88f3-a1d47547c2a4" providerId="ADAL" clId="{C2C94F6C-091A-4B25-AED0-00DECF13756F}" dt="2026-08-10T14:21:41.617" v="1807" actId="113"/>
          <ac:spMkLst>
            <pc:docMk/>
            <pc:sldMk cId="2729941797" sldId="263"/>
            <ac:spMk id="2" creationId="{D03F784A-9B9B-979E-91CC-4903B88077D1}"/>
          </ac:spMkLst>
        </pc:spChg>
        <pc:spChg chg="mod">
          <ac:chgData name="B Cadman (MT)" userId="19a4090c-3457-4d71-88f3-a1d47547c2a4" providerId="ADAL" clId="{C2C94F6C-091A-4B25-AED0-00DECF13756F}" dt="2026-08-10T14:21:41.617" v="1807" actId="113"/>
          <ac:spMkLst>
            <pc:docMk/>
            <pc:sldMk cId="2729941797" sldId="263"/>
            <ac:spMk id="4" creationId="{18E87714-A6A6-5E4A-510A-99186B300BD2}"/>
          </ac:spMkLst>
        </pc:spChg>
        <pc:spChg chg="mod">
          <ac:chgData name="B Cadman (MT)" userId="19a4090c-3457-4d71-88f3-a1d47547c2a4" providerId="ADAL" clId="{C2C94F6C-091A-4B25-AED0-00DECF13756F}" dt="2026-08-10T14:21:41.617" v="1807" actId="113"/>
          <ac:spMkLst>
            <pc:docMk/>
            <pc:sldMk cId="2729941797" sldId="263"/>
            <ac:spMk id="6" creationId="{BA47A0FA-A134-5A94-9210-E55AA54E5521}"/>
          </ac:spMkLst>
        </pc:spChg>
        <pc:spChg chg="mod">
          <ac:chgData name="B Cadman (MT)" userId="19a4090c-3457-4d71-88f3-a1d47547c2a4" providerId="ADAL" clId="{C2C94F6C-091A-4B25-AED0-00DECF13756F}" dt="2026-08-10T14:21:41.617" v="1807" actId="113"/>
          <ac:spMkLst>
            <pc:docMk/>
            <pc:sldMk cId="2729941797" sldId="263"/>
            <ac:spMk id="7" creationId="{E7FBB696-B164-4CFB-F4F3-35AE39571344}"/>
          </ac:spMkLst>
        </pc:spChg>
        <pc:spChg chg="mod">
          <ac:chgData name="B Cadman (MT)" userId="19a4090c-3457-4d71-88f3-a1d47547c2a4" providerId="ADAL" clId="{C2C94F6C-091A-4B25-AED0-00DECF13756F}" dt="2026-08-10T14:21:41.617" v="1807" actId="113"/>
          <ac:spMkLst>
            <pc:docMk/>
            <pc:sldMk cId="2729941797" sldId="263"/>
            <ac:spMk id="9" creationId="{2D347DE0-4F15-8E12-88FD-4B9D17F7D5C6}"/>
          </ac:spMkLst>
        </pc:spChg>
        <pc:spChg chg="mod">
          <ac:chgData name="B Cadman (MT)" userId="19a4090c-3457-4d71-88f3-a1d47547c2a4" providerId="ADAL" clId="{C2C94F6C-091A-4B25-AED0-00DECF13756F}" dt="2026-08-10T14:21:41.617" v="1807" actId="113"/>
          <ac:spMkLst>
            <pc:docMk/>
            <pc:sldMk cId="2729941797" sldId="263"/>
            <ac:spMk id="10" creationId="{1857DD38-B0CE-7BDF-8BCC-8A5234B36D70}"/>
          </ac:spMkLst>
        </pc:spChg>
        <pc:spChg chg="mod">
          <ac:chgData name="B Cadman (MT)" userId="19a4090c-3457-4d71-88f3-a1d47547c2a4" providerId="ADAL" clId="{C2C94F6C-091A-4B25-AED0-00DECF13756F}" dt="2026-08-10T14:21:41.617" v="1807" actId="113"/>
          <ac:spMkLst>
            <pc:docMk/>
            <pc:sldMk cId="2729941797" sldId="263"/>
            <ac:spMk id="12" creationId="{12A78079-AD62-35CC-C3C6-047858CE34C8}"/>
          </ac:spMkLst>
        </pc:spChg>
        <pc:spChg chg="mod">
          <ac:chgData name="B Cadman (MT)" userId="19a4090c-3457-4d71-88f3-a1d47547c2a4" providerId="ADAL" clId="{C2C94F6C-091A-4B25-AED0-00DECF13756F}" dt="2026-08-10T14:21:41.617" v="1807" actId="113"/>
          <ac:spMkLst>
            <pc:docMk/>
            <pc:sldMk cId="2729941797" sldId="263"/>
            <ac:spMk id="13" creationId="{A5CE6627-DAE4-DE52-21F3-2CD047E40948}"/>
          </ac:spMkLst>
        </pc:spChg>
        <pc:spChg chg="mod">
          <ac:chgData name="B Cadman (MT)" userId="19a4090c-3457-4d71-88f3-a1d47547c2a4" providerId="ADAL" clId="{C2C94F6C-091A-4B25-AED0-00DECF13756F}" dt="2026-08-10T14:21:41.617" v="1807" actId="113"/>
          <ac:spMkLst>
            <pc:docMk/>
            <pc:sldMk cId="2729941797" sldId="263"/>
            <ac:spMk id="15" creationId="{394D6CAF-3299-820F-A8BB-7F64DF3C9E31}"/>
          </ac:spMkLst>
        </pc:spChg>
        <pc:spChg chg="mod">
          <ac:chgData name="B Cadman (MT)" userId="19a4090c-3457-4d71-88f3-a1d47547c2a4" providerId="ADAL" clId="{C2C94F6C-091A-4B25-AED0-00DECF13756F}" dt="2026-08-10T14:21:41.617" v="1807" actId="113"/>
          <ac:spMkLst>
            <pc:docMk/>
            <pc:sldMk cId="2729941797" sldId="263"/>
            <ac:spMk id="16" creationId="{0089D308-D0D8-60AC-1FB6-F1A9ABDED777}"/>
          </ac:spMkLst>
        </pc:spChg>
        <pc:spChg chg="mod">
          <ac:chgData name="B Cadman (MT)" userId="19a4090c-3457-4d71-88f3-a1d47547c2a4" providerId="ADAL" clId="{C2C94F6C-091A-4B25-AED0-00DECF13756F}" dt="2026-08-10T14:21:54.868" v="1808" actId="113"/>
          <ac:spMkLst>
            <pc:docMk/>
            <pc:sldMk cId="2729941797" sldId="263"/>
            <ac:spMk id="18" creationId="{11510186-7F4B-9ED7-D7EF-FE1F3FB77C72}"/>
          </ac:spMkLst>
        </pc:spChg>
        <pc:spChg chg="mod">
          <ac:chgData name="B Cadman (MT)" userId="19a4090c-3457-4d71-88f3-a1d47547c2a4" providerId="ADAL" clId="{C2C94F6C-091A-4B25-AED0-00DECF13756F}" dt="2026-08-10T14:21:41.617" v="1807" actId="113"/>
          <ac:spMkLst>
            <pc:docMk/>
            <pc:sldMk cId="2729941797" sldId="263"/>
            <ac:spMk id="19" creationId="{F44CCDA3-2546-0B15-439C-EAABF40CC0AF}"/>
          </ac:spMkLst>
        </pc:spChg>
        <pc:spChg chg="mod">
          <ac:chgData name="B Cadman (MT)" userId="19a4090c-3457-4d71-88f3-a1d47547c2a4" providerId="ADAL" clId="{C2C94F6C-091A-4B25-AED0-00DECF13756F}" dt="2026-08-10T14:21:41.617" v="1807" actId="113"/>
          <ac:spMkLst>
            <pc:docMk/>
            <pc:sldMk cId="2729941797" sldId="263"/>
            <ac:spMk id="21" creationId="{04A4B02A-1887-DDAD-8302-72B2F226A761}"/>
          </ac:spMkLst>
        </pc:spChg>
        <pc:spChg chg="mod">
          <ac:chgData name="B Cadman (MT)" userId="19a4090c-3457-4d71-88f3-a1d47547c2a4" providerId="ADAL" clId="{C2C94F6C-091A-4B25-AED0-00DECF13756F}" dt="2026-08-10T14:21:41.617" v="1807" actId="113"/>
          <ac:spMkLst>
            <pc:docMk/>
            <pc:sldMk cId="2729941797" sldId="263"/>
            <ac:spMk id="25" creationId="{83C26D13-F52F-C458-8F85-5E41B68A0421}"/>
          </ac:spMkLst>
        </pc:spChg>
        <pc:spChg chg="mod">
          <ac:chgData name="B Cadman (MT)" userId="19a4090c-3457-4d71-88f3-a1d47547c2a4" providerId="ADAL" clId="{C2C94F6C-091A-4B25-AED0-00DECF13756F}" dt="2026-08-10T14:21:41.617" v="1807" actId="113"/>
          <ac:spMkLst>
            <pc:docMk/>
            <pc:sldMk cId="2729941797" sldId="263"/>
            <ac:spMk id="27" creationId="{135BCC0F-DD73-9D2C-FB0D-584E782CD710}"/>
          </ac:spMkLst>
        </pc:spChg>
        <pc:spChg chg="del mod">
          <ac:chgData name="B Cadman (MT)" userId="19a4090c-3457-4d71-88f3-a1d47547c2a4" providerId="ADAL" clId="{C2C94F6C-091A-4B25-AED0-00DECF13756F}" dt="2026-08-10T14:13:05.316" v="1437" actId="21"/>
          <ac:spMkLst>
            <pc:docMk/>
            <pc:sldMk cId="2729941797" sldId="263"/>
            <ac:spMk id="28" creationId="{7BE86795-290F-CF66-4263-73A6CBF5EC86}"/>
          </ac:spMkLst>
        </pc:spChg>
        <pc:spChg chg="del">
          <ac:chgData name="B Cadman (MT)" userId="19a4090c-3457-4d71-88f3-a1d47547c2a4" providerId="ADAL" clId="{C2C94F6C-091A-4B25-AED0-00DECF13756F}" dt="2026-08-10T14:13:08.005" v="1438" actId="21"/>
          <ac:spMkLst>
            <pc:docMk/>
            <pc:sldMk cId="2729941797" sldId="263"/>
            <ac:spMk id="30" creationId="{D024FCF3-600D-F0AC-0597-F3E2872A06EA}"/>
          </ac:spMkLst>
        </pc:spChg>
        <pc:spChg chg="mod">
          <ac:chgData name="B Cadman (MT)" userId="19a4090c-3457-4d71-88f3-a1d47547c2a4" providerId="ADAL" clId="{C2C94F6C-091A-4B25-AED0-00DECF13756F}" dt="2026-08-10T14:21:41.617" v="1807" actId="113"/>
          <ac:spMkLst>
            <pc:docMk/>
            <pc:sldMk cId="2729941797" sldId="263"/>
            <ac:spMk id="31" creationId="{C8A0AB1E-5BEB-BFCE-A9AB-21BE73F352E2}"/>
          </ac:spMkLst>
        </pc:spChg>
        <pc:spChg chg="mod">
          <ac:chgData name="B Cadman (MT)" userId="19a4090c-3457-4d71-88f3-a1d47547c2a4" providerId="ADAL" clId="{C2C94F6C-091A-4B25-AED0-00DECF13756F}" dt="2026-08-10T14:21:41.617" v="1807" actId="113"/>
          <ac:spMkLst>
            <pc:docMk/>
            <pc:sldMk cId="2729941797" sldId="263"/>
            <ac:spMk id="32" creationId="{A403C5F5-B01A-8D80-71A4-A6E0C041B88F}"/>
          </ac:spMkLst>
        </pc:spChg>
        <pc:picChg chg="add mod">
          <ac:chgData name="B Cadman (MT)" userId="19a4090c-3457-4d71-88f3-a1d47547c2a4" providerId="ADAL" clId="{C2C94F6C-091A-4B25-AED0-00DECF13756F}" dt="2026-08-10T14:21:41.617" v="1807" actId="113"/>
          <ac:picMkLst>
            <pc:docMk/>
            <pc:sldMk cId="2729941797" sldId="263"/>
            <ac:picMk id="3" creationId="{23E90784-60E8-76FA-D734-7B6945C90D2D}"/>
          </ac:picMkLst>
        </pc:picChg>
        <pc:picChg chg="add del mod">
          <ac:chgData name="B Cadman (MT)" userId="19a4090c-3457-4d71-88f3-a1d47547c2a4" providerId="ADAL" clId="{C2C94F6C-091A-4B25-AED0-00DECF13756F}" dt="2026-08-10T14:14:02.496" v="1472"/>
          <ac:picMkLst>
            <pc:docMk/>
            <pc:sldMk cId="2729941797" sldId="263"/>
            <ac:picMk id="5" creationId="{C8007A4C-A29E-B4BA-A0F1-738B518B7652}"/>
          </ac:picMkLst>
        </pc:picChg>
        <pc:picChg chg="add mod">
          <ac:chgData name="B Cadman (MT)" userId="19a4090c-3457-4d71-88f3-a1d47547c2a4" providerId="ADAL" clId="{C2C94F6C-091A-4B25-AED0-00DECF13756F}" dt="2026-08-10T14:21:41.617" v="1807" actId="113"/>
          <ac:picMkLst>
            <pc:docMk/>
            <pc:sldMk cId="2729941797" sldId="263"/>
            <ac:picMk id="11" creationId="{0D1BC8ED-64CD-EF29-8F95-AEDE60612F8C}"/>
          </ac:picMkLst>
        </pc:picChg>
        <pc:picChg chg="add mod">
          <ac:chgData name="B Cadman (MT)" userId="19a4090c-3457-4d71-88f3-a1d47547c2a4" providerId="ADAL" clId="{C2C94F6C-091A-4B25-AED0-00DECF13756F}" dt="2026-08-10T14:21:41.617" v="1807" actId="113"/>
          <ac:picMkLst>
            <pc:docMk/>
            <pc:sldMk cId="2729941797" sldId="263"/>
            <ac:picMk id="17" creationId="{ED9D3AF8-FDDA-DFD5-E005-E2B059BAA854}"/>
          </ac:picMkLst>
        </pc:picChg>
        <pc:picChg chg="add del mod">
          <ac:chgData name="B Cadman (MT)" userId="19a4090c-3457-4d71-88f3-a1d47547c2a4" providerId="ADAL" clId="{C2C94F6C-091A-4B25-AED0-00DECF13756F}" dt="2026-08-10T14:21:41.617" v="1807" actId="113"/>
          <ac:picMkLst>
            <pc:docMk/>
            <pc:sldMk cId="2729941797" sldId="263"/>
            <ac:picMk id="24" creationId="{764964ED-19AD-8E6A-9EB6-B928299BEC06}"/>
          </ac:picMkLst>
        </pc:picChg>
        <pc:picChg chg="add del mod">
          <ac:chgData name="B Cadman (MT)" userId="19a4090c-3457-4d71-88f3-a1d47547c2a4" providerId="ADAL" clId="{C2C94F6C-091A-4B25-AED0-00DECF13756F}" dt="2026-08-10T14:20:57.512" v="1798"/>
          <ac:picMkLst>
            <pc:docMk/>
            <pc:sldMk cId="2729941797" sldId="263"/>
            <ac:picMk id="1026" creationId="{EA7536A3-9386-AE79-AB13-34C13D5819BB}"/>
          </ac:picMkLst>
        </pc:picChg>
        <pc:picChg chg="add del mod">
          <ac:chgData name="B Cadman (MT)" userId="19a4090c-3457-4d71-88f3-a1d47547c2a4" providerId="ADAL" clId="{C2C94F6C-091A-4B25-AED0-00DECF13756F}" dt="2026-08-10T14:21:58.091" v="1814"/>
          <ac:picMkLst>
            <pc:docMk/>
            <pc:sldMk cId="2729941797" sldId="263"/>
            <ac:picMk id="1028" creationId="{D42AE7EA-7FE5-855A-21AC-FEA289025147}"/>
          </ac:picMkLst>
        </pc:picChg>
      </pc:sldChg>
    </pc:docChg>
  </pc:docChgLst>
  <pc:docChgLst>
    <pc:chgData name="Jodie Barton" userId="dae43fcf-4547-4a1b-85b1-d8b3b0ca69ba" providerId="ADAL" clId="{B202F02B-5178-4FA8-B004-A244FD1B45FB}"/>
    <pc:docChg chg="modSld">
      <pc:chgData name="Jodie Barton" userId="dae43fcf-4547-4a1b-85b1-d8b3b0ca69ba" providerId="ADAL" clId="{B202F02B-5178-4FA8-B004-A244FD1B45FB}" dt="2026-08-26T09:19:40.826" v="0" actId="20577"/>
      <pc:docMkLst>
        <pc:docMk/>
      </pc:docMkLst>
      <pc:sldChg chg="modSp mod">
        <pc:chgData name="Jodie Barton" userId="dae43fcf-4547-4a1b-85b1-d8b3b0ca69ba" providerId="ADAL" clId="{B202F02B-5178-4FA8-B004-A244FD1B45FB}" dt="2026-08-26T09:19:40.826" v="0" actId="20577"/>
        <pc:sldMkLst>
          <pc:docMk/>
          <pc:sldMk cId="2729941797" sldId="263"/>
        </pc:sldMkLst>
        <pc:spChg chg="mod">
          <ac:chgData name="Jodie Barton" userId="dae43fcf-4547-4a1b-85b1-d8b3b0ca69ba" providerId="ADAL" clId="{B202F02B-5178-4FA8-B004-A244FD1B45FB}" dt="2026-08-26T09:19:40.826" v="0" actId="20577"/>
          <ac:spMkLst>
            <pc:docMk/>
            <pc:sldMk cId="2729941797" sldId="263"/>
            <ac:spMk id="6" creationId="{BA47A0FA-A134-5A94-9210-E55AA54E552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8DF7DDC-4FB9-4222-B9E7-1375277AE8E1}"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377267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DF7DDC-4FB9-4222-B9E7-1375277AE8E1}"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2645094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DF7DDC-4FB9-4222-B9E7-1375277AE8E1}"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3791782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8DF7DDC-4FB9-4222-B9E7-1375277AE8E1}"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1030160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8DF7DDC-4FB9-4222-B9E7-1375277AE8E1}"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4280750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8DF7DDC-4FB9-4222-B9E7-1375277AE8E1}"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374772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F7DDC-4FB9-4222-B9E7-1375277AE8E1}"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282712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DF7DDC-4FB9-4222-B9E7-1375277AE8E1}"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2227409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DF7DDC-4FB9-4222-B9E7-1375277AE8E1}"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1897304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DF7DDC-4FB9-4222-B9E7-1375277AE8E1}"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4197618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8DF7DDC-4FB9-4222-B9E7-1375277AE8E1}"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FA2595-92C7-4878-8B66-DB48562B7B90}" type="slidenum">
              <a:rPr lang="en-GB" smtClean="0"/>
              <a:t>‹#›</a:t>
            </a:fld>
            <a:endParaRPr lang="en-GB"/>
          </a:p>
        </p:txBody>
      </p:sp>
    </p:spTree>
    <p:extLst>
      <p:ext uri="{BB962C8B-B14F-4D97-AF65-F5344CB8AC3E}">
        <p14:creationId xmlns:p14="http://schemas.microsoft.com/office/powerpoint/2010/main" val="373399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F7DDC-4FB9-4222-B9E7-1375277AE8E1}" type="datetimeFigureOut">
              <a:rPr lang="en-GB" smtClean="0"/>
              <a:t>02/09/2026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A2595-92C7-4878-8B66-DB48562B7B90}" type="slidenum">
              <a:rPr lang="en-GB" smtClean="0"/>
              <a:t>‹#›</a:t>
            </a:fld>
            <a:endParaRPr lang="en-GB"/>
          </a:p>
        </p:txBody>
      </p:sp>
    </p:spTree>
    <p:extLst>
      <p:ext uri="{BB962C8B-B14F-4D97-AF65-F5344CB8AC3E}">
        <p14:creationId xmlns:p14="http://schemas.microsoft.com/office/powerpoint/2010/main" val="3190455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3F784A-9B9B-979E-91CC-4903B88077D1}"/>
              </a:ext>
            </a:extLst>
          </p:cNvPr>
          <p:cNvSpPr/>
          <p:nvPr/>
        </p:nvSpPr>
        <p:spPr>
          <a:xfrm>
            <a:off x="5094514" y="2892144"/>
            <a:ext cx="2689014" cy="1105678"/>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latin typeface="Linkpen 27b Print" panose="03050602060000000000" pitchFamily="66" charset="0"/>
              </a:rPr>
              <a:t>Year 4 Newsletter </a:t>
            </a:r>
          </a:p>
          <a:p>
            <a:pPr algn="ctr"/>
            <a:r>
              <a:rPr lang="en-GB" sz="1400" b="1" dirty="0">
                <a:latin typeface="Linkpen 27b Print" panose="03050602060000000000" pitchFamily="66" charset="0"/>
              </a:rPr>
              <a:t>Autumn 1 2026</a:t>
            </a:r>
          </a:p>
        </p:txBody>
      </p:sp>
      <p:sp>
        <p:nvSpPr>
          <p:cNvPr id="4" name="Rectangle 3">
            <a:extLst>
              <a:ext uri="{FF2B5EF4-FFF2-40B4-BE49-F238E27FC236}">
                <a16:creationId xmlns:a16="http://schemas.microsoft.com/office/drawing/2014/main" id="{18E87714-A6A6-5E4A-510A-99186B300BD2}"/>
              </a:ext>
            </a:extLst>
          </p:cNvPr>
          <p:cNvSpPr/>
          <p:nvPr/>
        </p:nvSpPr>
        <p:spPr>
          <a:xfrm>
            <a:off x="149680" y="114598"/>
            <a:ext cx="4322415" cy="301190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A47A0FA-A134-5A94-9210-E55AA54E5521}"/>
              </a:ext>
            </a:extLst>
          </p:cNvPr>
          <p:cNvSpPr txBox="1"/>
          <p:nvPr/>
        </p:nvSpPr>
        <p:spPr>
          <a:xfrm>
            <a:off x="182732" y="122673"/>
            <a:ext cx="4161453" cy="2862322"/>
          </a:xfrm>
          <a:prstGeom prst="rect">
            <a:avLst/>
          </a:prstGeom>
          <a:noFill/>
        </p:spPr>
        <p:txBody>
          <a:bodyPr wrap="square">
            <a:spAutoFit/>
          </a:bodyPr>
          <a:lstStyle/>
          <a:p>
            <a:pPr algn="ctr"/>
            <a:r>
              <a:rPr lang="en-US" sz="1100" b="1" u="sng" dirty="0">
                <a:latin typeface="Linkpen 27b Print" panose="03050602060000000000" pitchFamily="66" charset="0"/>
              </a:rPr>
              <a:t>English</a:t>
            </a:r>
            <a:endParaRPr lang="en-US" sz="1400" b="1" u="sng" dirty="0">
              <a:latin typeface="Letter-join Plus 36" panose="02000505000000020003" pitchFamily="50" charset="0"/>
            </a:endParaRPr>
          </a:p>
          <a:p>
            <a:pPr algn="ctr"/>
            <a:r>
              <a:rPr lang="en-GB" sz="1300" dirty="0">
                <a:latin typeface="Letter-join Plus 36" panose="02000505000000020003" pitchFamily="50" charset="0"/>
              </a:rPr>
              <a:t>In English we will be reading ‘Charlotte’s Web’ written by E.B.White. Over the course of the term, we will explore different writing techniques, which will enable us to write a diary entry and a </a:t>
            </a:r>
            <a:r>
              <a:rPr lang="en-GB" sz="1300">
                <a:latin typeface="Letter-join Plus 36" panose="02000505000000020003" pitchFamily="50" charset="0"/>
              </a:rPr>
              <a:t>non-chronological report. </a:t>
            </a:r>
            <a:endParaRPr lang="en-GB" sz="1300" dirty="0">
              <a:latin typeface="Letter-join Plus 36" panose="02000505000000020003" pitchFamily="50" charset="0"/>
            </a:endParaRPr>
          </a:p>
          <a:p>
            <a:pPr algn="ctr"/>
            <a:endParaRPr lang="en-GB" sz="1300" dirty="0">
              <a:latin typeface="Letter-join Plus 36" panose="02000505000000020003" pitchFamily="50" charset="0"/>
            </a:endParaRPr>
          </a:p>
          <a:p>
            <a:pPr algn="ctr"/>
            <a:r>
              <a:rPr lang="en-GB" sz="1300" dirty="0">
                <a:latin typeface="Letter-join Plus 36" panose="02000505000000020003" pitchFamily="50" charset="0"/>
              </a:rPr>
              <a:t> We will explore the features of each text type and then apply these in our independent writing.</a:t>
            </a:r>
          </a:p>
          <a:p>
            <a:pPr algn="ctr"/>
            <a:r>
              <a:rPr lang="en-GB" sz="1300" dirty="0">
                <a:latin typeface="Letter-join Plus 36" panose="02000505000000020003" pitchFamily="50" charset="0"/>
              </a:rPr>
              <a:t>We will develop our knowledge of Year 4 spelling, grammar and punctuation through our English lessons. Spelling rules will be taught weekly. </a:t>
            </a:r>
          </a:p>
          <a:p>
            <a:pPr algn="ctr"/>
            <a:endParaRPr lang="en-GB" sz="1300" dirty="0">
              <a:latin typeface="Letter-join Plus 36" panose="02000505000000020003" pitchFamily="50" charset="0"/>
            </a:endParaRPr>
          </a:p>
          <a:p>
            <a:pPr algn="ctr"/>
            <a:r>
              <a:rPr lang="en-GB" sz="1300" dirty="0">
                <a:latin typeface="Letter-join Plus 36" panose="02000505000000020003" pitchFamily="50" charset="0"/>
              </a:rPr>
              <a:t>During all lessons, we will continue to focus on a high standard of presentation, including joined handwriting.</a:t>
            </a:r>
          </a:p>
        </p:txBody>
      </p:sp>
      <p:sp>
        <p:nvSpPr>
          <p:cNvPr id="7" name="Rectangle 6">
            <a:extLst>
              <a:ext uri="{FF2B5EF4-FFF2-40B4-BE49-F238E27FC236}">
                <a16:creationId xmlns:a16="http://schemas.microsoft.com/office/drawing/2014/main" id="{E7FBB696-B164-4CFB-F4F3-35AE39571344}"/>
              </a:ext>
            </a:extLst>
          </p:cNvPr>
          <p:cNvSpPr/>
          <p:nvPr/>
        </p:nvSpPr>
        <p:spPr>
          <a:xfrm>
            <a:off x="131397" y="3246120"/>
            <a:ext cx="4322415" cy="1471438"/>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D347DE0-4F15-8E12-88FD-4B9D17F7D5C6}"/>
              </a:ext>
            </a:extLst>
          </p:cNvPr>
          <p:cNvSpPr txBox="1"/>
          <p:nvPr/>
        </p:nvSpPr>
        <p:spPr>
          <a:xfrm>
            <a:off x="90889" y="3429000"/>
            <a:ext cx="4407169" cy="1061829"/>
          </a:xfrm>
          <a:prstGeom prst="rect">
            <a:avLst/>
          </a:prstGeom>
          <a:noFill/>
          <a:ln>
            <a:noFill/>
          </a:ln>
        </p:spPr>
        <p:txBody>
          <a:bodyPr wrap="square">
            <a:spAutoFit/>
          </a:bodyPr>
          <a:lstStyle/>
          <a:p>
            <a:pPr algn="ctr"/>
            <a:r>
              <a:rPr lang="en-US" sz="1100" b="1" u="sng" dirty="0">
                <a:latin typeface="Linkpen 27b Print" panose="03050602060000000000" pitchFamily="66" charset="0"/>
              </a:rPr>
              <a:t>PE</a:t>
            </a:r>
          </a:p>
          <a:p>
            <a:pPr algn="ctr"/>
            <a:r>
              <a:rPr lang="en-US" sz="1300" dirty="0">
                <a:latin typeface="Letter-join Plus 36" panose="02000505000000020003" pitchFamily="50" charset="0"/>
              </a:rPr>
              <a:t>Our PE will be every </a:t>
            </a:r>
            <a:r>
              <a:rPr lang="en-US" sz="1300" b="1" dirty="0">
                <a:latin typeface="Letter-join Plus 36" panose="02000505000000020003" pitchFamily="50" charset="0"/>
              </a:rPr>
              <a:t>Tuesday</a:t>
            </a:r>
            <a:r>
              <a:rPr lang="en-US" sz="1300" dirty="0">
                <a:latin typeface="Letter-join Plus 36" panose="02000505000000020003" pitchFamily="50" charset="0"/>
              </a:rPr>
              <a:t>. Please ensure that the children have the correct indoor &amp; outdoor PE kit in school (no football kits). Long hair must be tied back with earrings removed as outlined in the school’s uniform policy.</a:t>
            </a:r>
          </a:p>
        </p:txBody>
      </p:sp>
      <p:sp>
        <p:nvSpPr>
          <p:cNvPr id="10" name="Rectangle 9">
            <a:extLst>
              <a:ext uri="{FF2B5EF4-FFF2-40B4-BE49-F238E27FC236}">
                <a16:creationId xmlns:a16="http://schemas.microsoft.com/office/drawing/2014/main" id="{1857DD38-B0CE-7BDF-8BCC-8A5234B36D70}"/>
              </a:ext>
            </a:extLst>
          </p:cNvPr>
          <p:cNvSpPr/>
          <p:nvPr/>
        </p:nvSpPr>
        <p:spPr>
          <a:xfrm>
            <a:off x="160273" y="4855225"/>
            <a:ext cx="4322415" cy="188817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2A78079-AD62-35CC-C3C6-047858CE34C8}"/>
              </a:ext>
            </a:extLst>
          </p:cNvPr>
          <p:cNvSpPr txBox="1"/>
          <p:nvPr/>
        </p:nvSpPr>
        <p:spPr>
          <a:xfrm>
            <a:off x="131397" y="4846023"/>
            <a:ext cx="4322415" cy="183127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Linkpen 27b Print" panose="03050602060000000000"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Linkpen 27b Print" panose="03050602060000000000" pitchFamily="66" charset="0"/>
              </a:rPr>
              <a:t>Wider Curriculum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u="sng" dirty="0">
              <a:solidFill>
                <a:prstClr val="black"/>
              </a:solidFill>
              <a:latin typeface="Letter-join Plus 36" panose="02000505000000020003"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ICT </a:t>
            </a:r>
            <a:r>
              <a:rPr kumimoji="0" lang="en-US" sz="1300"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 Digital Literacy, E-Safety &amp; Information Technology </a:t>
            </a:r>
            <a:endParaRPr kumimoji="0" lang="en-US" sz="1300" b="1"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dirty="0">
                <a:solidFill>
                  <a:prstClr val="black"/>
                </a:solidFill>
                <a:latin typeface="Letter-join Plus 36" panose="02000505000000020003" pitchFamily="50" charset="0"/>
              </a:rPr>
              <a:t>PSHE – </a:t>
            </a:r>
            <a:r>
              <a:rPr lang="en-US" sz="1300" dirty="0">
                <a:solidFill>
                  <a:prstClr val="black"/>
                </a:solidFill>
                <a:latin typeface="Letter-join Plus 36" panose="02000505000000020003" pitchFamily="50" charset="0"/>
              </a:rPr>
              <a:t>Being Me In My World </a:t>
            </a:r>
            <a:endParaRPr lang="en-US" sz="1300" b="1" dirty="0">
              <a:solidFill>
                <a:prstClr val="black"/>
              </a:solidFill>
              <a:latin typeface="Letter-join Plus 36" panose="02000505000000020003"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Music -</a:t>
            </a:r>
            <a:r>
              <a:rPr kumimoji="0" lang="en-US" sz="1300"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 Recorders</a:t>
            </a:r>
            <a:endParaRPr kumimoji="0" lang="en-US" sz="1300" b="1"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dirty="0">
                <a:solidFill>
                  <a:prstClr val="black"/>
                </a:solidFill>
                <a:latin typeface="Letter-join Plus 36" panose="02000505000000020003" pitchFamily="50" charset="0"/>
              </a:rPr>
              <a:t>PE – </a:t>
            </a:r>
            <a:r>
              <a:rPr lang="en-US" sz="1300" dirty="0">
                <a:solidFill>
                  <a:prstClr val="black"/>
                </a:solidFill>
                <a:latin typeface="Letter-join Plus 36" panose="02000505000000020003" pitchFamily="50" charset="0"/>
              </a:rPr>
              <a:t>Basketball &amp; Indoor Athletics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DT – </a:t>
            </a:r>
            <a:r>
              <a:rPr kumimoji="0" lang="en-US" sz="1300"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rPr>
              <a:t>Levers &amp; Linkages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400"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p:txBody>
      </p:sp>
      <p:sp>
        <p:nvSpPr>
          <p:cNvPr id="13" name="Rectangle 12">
            <a:extLst>
              <a:ext uri="{FF2B5EF4-FFF2-40B4-BE49-F238E27FC236}">
                <a16:creationId xmlns:a16="http://schemas.microsoft.com/office/drawing/2014/main" id="{A5CE6627-DAE4-DE52-21F3-2CD047E40948}"/>
              </a:ext>
            </a:extLst>
          </p:cNvPr>
          <p:cNvSpPr/>
          <p:nvPr/>
        </p:nvSpPr>
        <p:spPr>
          <a:xfrm>
            <a:off x="4581724" y="111538"/>
            <a:ext cx="3685198" cy="2650323"/>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394D6CAF-3299-820F-A8BB-7F64DF3C9E31}"/>
              </a:ext>
            </a:extLst>
          </p:cNvPr>
          <p:cNvSpPr txBox="1"/>
          <p:nvPr/>
        </p:nvSpPr>
        <p:spPr>
          <a:xfrm>
            <a:off x="4532060" y="284304"/>
            <a:ext cx="3674897" cy="2400657"/>
          </a:xfrm>
          <a:prstGeom prst="rect">
            <a:avLst/>
          </a:prstGeom>
          <a:noFill/>
        </p:spPr>
        <p:txBody>
          <a:bodyPr wrap="square">
            <a:spAutoFit/>
          </a:bodyPr>
          <a:lstStyle/>
          <a:p>
            <a:pPr algn="ctr"/>
            <a:r>
              <a:rPr lang="en-US" sz="1100" b="1" u="sng" dirty="0">
                <a:latin typeface="Linkpen 27b Print" panose="03050602060000000000" pitchFamily="66" charset="0"/>
              </a:rPr>
              <a:t>Curriculum - History – What did the Romans do for us?</a:t>
            </a:r>
          </a:p>
          <a:p>
            <a:pPr algn="ctr"/>
            <a:endParaRPr lang="en-GB" sz="1100" dirty="0">
              <a:latin typeface="Linkpen 27b Print" panose="03050602060000000000" pitchFamily="66" charset="0"/>
            </a:endParaRPr>
          </a:p>
          <a:p>
            <a:pPr algn="ctr"/>
            <a:r>
              <a:rPr lang="en-GB" sz="1300" dirty="0">
                <a:latin typeface="Letter-join Plus 36" panose="02000505000000020003" pitchFamily="50" charset="0"/>
              </a:rPr>
              <a:t>This half term in Year 4, our History enquiry question is </a:t>
            </a:r>
            <a:r>
              <a:rPr lang="en-GB" sz="1300" b="1" dirty="0">
                <a:latin typeface="Letter-join Plus 36" panose="02000505000000020003" pitchFamily="50" charset="0"/>
              </a:rPr>
              <a:t>‘ What did the Romans do for us?’</a:t>
            </a:r>
          </a:p>
          <a:p>
            <a:pPr algn="ctr"/>
            <a:r>
              <a:rPr lang="en-GB" sz="1300" dirty="0">
                <a:latin typeface="Letter-join Plus 36" panose="02000505000000020003" pitchFamily="50" charset="0"/>
              </a:rPr>
              <a:t>We will be exploring when this piece of History took place and understanding where it fits in with other pieces of History we have learnt about. We will learn, discuss and discover why the Romans invaded Britain, what life was like, different Roman leaders and their impact and what was their overall legacy. </a:t>
            </a:r>
            <a:endParaRPr lang="en-GB" sz="1300" dirty="0"/>
          </a:p>
        </p:txBody>
      </p:sp>
      <p:sp>
        <p:nvSpPr>
          <p:cNvPr id="16" name="Rectangle 15">
            <a:extLst>
              <a:ext uri="{FF2B5EF4-FFF2-40B4-BE49-F238E27FC236}">
                <a16:creationId xmlns:a16="http://schemas.microsoft.com/office/drawing/2014/main" id="{0089D308-D0D8-60AC-1FB6-F1A9ABDED777}"/>
              </a:ext>
            </a:extLst>
          </p:cNvPr>
          <p:cNvSpPr/>
          <p:nvPr/>
        </p:nvSpPr>
        <p:spPr>
          <a:xfrm>
            <a:off x="8376551" y="122362"/>
            <a:ext cx="3685198" cy="2839968"/>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11510186-7F4B-9ED7-D7EF-FE1F3FB77C72}"/>
              </a:ext>
            </a:extLst>
          </p:cNvPr>
          <p:cNvSpPr txBox="1"/>
          <p:nvPr/>
        </p:nvSpPr>
        <p:spPr>
          <a:xfrm>
            <a:off x="8394832" y="202628"/>
            <a:ext cx="3685198" cy="280076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err="1">
                <a:ln>
                  <a:noFill/>
                </a:ln>
                <a:solidFill>
                  <a:prstClr val="black"/>
                </a:solidFill>
                <a:effectLst/>
                <a:uLnTx/>
                <a:uFillTx/>
                <a:latin typeface="Linkpen 27b Print" panose="03050602060000000000" pitchFamily="66" charset="0"/>
              </a:rPr>
              <a:t>Maths</a:t>
            </a:r>
            <a:endParaRPr kumimoji="0" lang="en-US" sz="1100" b="1" i="0" u="sng" strike="noStrike" kern="1200" cap="none" spc="0" normalizeH="0" baseline="0" noProof="0" dirty="0">
              <a:ln>
                <a:noFill/>
              </a:ln>
              <a:solidFill>
                <a:prstClr val="black"/>
              </a:solidFill>
              <a:effectLst/>
              <a:uLnTx/>
              <a:uFillTx/>
              <a:latin typeface="Linkpen 27b Print" panose="03050602060000000000"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a:p>
            <a:pPr algn="ctr">
              <a:defRPr/>
            </a:pPr>
            <a:r>
              <a:rPr lang="en-GB" sz="1300" dirty="0">
                <a:latin typeface="Letter-join Plus 36" panose="02000505000000020003" pitchFamily="50" charset="0"/>
              </a:rPr>
              <a:t>In </a:t>
            </a:r>
            <a:r>
              <a:rPr lang="en-GB" sz="1300" b="1" dirty="0">
                <a:latin typeface="Letter-join Plus 36" panose="02000505000000020003" pitchFamily="50" charset="0"/>
              </a:rPr>
              <a:t>Year 4 </a:t>
            </a:r>
            <a:r>
              <a:rPr lang="en-GB" sz="1300" dirty="0">
                <a:latin typeface="Letter-join Plus 36" panose="02000505000000020003" pitchFamily="50" charset="0"/>
              </a:rPr>
              <a:t>this term we will continue to  consolidate our previous maths learning every week. New learning will consist of place value, addition and subtraction. Please continue to support your child to practise their recall of all times tables up to 12 x 12. We will be using TT Rockstars to aid this. Your child will be working through a plan of times tables which they need to learn. The ability to recall these facts more confidently will support your child in the </a:t>
            </a:r>
            <a:r>
              <a:rPr lang="en-GB" sz="1300" b="1" dirty="0">
                <a:latin typeface="Letter-join Plus 36" panose="02000505000000020003" pitchFamily="50" charset="0"/>
              </a:rPr>
              <a:t>statutory Multiplication Tables Check in June. </a:t>
            </a:r>
            <a:endParaRPr lang="en-GB" sz="1300" b="1" dirty="0">
              <a:solidFill>
                <a:schemeClr val="accent6">
                  <a:lumMod val="75000"/>
                </a:schemeClr>
              </a:solidFill>
              <a:latin typeface="Letter-join Plus 36" panose="02000505000000020003"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p:txBody>
      </p:sp>
      <p:sp>
        <p:nvSpPr>
          <p:cNvPr id="19" name="Rectangle 18">
            <a:extLst>
              <a:ext uri="{FF2B5EF4-FFF2-40B4-BE49-F238E27FC236}">
                <a16:creationId xmlns:a16="http://schemas.microsoft.com/office/drawing/2014/main" id="{F44CCDA3-2546-0B15-439C-EAABF40CC0AF}"/>
              </a:ext>
            </a:extLst>
          </p:cNvPr>
          <p:cNvSpPr/>
          <p:nvPr/>
        </p:nvSpPr>
        <p:spPr>
          <a:xfrm>
            <a:off x="4580086" y="4249342"/>
            <a:ext cx="3666046" cy="2494059"/>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04A4B02A-1887-DDAD-8302-72B2F226A761}"/>
              </a:ext>
            </a:extLst>
          </p:cNvPr>
          <p:cNvSpPr txBox="1"/>
          <p:nvPr/>
        </p:nvSpPr>
        <p:spPr>
          <a:xfrm>
            <a:off x="4533528" y="4162486"/>
            <a:ext cx="3712603" cy="1831271"/>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Linkpen 27b Print" panose="03050602060000000000"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Linkpen 27b Print" panose="03050602060000000000" pitchFamily="66" charset="0"/>
              </a:rPr>
              <a:t>Science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sng" strike="noStrike" kern="1200" cap="none" spc="0" normalizeH="0" baseline="0" noProof="0" dirty="0">
              <a:ln>
                <a:noFill/>
              </a:ln>
              <a:solidFill>
                <a:prstClr val="black"/>
              </a:solidFill>
              <a:effectLst/>
              <a:uLnTx/>
              <a:uFillTx/>
              <a:latin typeface="Linkpen 27b Print" panose="03050602060000000000" pitchFamily="66" charset="0"/>
            </a:endParaRPr>
          </a:p>
          <a:p>
            <a:pPr algn="ctr"/>
            <a:r>
              <a:rPr lang="en-GB" sz="1300" dirty="0">
                <a:latin typeface="Letter-join Plus 36" panose="02000505000000020003" pitchFamily="50" charset="0"/>
              </a:rPr>
              <a:t>This half term Year 4 will learn about ‘</a:t>
            </a:r>
            <a:r>
              <a:rPr lang="en-GB" sz="1300" b="1" dirty="0">
                <a:latin typeface="Letter-join Plus 36" panose="02000505000000020003" pitchFamily="50" charset="0"/>
              </a:rPr>
              <a:t>Animals including Humans</a:t>
            </a:r>
            <a:r>
              <a:rPr lang="en-GB" sz="1300" dirty="0">
                <a:latin typeface="Letter-join Plus 36" panose="02000505000000020003" pitchFamily="50" charset="0"/>
              </a:rPr>
              <a:t>’.</a:t>
            </a:r>
          </a:p>
          <a:p>
            <a:pPr algn="ctr"/>
            <a:r>
              <a:rPr lang="en-GB" sz="1300" dirty="0">
                <a:latin typeface="Letter-join Plus 36" panose="02000505000000020003" pitchFamily="50" charset="0"/>
              </a:rPr>
              <a:t>We will learn all about how the digestive system works, our teeth and their importance in everyday life and food chains and the impact animals have on one another. </a:t>
            </a:r>
          </a:p>
        </p:txBody>
      </p:sp>
      <p:pic>
        <p:nvPicPr>
          <p:cNvPr id="24" name="Picture 23" descr="Middlethorpe Primary Academy">
            <a:extLst>
              <a:ext uri="{FF2B5EF4-FFF2-40B4-BE49-F238E27FC236}">
                <a16:creationId xmlns:a16="http://schemas.microsoft.com/office/drawing/2014/main" id="{764964ED-19AD-8E6A-9EB6-B928299BEC0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6393" y="3216314"/>
            <a:ext cx="531992" cy="399616"/>
          </a:xfrm>
          <a:prstGeom prst="rect">
            <a:avLst/>
          </a:prstGeom>
          <a:noFill/>
          <a:ln>
            <a:noFill/>
          </a:ln>
        </p:spPr>
      </p:pic>
      <p:sp>
        <p:nvSpPr>
          <p:cNvPr id="25" name="Rectangle 24">
            <a:extLst>
              <a:ext uri="{FF2B5EF4-FFF2-40B4-BE49-F238E27FC236}">
                <a16:creationId xmlns:a16="http://schemas.microsoft.com/office/drawing/2014/main" id="{83C26D13-F52F-C458-8F85-5E41B68A0421}"/>
              </a:ext>
            </a:extLst>
          </p:cNvPr>
          <p:cNvSpPr/>
          <p:nvPr/>
        </p:nvSpPr>
        <p:spPr>
          <a:xfrm>
            <a:off x="8377349" y="4811823"/>
            <a:ext cx="3712603" cy="1888177"/>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135BCC0F-DD73-9D2C-FB0D-584E782CD710}"/>
              </a:ext>
            </a:extLst>
          </p:cNvPr>
          <p:cNvSpPr txBox="1"/>
          <p:nvPr/>
        </p:nvSpPr>
        <p:spPr>
          <a:xfrm>
            <a:off x="8394831" y="5038383"/>
            <a:ext cx="3685198" cy="1431161"/>
          </a:xfrm>
          <a:prstGeom prst="rect">
            <a:avLst/>
          </a:prstGeom>
          <a:noFill/>
        </p:spPr>
        <p:txBody>
          <a:bodyPr wrap="square">
            <a:spAutoFit/>
          </a:bodyPr>
          <a:lstStyle/>
          <a:p>
            <a:pPr algn="ctr"/>
            <a:r>
              <a:rPr lang="en-GB" sz="1100" b="1" u="sng" dirty="0">
                <a:latin typeface="Linkpen 27b Print" panose="03050602060000000000" pitchFamily="66" charset="0"/>
              </a:rPr>
              <a:t>Reading</a:t>
            </a:r>
          </a:p>
          <a:p>
            <a:pPr algn="ctr"/>
            <a:endParaRPr lang="en-GB" sz="1100" b="1" u="sng" dirty="0">
              <a:latin typeface="Linkpen 27b Print" panose="03050602060000000000" pitchFamily="66" charset="0"/>
            </a:endParaRPr>
          </a:p>
          <a:p>
            <a:pPr algn="ctr">
              <a:tabLst>
                <a:tab pos="177800" algn="l"/>
              </a:tabLst>
            </a:pPr>
            <a:r>
              <a:rPr lang="en-GB" sz="1300" dirty="0">
                <a:latin typeface="Letter-join Plus 36" panose="02000505000000020003" pitchFamily="50" charset="0"/>
              </a:rPr>
              <a:t>Please continue to share the love of books with your child. Encourage them to read/share books at least 5 times per week. This should be recorded on one page per week of the Reading Record with a comment and appropriate details. </a:t>
            </a:r>
            <a:endParaRPr lang="en-GB" sz="1300" b="1" dirty="0">
              <a:latin typeface="Letter-join Plus 36" panose="02000505000000020003" pitchFamily="50" charset="0"/>
            </a:endParaRPr>
          </a:p>
        </p:txBody>
      </p:sp>
      <p:sp>
        <p:nvSpPr>
          <p:cNvPr id="31" name="Rectangle 30">
            <a:extLst>
              <a:ext uri="{FF2B5EF4-FFF2-40B4-BE49-F238E27FC236}">
                <a16:creationId xmlns:a16="http://schemas.microsoft.com/office/drawing/2014/main" id="{C8A0AB1E-5BEB-BFCE-A9AB-21BE73F352E2}"/>
              </a:ext>
            </a:extLst>
          </p:cNvPr>
          <p:cNvSpPr/>
          <p:nvPr/>
        </p:nvSpPr>
        <p:spPr>
          <a:xfrm>
            <a:off x="8379984" y="3185310"/>
            <a:ext cx="3712603" cy="1507615"/>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A403C5F5-B01A-8D80-71A4-A6E0C041B88F}"/>
              </a:ext>
            </a:extLst>
          </p:cNvPr>
          <p:cNvSpPr txBox="1"/>
          <p:nvPr/>
        </p:nvSpPr>
        <p:spPr>
          <a:xfrm>
            <a:off x="8314287" y="3304208"/>
            <a:ext cx="3685198" cy="1369606"/>
          </a:xfrm>
          <a:prstGeom prst="rect">
            <a:avLst/>
          </a:prstGeom>
          <a:noFill/>
        </p:spPr>
        <p:txBody>
          <a:bodyPr wrap="square">
            <a:spAutoFit/>
          </a:bodyPr>
          <a:lstStyle/>
          <a:p>
            <a:pPr algn="ctr"/>
            <a:r>
              <a:rPr kumimoji="0" lang="en-GB" sz="1100" b="1" i="0" u="sng" strike="noStrike" kern="1200" cap="none" spc="0" normalizeH="0" baseline="0" noProof="0" dirty="0">
                <a:ln>
                  <a:noFill/>
                </a:ln>
                <a:solidFill>
                  <a:prstClr val="black"/>
                </a:solidFill>
                <a:effectLst/>
                <a:uLnTx/>
                <a:uFillTx/>
                <a:latin typeface="Linkpen 27b Print" panose="03050602060000000000" pitchFamily="66" charset="0"/>
              </a:rPr>
              <a:t>Homework</a:t>
            </a:r>
          </a:p>
          <a:p>
            <a:pPr algn="ctr"/>
            <a:r>
              <a:rPr lang="en-GB" sz="1200" dirty="0">
                <a:solidFill>
                  <a:prstClr val="black"/>
                </a:solidFill>
                <a:latin typeface="Letter-join Plus 36" panose="02000505000000020003" pitchFamily="50" charset="0"/>
              </a:rPr>
              <a:t>Reading books will be sent out every </a:t>
            </a:r>
            <a:r>
              <a:rPr lang="en-GB" sz="1200" b="1" dirty="0">
                <a:solidFill>
                  <a:prstClr val="black"/>
                </a:solidFill>
                <a:latin typeface="Letter-join Plus 36" panose="02000505000000020003" pitchFamily="50" charset="0"/>
              </a:rPr>
              <a:t>Friday</a:t>
            </a:r>
            <a:r>
              <a:rPr lang="en-GB" sz="1200" dirty="0">
                <a:solidFill>
                  <a:prstClr val="black"/>
                </a:solidFill>
                <a:latin typeface="Letter-join Plus 36" panose="02000505000000020003" pitchFamily="50" charset="0"/>
              </a:rPr>
              <a:t> with the expectation for them to be returned the </a:t>
            </a:r>
            <a:r>
              <a:rPr lang="en-GB" sz="1200" b="1" dirty="0">
                <a:solidFill>
                  <a:prstClr val="black"/>
                </a:solidFill>
                <a:latin typeface="Letter-join Plus 36" panose="02000505000000020003" pitchFamily="50" charset="0"/>
              </a:rPr>
              <a:t>following Thursday. </a:t>
            </a:r>
          </a:p>
          <a:p>
            <a:pPr algn="ctr"/>
            <a:r>
              <a:rPr lang="en-GB" sz="1200" dirty="0">
                <a:solidFill>
                  <a:prstClr val="black"/>
                </a:solidFill>
                <a:latin typeface="Letter-join Plus 36" panose="02000505000000020003" pitchFamily="50" charset="0"/>
              </a:rPr>
              <a:t>Homework will be online this year and more information regarding this will be sent out within the first weeks of school.</a:t>
            </a:r>
            <a:endParaRPr kumimoji="0" lang="en-GB" sz="1200" i="0" strike="noStrike" kern="1200" cap="none" spc="0" normalizeH="0" baseline="0" noProof="0" dirty="0">
              <a:ln>
                <a:noFill/>
              </a:ln>
              <a:solidFill>
                <a:prstClr val="black"/>
              </a:solidFill>
              <a:effectLst/>
              <a:uLnTx/>
              <a:uFillTx/>
              <a:latin typeface="Letter-join Plus 36" panose="02000505000000020003" pitchFamily="50" charset="0"/>
              <a:ea typeface="+mn-ea"/>
              <a:cs typeface="+mn-cs"/>
            </a:endParaRPr>
          </a:p>
        </p:txBody>
      </p:sp>
      <p:pic>
        <p:nvPicPr>
          <p:cNvPr id="3" name="Picture 2" descr="Middlethorpe Primary Academy">
            <a:extLst>
              <a:ext uri="{FF2B5EF4-FFF2-40B4-BE49-F238E27FC236}">
                <a16:creationId xmlns:a16="http://schemas.microsoft.com/office/drawing/2014/main" id="{23E90784-60E8-76FA-D734-7B6945C90D2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7309" y="3229192"/>
            <a:ext cx="531992" cy="399616"/>
          </a:xfrm>
          <a:prstGeom prst="rect">
            <a:avLst/>
          </a:prstGeom>
          <a:noFill/>
          <a:ln>
            <a:noFill/>
          </a:ln>
        </p:spPr>
      </p:pic>
      <p:pic>
        <p:nvPicPr>
          <p:cNvPr id="11" name="Picture 10">
            <a:extLst>
              <a:ext uri="{FF2B5EF4-FFF2-40B4-BE49-F238E27FC236}">
                <a16:creationId xmlns:a16="http://schemas.microsoft.com/office/drawing/2014/main" id="{0D1BC8ED-64CD-EF29-8F95-AEDE60612F8C}"/>
              </a:ext>
            </a:extLst>
          </p:cNvPr>
          <p:cNvPicPr>
            <a:picLocks noChangeAspect="1"/>
          </p:cNvPicPr>
          <p:nvPr/>
        </p:nvPicPr>
        <p:blipFill>
          <a:blip r:embed="rId3"/>
          <a:stretch>
            <a:fillRect/>
          </a:stretch>
        </p:blipFill>
        <p:spPr>
          <a:xfrm>
            <a:off x="4613905" y="5863633"/>
            <a:ext cx="1245719" cy="736716"/>
          </a:xfrm>
          <a:prstGeom prst="rect">
            <a:avLst/>
          </a:prstGeom>
        </p:spPr>
      </p:pic>
      <p:pic>
        <p:nvPicPr>
          <p:cNvPr id="17" name="Picture 16">
            <a:extLst>
              <a:ext uri="{FF2B5EF4-FFF2-40B4-BE49-F238E27FC236}">
                <a16:creationId xmlns:a16="http://schemas.microsoft.com/office/drawing/2014/main" id="{ED9D3AF8-FDDA-DFD5-E005-E2B059BAA854}"/>
              </a:ext>
            </a:extLst>
          </p:cNvPr>
          <p:cNvPicPr>
            <a:picLocks noChangeAspect="1"/>
          </p:cNvPicPr>
          <p:nvPr/>
        </p:nvPicPr>
        <p:blipFill>
          <a:blip r:embed="rId4"/>
          <a:stretch>
            <a:fillRect/>
          </a:stretch>
        </p:blipFill>
        <p:spPr>
          <a:xfrm>
            <a:off x="7152337" y="5747984"/>
            <a:ext cx="734751" cy="952016"/>
          </a:xfrm>
          <a:prstGeom prst="rect">
            <a:avLst/>
          </a:prstGeom>
        </p:spPr>
      </p:pic>
    </p:spTree>
    <p:extLst>
      <p:ext uri="{BB962C8B-B14F-4D97-AF65-F5344CB8AC3E}">
        <p14:creationId xmlns:p14="http://schemas.microsoft.com/office/powerpoint/2010/main" val="2729941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bfaf87b-7bdd-4c4f-a8f3-ec676afede73">
      <Terms xmlns="http://schemas.microsoft.com/office/infopath/2007/PartnerControls"/>
    </lcf76f155ced4ddcb4097134ff3c332f>
    <TaxCatchAll xmlns="597c8b6c-d28d-4116-9221-2285f0b8389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CE2A7EDF09AA4D8123CD991C4270FB" ma:contentTypeVersion="16" ma:contentTypeDescription="Create a new document." ma:contentTypeScope="" ma:versionID="c8cdd651eb595daf5541a6f9c9a68813">
  <xsd:schema xmlns:xsd="http://www.w3.org/2001/XMLSchema" xmlns:xs="http://www.w3.org/2001/XMLSchema" xmlns:p="http://schemas.microsoft.com/office/2006/metadata/properties" xmlns:ns2="fbfaf87b-7bdd-4c4f-a8f3-ec676afede73" xmlns:ns3="597c8b6c-d28d-4116-9221-2285f0b83890" targetNamespace="http://schemas.microsoft.com/office/2006/metadata/properties" ma:root="true" ma:fieldsID="35223468889958a5932d439c77ef391e" ns2:_="" ns3:_="">
    <xsd:import namespace="fbfaf87b-7bdd-4c4f-a8f3-ec676afede73"/>
    <xsd:import namespace="597c8b6c-d28d-4116-9221-2285f0b83890"/>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faf87b-7bdd-4c4f-a8f3-ec676afede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ee90a1c-6484-4b97-8607-00254b61c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c8b6c-d28d-4116-9221-2285f0b8389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9d1ace9-3a31-4726-8f57-0b105f78182c}" ma:internalName="TaxCatchAll" ma:showField="CatchAllData" ma:web="597c8b6c-d28d-4116-9221-2285f0b8389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A26C4C-2CCB-4455-A0CE-40EF7887C453}">
  <ds:schemaRefs>
    <ds:schemaRef ds:uri="http://schemas.openxmlformats.org/package/2006/metadata/core-properties"/>
    <ds:schemaRef ds:uri="http://purl.org/dc/terms/"/>
    <ds:schemaRef ds:uri="597c8b6c-d28d-4116-9221-2285f0b83890"/>
    <ds:schemaRef ds:uri="http://purl.org/dc/dcmitype/"/>
    <ds:schemaRef ds:uri="http://www.w3.org/XML/1998/namespace"/>
    <ds:schemaRef ds:uri="fbfaf87b-7bdd-4c4f-a8f3-ec676afede73"/>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F1913C67-C051-4AC7-A3C5-B64F6CB09040}">
  <ds:schemaRefs>
    <ds:schemaRef ds:uri="http://schemas.microsoft.com/sharepoint/v3/contenttype/forms"/>
  </ds:schemaRefs>
</ds:datastoreItem>
</file>

<file path=customXml/itemProps3.xml><?xml version="1.0" encoding="utf-8"?>
<ds:datastoreItem xmlns:ds="http://schemas.openxmlformats.org/officeDocument/2006/customXml" ds:itemID="{182BE59C-649B-4FBF-A469-2FBB9A332F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faf87b-7bdd-4c4f-a8f3-ec676afede73"/>
    <ds:schemaRef ds:uri="597c8b6c-d28d-4116-9221-2285f0b838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509</TotalTime>
  <Words>518</Words>
  <Application>Microsoft Office PowerPoint</Application>
  <PresentationFormat>Widescreen</PresentationFormat>
  <Paragraphs>37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Letter-join Plus 36</vt:lpstr>
      <vt:lpstr>Linkpen 27b Print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Booth, Rachel</dc:creator>
  <cp:lastModifiedBy>B Cadman (MT)</cp:lastModifiedBy>
  <cp:revision>51</cp:revision>
  <dcterms:created xsi:type="dcterms:W3CDTF">2020-03-31T10:05:01Z</dcterms:created>
  <dcterms:modified xsi:type="dcterms:W3CDTF">2026-09-02T11:05:30Z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0x01010056CE2A7EDF09AA4D8123CD991C4270FB</vt:lpwstr>
  </property>
  <property fmtid="{D5CDD505-2E9C-101B-9397-08002B2CF9AE}" pid="3" name="MediaServiceImageTags">
    <vt:lpwstr/>
  </property>
</Properties>
</file>