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00B9B1-C5E8-4B55-A2F5-51F14FBBECB3}" v="4" dt="2024-10-24T10:49:03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dman, Ben" userId="19a4090c-3457-4d71-88f3-a1d47547c2a4" providerId="ADAL" clId="{476AE5D1-68EE-487E-AB0B-8EE2A47ED29C}"/>
    <pc:docChg chg="undo custSel modSld">
      <pc:chgData name="Cadman, Ben" userId="19a4090c-3457-4d71-88f3-a1d47547c2a4" providerId="ADAL" clId="{476AE5D1-68EE-487E-AB0B-8EE2A47ED29C}" dt="2022-10-10T19:02:39.583" v="1583" actId="20577"/>
      <pc:docMkLst>
        <pc:docMk/>
      </pc:docMkLst>
      <pc:sldChg chg="addSp delSp modSp mod">
        <pc:chgData name="Cadman, Ben" userId="19a4090c-3457-4d71-88f3-a1d47547c2a4" providerId="ADAL" clId="{476AE5D1-68EE-487E-AB0B-8EE2A47ED29C}" dt="2022-10-10T19:02:39.583" v="1583" actId="20577"/>
        <pc:sldMkLst>
          <pc:docMk/>
          <pc:sldMk cId="3497726233" sldId="256"/>
        </pc:sldMkLst>
        <pc:spChg chg="mod">
          <ac:chgData name="Cadman, Ben" userId="19a4090c-3457-4d71-88f3-a1d47547c2a4" providerId="ADAL" clId="{476AE5D1-68EE-487E-AB0B-8EE2A47ED29C}" dt="2022-10-10T17:37:46.758" v="55" actId="20577"/>
          <ac:spMkLst>
            <pc:docMk/>
            <pc:sldMk cId="3497726233" sldId="256"/>
            <ac:spMk id="2" creationId="{00000000-0000-0000-0000-000000000000}"/>
          </ac:spMkLst>
        </pc:spChg>
        <pc:spChg chg="add mod">
          <ac:chgData name="Cadman, Ben" userId="19a4090c-3457-4d71-88f3-a1d47547c2a4" providerId="ADAL" clId="{476AE5D1-68EE-487E-AB0B-8EE2A47ED29C}" dt="2022-10-10T18:46:01.867" v="937" actId="1076"/>
          <ac:spMkLst>
            <pc:docMk/>
            <pc:sldMk cId="3497726233" sldId="256"/>
            <ac:spMk id="3" creationId="{7E3E1EAB-89E3-E5A9-290F-8C54D65E938E}"/>
          </ac:spMkLst>
        </pc:spChg>
        <pc:spChg chg="mod">
          <ac:chgData name="Cadman, Ben" userId="19a4090c-3457-4d71-88f3-a1d47547c2a4" providerId="ADAL" clId="{476AE5D1-68EE-487E-AB0B-8EE2A47ED29C}" dt="2022-10-10T18:39:05.729" v="807" actId="5793"/>
          <ac:spMkLst>
            <pc:docMk/>
            <pc:sldMk cId="3497726233" sldId="256"/>
            <ac:spMk id="6" creationId="{00000000-0000-0000-0000-000000000000}"/>
          </ac:spMkLst>
        </pc:spChg>
        <pc:spChg chg="del">
          <ac:chgData name="Cadman, Ben" userId="19a4090c-3457-4d71-88f3-a1d47547c2a4" providerId="ADAL" clId="{476AE5D1-68EE-487E-AB0B-8EE2A47ED29C}" dt="2022-10-10T17:50:49.125" v="185" actId="21"/>
          <ac:spMkLst>
            <pc:docMk/>
            <pc:sldMk cId="3497726233" sldId="256"/>
            <ac:spMk id="7" creationId="{00000000-0000-0000-0000-000000000000}"/>
          </ac:spMkLst>
        </pc:spChg>
        <pc:spChg chg="mod">
          <ac:chgData name="Cadman, Ben" userId="19a4090c-3457-4d71-88f3-a1d47547c2a4" providerId="ADAL" clId="{476AE5D1-68EE-487E-AB0B-8EE2A47ED29C}" dt="2022-10-10T18:49:04.007" v="1079" actId="1076"/>
          <ac:spMkLst>
            <pc:docMk/>
            <pc:sldMk cId="3497726233" sldId="256"/>
            <ac:spMk id="10" creationId="{00000000-0000-0000-0000-000000000000}"/>
          </ac:spMkLst>
        </pc:spChg>
        <pc:spChg chg="add del mod">
          <ac:chgData name="Cadman, Ben" userId="19a4090c-3457-4d71-88f3-a1d47547c2a4" providerId="ADAL" clId="{476AE5D1-68EE-487E-AB0B-8EE2A47ED29C}" dt="2022-10-10T18:44:59.461" v="916" actId="1076"/>
          <ac:spMkLst>
            <pc:docMk/>
            <pc:sldMk cId="3497726233" sldId="256"/>
            <ac:spMk id="12" creationId="{CB83A5E2-6C61-49F0-3F20-5765E25C8BB1}"/>
          </ac:spMkLst>
        </pc:spChg>
        <pc:spChg chg="del">
          <ac:chgData name="Cadman, Ben" userId="19a4090c-3457-4d71-88f3-a1d47547c2a4" providerId="ADAL" clId="{476AE5D1-68EE-487E-AB0B-8EE2A47ED29C}" dt="2022-10-10T17:50:56.187" v="186" actId="21"/>
          <ac:spMkLst>
            <pc:docMk/>
            <pc:sldMk cId="3497726233" sldId="256"/>
            <ac:spMk id="13" creationId="{00000000-0000-0000-0000-000000000000}"/>
          </ac:spMkLst>
        </pc:spChg>
        <pc:spChg chg="del">
          <ac:chgData name="Cadman, Ben" userId="19a4090c-3457-4d71-88f3-a1d47547c2a4" providerId="ADAL" clId="{476AE5D1-68EE-487E-AB0B-8EE2A47ED29C}" dt="2022-10-10T17:46:31.479" v="147" actId="21"/>
          <ac:spMkLst>
            <pc:docMk/>
            <pc:sldMk cId="3497726233" sldId="256"/>
            <ac:spMk id="14" creationId="{00000000-0000-0000-0000-000000000000}"/>
          </ac:spMkLst>
        </pc:spChg>
        <pc:spChg chg="del">
          <ac:chgData name="Cadman, Ben" userId="19a4090c-3457-4d71-88f3-a1d47547c2a4" providerId="ADAL" clId="{476AE5D1-68EE-487E-AB0B-8EE2A47ED29C}" dt="2022-10-10T17:46:36.187" v="150" actId="21"/>
          <ac:spMkLst>
            <pc:docMk/>
            <pc:sldMk cId="3497726233" sldId="256"/>
            <ac:spMk id="15" creationId="{00000000-0000-0000-0000-000000000000}"/>
          </ac:spMkLst>
        </pc:spChg>
        <pc:spChg chg="add del mod">
          <ac:chgData name="Cadman, Ben" userId="19a4090c-3457-4d71-88f3-a1d47547c2a4" providerId="ADAL" clId="{476AE5D1-68EE-487E-AB0B-8EE2A47ED29C}" dt="2022-10-10T17:55:35.336" v="582" actId="21"/>
          <ac:spMkLst>
            <pc:docMk/>
            <pc:sldMk cId="3497726233" sldId="256"/>
            <ac:spMk id="17" creationId="{A3C91A11-60C3-63E5-0D40-CE0044BC3C4D}"/>
          </ac:spMkLst>
        </pc:spChg>
        <pc:spChg chg="add del mod ord">
          <ac:chgData name="Cadman, Ben" userId="19a4090c-3457-4d71-88f3-a1d47547c2a4" providerId="ADAL" clId="{476AE5D1-68EE-487E-AB0B-8EE2A47ED29C}" dt="2022-10-10T18:45:48.037" v="929" actId="21"/>
          <ac:spMkLst>
            <pc:docMk/>
            <pc:sldMk cId="3497726233" sldId="256"/>
            <ac:spMk id="20" creationId="{EDB7B0CC-CE89-ADF0-09B9-CF2497C83B16}"/>
          </ac:spMkLst>
        </pc:spChg>
        <pc:spChg chg="add mod">
          <ac:chgData name="Cadman, Ben" userId="19a4090c-3457-4d71-88f3-a1d47547c2a4" providerId="ADAL" clId="{476AE5D1-68EE-487E-AB0B-8EE2A47ED29C}" dt="2022-10-10T18:46:57.725" v="1019" actId="1076"/>
          <ac:spMkLst>
            <pc:docMk/>
            <pc:sldMk cId="3497726233" sldId="256"/>
            <ac:spMk id="21" creationId="{000FE4B5-BD03-B933-CF92-66A675DC3509}"/>
          </ac:spMkLst>
        </pc:spChg>
        <pc:spChg chg="mod">
          <ac:chgData name="Cadman, Ben" userId="19a4090c-3457-4d71-88f3-a1d47547c2a4" providerId="ADAL" clId="{476AE5D1-68EE-487E-AB0B-8EE2A47ED29C}" dt="2022-10-10T19:02:39.583" v="1583" actId="20577"/>
          <ac:spMkLst>
            <pc:docMk/>
            <pc:sldMk cId="3497726233" sldId="256"/>
            <ac:spMk id="22" creationId="{00000000-0000-0000-0000-000000000000}"/>
          </ac:spMkLst>
        </pc:spChg>
        <pc:spChg chg="add mod">
          <ac:chgData name="Cadman, Ben" userId="19a4090c-3457-4d71-88f3-a1d47547c2a4" providerId="ADAL" clId="{476AE5D1-68EE-487E-AB0B-8EE2A47ED29C}" dt="2022-10-10T18:46:22.105" v="943" actId="1076"/>
          <ac:spMkLst>
            <pc:docMk/>
            <pc:sldMk cId="3497726233" sldId="256"/>
            <ac:spMk id="23" creationId="{011AA3C7-72E1-B136-3A67-2C5A3EF860D5}"/>
          </ac:spMkLst>
        </pc:spChg>
        <pc:spChg chg="add del mod">
          <ac:chgData name="Cadman, Ben" userId="19a4090c-3457-4d71-88f3-a1d47547c2a4" providerId="ADAL" clId="{476AE5D1-68EE-487E-AB0B-8EE2A47ED29C}" dt="2022-10-10T18:59:31.755" v="1577" actId="5793"/>
          <ac:spMkLst>
            <pc:docMk/>
            <pc:sldMk cId="3497726233" sldId="256"/>
            <ac:spMk id="26" creationId="{00000000-0000-0000-0000-000000000000}"/>
          </ac:spMkLst>
        </pc:spChg>
        <pc:picChg chg="del">
          <ac:chgData name="Cadman, Ben" userId="19a4090c-3457-4d71-88f3-a1d47547c2a4" providerId="ADAL" clId="{476AE5D1-68EE-487E-AB0B-8EE2A47ED29C}" dt="2022-10-10T17:45:54.599" v="56" actId="21"/>
          <ac:picMkLst>
            <pc:docMk/>
            <pc:sldMk cId="3497726233" sldId="256"/>
            <ac:picMk id="4" creationId="{00000000-0000-0000-0000-000000000000}"/>
          </ac:picMkLst>
        </pc:picChg>
        <pc:picChg chg="mod">
          <ac:chgData name="Cadman, Ben" userId="19a4090c-3457-4d71-88f3-a1d47547c2a4" providerId="ADAL" clId="{476AE5D1-68EE-487E-AB0B-8EE2A47ED29C}" dt="2022-10-10T18:48:59.350" v="1078" actId="1076"/>
          <ac:picMkLst>
            <pc:docMk/>
            <pc:sldMk cId="3497726233" sldId="256"/>
            <ac:picMk id="5" creationId="{00000000-0000-0000-0000-000000000000}"/>
          </ac:picMkLst>
        </pc:picChg>
        <pc:picChg chg="mod">
          <ac:chgData name="Cadman, Ben" userId="19a4090c-3457-4d71-88f3-a1d47547c2a4" providerId="ADAL" clId="{476AE5D1-68EE-487E-AB0B-8EE2A47ED29C}" dt="2022-10-10T17:53:33.550" v="497" actId="1076"/>
          <ac:picMkLst>
            <pc:docMk/>
            <pc:sldMk cId="3497726233" sldId="256"/>
            <ac:picMk id="8" creationId="{00000000-0000-0000-0000-000000000000}"/>
          </ac:picMkLst>
        </pc:picChg>
        <pc:picChg chg="add mod">
          <ac:chgData name="Cadman, Ben" userId="19a4090c-3457-4d71-88f3-a1d47547c2a4" providerId="ADAL" clId="{476AE5D1-68EE-487E-AB0B-8EE2A47ED29C}" dt="2022-10-10T19:02:11.962" v="1578" actId="14100"/>
          <ac:picMkLst>
            <pc:docMk/>
            <pc:sldMk cId="3497726233" sldId="256"/>
            <ac:picMk id="11" creationId="{BD49025A-093A-74A2-CDF4-E06F77DB4A70}"/>
          </ac:picMkLst>
        </pc:picChg>
        <pc:picChg chg="add del mod">
          <ac:chgData name="Cadman, Ben" userId="19a4090c-3457-4d71-88f3-a1d47547c2a4" providerId="ADAL" clId="{476AE5D1-68EE-487E-AB0B-8EE2A47ED29C}" dt="2022-10-10T17:55:06.242" v="553"/>
          <ac:picMkLst>
            <pc:docMk/>
            <pc:sldMk cId="3497726233" sldId="256"/>
            <ac:picMk id="16" creationId="{111D6BCE-DEAE-1D77-B448-FAFCFB799B43}"/>
          </ac:picMkLst>
        </pc:picChg>
        <pc:picChg chg="add mod">
          <ac:chgData name="Cadman, Ben" userId="19a4090c-3457-4d71-88f3-a1d47547c2a4" providerId="ADAL" clId="{476AE5D1-68EE-487E-AB0B-8EE2A47ED29C}" dt="2022-10-10T18:46:18.251" v="942" actId="1076"/>
          <ac:picMkLst>
            <pc:docMk/>
            <pc:sldMk cId="3497726233" sldId="256"/>
            <ac:picMk id="18" creationId="{3C7BB697-4329-BAF2-6B60-CA2C2CF76C7E}"/>
          </ac:picMkLst>
        </pc:picChg>
        <pc:picChg chg="add mod">
          <ac:chgData name="Cadman, Ben" userId="19a4090c-3457-4d71-88f3-a1d47547c2a4" providerId="ADAL" clId="{476AE5D1-68EE-487E-AB0B-8EE2A47ED29C}" dt="2022-10-10T18:48:42.552" v="1077" actId="14100"/>
          <ac:picMkLst>
            <pc:docMk/>
            <pc:sldMk cId="3497726233" sldId="256"/>
            <ac:picMk id="25" creationId="{D7AE0966-8DBE-9050-5F2B-83B6606E04AD}"/>
          </ac:picMkLst>
        </pc:picChg>
        <pc:picChg chg="del">
          <ac:chgData name="Cadman, Ben" userId="19a4090c-3457-4d71-88f3-a1d47547c2a4" providerId="ADAL" clId="{476AE5D1-68EE-487E-AB0B-8EE2A47ED29C}" dt="2022-10-10T17:51:07.147" v="192" actId="21"/>
          <ac:picMkLst>
            <pc:docMk/>
            <pc:sldMk cId="3497726233" sldId="256"/>
            <ac:picMk id="28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51:03.388" v="190" actId="21"/>
          <ac:picMkLst>
            <pc:docMk/>
            <pc:sldMk cId="3497726233" sldId="256"/>
            <ac:picMk id="30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46:37.320" v="151" actId="21"/>
          <ac:picMkLst>
            <pc:docMk/>
            <pc:sldMk cId="3497726233" sldId="256"/>
            <ac:picMk id="33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46:32.927" v="148" actId="21"/>
          <ac:picMkLst>
            <pc:docMk/>
            <pc:sldMk cId="3497726233" sldId="256"/>
            <ac:picMk id="35" creationId="{00000000-0000-0000-0000-000000000000}"/>
          </ac:picMkLst>
        </pc:picChg>
        <pc:picChg chg="mod">
          <ac:chgData name="Cadman, Ben" userId="19a4090c-3457-4d71-88f3-a1d47547c2a4" providerId="ADAL" clId="{476AE5D1-68EE-487E-AB0B-8EE2A47ED29C}" dt="2022-10-10T17:53:43.173" v="500" actId="1076"/>
          <ac:picMkLst>
            <pc:docMk/>
            <pc:sldMk cId="3497726233" sldId="256"/>
            <ac:picMk id="1032" creationId="{00000000-0000-0000-0000-000000000000}"/>
          </ac:picMkLst>
        </pc:picChg>
        <pc:picChg chg="mod">
          <ac:chgData name="Cadman, Ben" userId="19a4090c-3457-4d71-88f3-a1d47547c2a4" providerId="ADAL" clId="{476AE5D1-68EE-487E-AB0B-8EE2A47ED29C}" dt="2022-10-10T17:53:31.041" v="496" actId="1076"/>
          <ac:picMkLst>
            <pc:docMk/>
            <pc:sldMk cId="3497726233" sldId="256"/>
            <ac:picMk id="1034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51:05.217" v="191" actId="21"/>
          <ac:picMkLst>
            <pc:docMk/>
            <pc:sldMk cId="3497726233" sldId="256"/>
            <ac:picMk id="1036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51:02.274" v="189" actId="21"/>
          <ac:picMkLst>
            <pc:docMk/>
            <pc:sldMk cId="3497726233" sldId="256"/>
            <ac:picMk id="1040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46:38.374" v="152" actId="21"/>
          <ac:picMkLst>
            <pc:docMk/>
            <pc:sldMk cId="3497726233" sldId="256"/>
            <ac:picMk id="1044" creationId="{00000000-0000-0000-0000-000000000000}"/>
          </ac:picMkLst>
        </pc:picChg>
        <pc:picChg chg="del">
          <ac:chgData name="Cadman, Ben" userId="19a4090c-3457-4d71-88f3-a1d47547c2a4" providerId="ADAL" clId="{476AE5D1-68EE-487E-AB0B-8EE2A47ED29C}" dt="2022-10-10T17:46:34.351" v="149" actId="21"/>
          <ac:picMkLst>
            <pc:docMk/>
            <pc:sldMk cId="3497726233" sldId="256"/>
            <ac:picMk id="1046" creationId="{00000000-0000-0000-0000-000000000000}"/>
          </ac:picMkLst>
        </pc:picChg>
      </pc:sldChg>
    </pc:docChg>
  </pc:docChgLst>
  <pc:docChgLst>
    <pc:chgData name="Cadman, Ben" userId="19a4090c-3457-4d71-88f3-a1d47547c2a4" providerId="ADAL" clId="{AF00B9B1-C5E8-4B55-A2F5-51F14FBBECB3}"/>
    <pc:docChg chg="custSel modSld">
      <pc:chgData name="Cadman, Ben" userId="19a4090c-3457-4d71-88f3-a1d47547c2a4" providerId="ADAL" clId="{AF00B9B1-C5E8-4B55-A2F5-51F14FBBECB3}" dt="2024-10-24T10:54:09.374" v="131" actId="20577"/>
      <pc:docMkLst>
        <pc:docMk/>
      </pc:docMkLst>
      <pc:sldChg chg="addSp delSp modSp mod">
        <pc:chgData name="Cadman, Ben" userId="19a4090c-3457-4d71-88f3-a1d47547c2a4" providerId="ADAL" clId="{AF00B9B1-C5E8-4B55-A2F5-51F14FBBECB3}" dt="2024-10-24T10:54:09.374" v="131" actId="20577"/>
        <pc:sldMkLst>
          <pc:docMk/>
          <pc:sldMk cId="3497726233" sldId="256"/>
        </pc:sldMkLst>
        <pc:spChg chg="mod">
          <ac:chgData name="Cadman, Ben" userId="19a4090c-3457-4d71-88f3-a1d47547c2a4" providerId="ADAL" clId="{AF00B9B1-C5E8-4B55-A2F5-51F14FBBECB3}" dt="2024-10-24T10:50:13.529" v="103" actId="14100"/>
          <ac:spMkLst>
            <pc:docMk/>
            <pc:sldMk cId="3497726233" sldId="256"/>
            <ac:spMk id="3" creationId="{7E3E1EAB-89E3-E5A9-290F-8C54D65E938E}"/>
          </ac:spMkLst>
        </pc:spChg>
        <pc:spChg chg="mod">
          <ac:chgData name="Cadman, Ben" userId="19a4090c-3457-4d71-88f3-a1d47547c2a4" providerId="ADAL" clId="{AF00B9B1-C5E8-4B55-A2F5-51F14FBBECB3}" dt="2024-10-24T10:54:09.374" v="131" actId="20577"/>
          <ac:spMkLst>
            <pc:docMk/>
            <pc:sldMk cId="3497726233" sldId="256"/>
            <ac:spMk id="10" creationId="{00000000-0000-0000-0000-000000000000}"/>
          </ac:spMkLst>
        </pc:spChg>
        <pc:spChg chg="mod">
          <ac:chgData name="Cadman, Ben" userId="19a4090c-3457-4d71-88f3-a1d47547c2a4" providerId="ADAL" clId="{AF00B9B1-C5E8-4B55-A2F5-51F14FBBECB3}" dt="2024-10-24T10:50:42.366" v="110" actId="20577"/>
          <ac:spMkLst>
            <pc:docMk/>
            <pc:sldMk cId="3497726233" sldId="256"/>
            <ac:spMk id="12" creationId="{CB83A5E2-6C61-49F0-3F20-5765E25C8BB1}"/>
          </ac:spMkLst>
        </pc:spChg>
        <pc:spChg chg="mod">
          <ac:chgData name="Cadman, Ben" userId="19a4090c-3457-4d71-88f3-a1d47547c2a4" providerId="ADAL" clId="{AF00B9B1-C5E8-4B55-A2F5-51F14FBBECB3}" dt="2024-10-24T10:48:06.534" v="81" actId="20577"/>
          <ac:spMkLst>
            <pc:docMk/>
            <pc:sldMk cId="3497726233" sldId="256"/>
            <ac:spMk id="21" creationId="{000FE4B5-BD03-B933-CF92-66A675DC3509}"/>
          </ac:spMkLst>
        </pc:spChg>
        <pc:spChg chg="mod">
          <ac:chgData name="Cadman, Ben" userId="19a4090c-3457-4d71-88f3-a1d47547c2a4" providerId="ADAL" clId="{AF00B9B1-C5E8-4B55-A2F5-51F14FBBECB3}" dt="2024-10-24T10:50:32.822" v="106" actId="33524"/>
          <ac:spMkLst>
            <pc:docMk/>
            <pc:sldMk cId="3497726233" sldId="256"/>
            <ac:spMk id="22" creationId="{00000000-0000-0000-0000-000000000000}"/>
          </ac:spMkLst>
        </pc:spChg>
        <pc:spChg chg="del">
          <ac:chgData name="Cadman, Ben" userId="19a4090c-3457-4d71-88f3-a1d47547c2a4" providerId="ADAL" clId="{AF00B9B1-C5E8-4B55-A2F5-51F14FBBECB3}" dt="2024-10-24T10:47:22.479" v="0" actId="21"/>
          <ac:spMkLst>
            <pc:docMk/>
            <pc:sldMk cId="3497726233" sldId="256"/>
            <ac:spMk id="23" creationId="{011AA3C7-72E1-B136-3A67-2C5A3EF860D5}"/>
          </ac:spMkLst>
        </pc:spChg>
        <pc:spChg chg="mod">
          <ac:chgData name="Cadman, Ben" userId="19a4090c-3457-4d71-88f3-a1d47547c2a4" providerId="ADAL" clId="{AF00B9B1-C5E8-4B55-A2F5-51F14FBBECB3}" dt="2024-10-24T10:47:50.092" v="54" actId="20577"/>
          <ac:spMkLst>
            <pc:docMk/>
            <pc:sldMk cId="3497726233" sldId="256"/>
            <ac:spMk id="26" creationId="{00000000-0000-0000-0000-000000000000}"/>
          </ac:spMkLst>
        </pc:spChg>
        <pc:picChg chg="del">
          <ac:chgData name="Cadman, Ben" userId="19a4090c-3457-4d71-88f3-a1d47547c2a4" providerId="ADAL" clId="{AF00B9B1-C5E8-4B55-A2F5-51F14FBBECB3}" dt="2024-10-24T10:49:17.151" v="91" actId="21"/>
          <ac:picMkLst>
            <pc:docMk/>
            <pc:sldMk cId="3497726233" sldId="256"/>
            <ac:picMk id="9" creationId="{B1426ED7-0BAD-FBA1-F505-17068D4FC6BE}"/>
          </ac:picMkLst>
        </pc:picChg>
        <pc:picChg chg="add mod">
          <ac:chgData name="Cadman, Ben" userId="19a4090c-3457-4d71-88f3-a1d47547c2a4" providerId="ADAL" clId="{AF00B9B1-C5E8-4B55-A2F5-51F14FBBECB3}" dt="2024-10-24T10:50:17.703" v="105" actId="1076"/>
          <ac:picMkLst>
            <pc:docMk/>
            <pc:sldMk cId="3497726233" sldId="256"/>
            <ac:picMk id="11" creationId="{F2BAFA86-E0C9-8930-9B87-F1560EC3F8C4}"/>
          </ac:picMkLst>
        </pc:picChg>
        <pc:picChg chg="del">
          <ac:chgData name="Cadman, Ben" userId="19a4090c-3457-4d71-88f3-a1d47547c2a4" providerId="ADAL" clId="{AF00B9B1-C5E8-4B55-A2F5-51F14FBBECB3}" dt="2024-10-24T10:49:05.692" v="86" actId="21"/>
          <ac:picMkLst>
            <pc:docMk/>
            <pc:sldMk cId="3497726233" sldId="256"/>
            <ac:picMk id="14" creationId="{886D2DA8-2E7F-6092-39DB-3A21B758C627}"/>
          </ac:picMkLst>
        </pc:picChg>
        <pc:picChg chg="add mod">
          <ac:chgData name="Cadman, Ben" userId="19a4090c-3457-4d71-88f3-a1d47547c2a4" providerId="ADAL" clId="{AF00B9B1-C5E8-4B55-A2F5-51F14FBBECB3}" dt="2024-10-24T10:51:28.309" v="115" actId="1076"/>
          <ac:picMkLst>
            <pc:docMk/>
            <pc:sldMk cId="3497726233" sldId="256"/>
            <ac:picMk id="15" creationId="{31004577-49E3-0ACB-31BE-CEFB2923E654}"/>
          </ac:picMkLst>
        </pc:picChg>
        <pc:picChg chg="add mod">
          <ac:chgData name="Cadman, Ben" userId="19a4090c-3457-4d71-88f3-a1d47547c2a4" providerId="ADAL" clId="{AF00B9B1-C5E8-4B55-A2F5-51F14FBBECB3}" dt="2024-10-24T10:53:59.159" v="118" actId="14100"/>
          <ac:picMkLst>
            <pc:docMk/>
            <pc:sldMk cId="3497726233" sldId="256"/>
            <ac:picMk id="17" creationId="{E36CB93C-759E-848E-FF80-4FA646547AD6}"/>
          </ac:picMkLst>
        </pc:picChg>
        <pc:picChg chg="del">
          <ac:chgData name="Cadman, Ben" userId="19a4090c-3457-4d71-88f3-a1d47547c2a4" providerId="ADAL" clId="{AF00B9B1-C5E8-4B55-A2F5-51F14FBBECB3}" dt="2024-10-24T10:48:08.931" v="82" actId="21"/>
          <ac:picMkLst>
            <pc:docMk/>
            <pc:sldMk cId="3497726233" sldId="256"/>
            <ac:picMk id="18" creationId="{3C7BB697-4329-BAF2-6B60-CA2C2CF76C7E}"/>
          </ac:picMkLst>
        </pc:picChg>
        <pc:picChg chg="add mod">
          <ac:chgData name="Cadman, Ben" userId="19a4090c-3457-4d71-88f3-a1d47547c2a4" providerId="ADAL" clId="{AF00B9B1-C5E8-4B55-A2F5-51F14FBBECB3}" dt="2024-10-24T10:49:03.229" v="85" actId="1076"/>
          <ac:picMkLst>
            <pc:docMk/>
            <pc:sldMk cId="3497726233" sldId="256"/>
            <ac:picMk id="1026" creationId="{91B4D17D-30CD-9C32-652F-949CE2ED0D88}"/>
          </ac:picMkLst>
        </pc:picChg>
      </pc:sldChg>
    </pc:docChg>
  </pc:docChgLst>
  <pc:docChgLst>
    <pc:chgData name="Cadman, Ben" userId="19a4090c-3457-4d71-88f3-a1d47547c2a4" providerId="ADAL" clId="{BECFAFA1-0404-4722-B840-E67F917CD30D}"/>
    <pc:docChg chg="custSel modSld">
      <pc:chgData name="Cadman, Ben" userId="19a4090c-3457-4d71-88f3-a1d47547c2a4" providerId="ADAL" clId="{BECFAFA1-0404-4722-B840-E67F917CD30D}" dt="2023-07-19T12:28:41.454" v="19" actId="1076"/>
      <pc:docMkLst>
        <pc:docMk/>
      </pc:docMkLst>
      <pc:sldChg chg="addSp delSp modSp mod">
        <pc:chgData name="Cadman, Ben" userId="19a4090c-3457-4d71-88f3-a1d47547c2a4" providerId="ADAL" clId="{BECFAFA1-0404-4722-B840-E67F917CD30D}" dt="2023-07-19T12:28:41.454" v="19" actId="1076"/>
        <pc:sldMkLst>
          <pc:docMk/>
          <pc:sldMk cId="3497726233" sldId="256"/>
        </pc:sldMkLst>
        <pc:spChg chg="mod">
          <ac:chgData name="Cadman, Ben" userId="19a4090c-3457-4d71-88f3-a1d47547c2a4" providerId="ADAL" clId="{BECFAFA1-0404-4722-B840-E67F917CD30D}" dt="2023-07-19T11:33:01.569" v="5" actId="20577"/>
          <ac:spMkLst>
            <pc:docMk/>
            <pc:sldMk cId="3497726233" sldId="256"/>
            <ac:spMk id="2" creationId="{00000000-0000-0000-0000-000000000000}"/>
          </ac:spMkLst>
        </pc:spChg>
        <pc:spChg chg="mod">
          <ac:chgData name="Cadman, Ben" userId="19a4090c-3457-4d71-88f3-a1d47547c2a4" providerId="ADAL" clId="{BECFAFA1-0404-4722-B840-E67F917CD30D}" dt="2023-07-19T11:32:53.066" v="1" actId="5793"/>
          <ac:spMkLst>
            <pc:docMk/>
            <pc:sldMk cId="3497726233" sldId="256"/>
            <ac:spMk id="26" creationId="{00000000-0000-0000-0000-000000000000}"/>
          </ac:spMkLst>
        </pc:spChg>
        <pc:picChg chg="add mod">
          <ac:chgData name="Cadman, Ben" userId="19a4090c-3457-4d71-88f3-a1d47547c2a4" providerId="ADAL" clId="{BECFAFA1-0404-4722-B840-E67F917CD30D}" dt="2023-07-19T11:33:10.926" v="8" actId="1076"/>
          <ac:picMkLst>
            <pc:docMk/>
            <pc:sldMk cId="3497726233" sldId="256"/>
            <ac:picMk id="4" creationId="{EB14396F-EA71-5C87-1F5E-C7F1FCD98DA9}"/>
          </ac:picMkLst>
        </pc:picChg>
        <pc:picChg chg="add mod">
          <ac:chgData name="Cadman, Ben" userId="19a4090c-3457-4d71-88f3-a1d47547c2a4" providerId="ADAL" clId="{BECFAFA1-0404-4722-B840-E67F917CD30D}" dt="2023-07-19T11:57:33.766" v="14" actId="1076"/>
          <ac:picMkLst>
            <pc:docMk/>
            <pc:sldMk cId="3497726233" sldId="256"/>
            <ac:picMk id="9" creationId="{B1426ED7-0BAD-FBA1-F505-17068D4FC6BE}"/>
          </ac:picMkLst>
        </pc:picChg>
        <pc:picChg chg="del">
          <ac:chgData name="Cadman, Ben" userId="19a4090c-3457-4d71-88f3-a1d47547c2a4" providerId="ADAL" clId="{BECFAFA1-0404-4722-B840-E67F917CD30D}" dt="2023-07-19T11:57:37.114" v="15" actId="21"/>
          <ac:picMkLst>
            <pc:docMk/>
            <pc:sldMk cId="3497726233" sldId="256"/>
            <ac:picMk id="11" creationId="{BD49025A-093A-74A2-CDF4-E06F77DB4A70}"/>
          </ac:picMkLst>
        </pc:picChg>
        <pc:picChg chg="add mod">
          <ac:chgData name="Cadman, Ben" userId="19a4090c-3457-4d71-88f3-a1d47547c2a4" providerId="ADAL" clId="{BECFAFA1-0404-4722-B840-E67F917CD30D}" dt="2023-07-19T12:28:41.454" v="19" actId="1076"/>
          <ac:picMkLst>
            <pc:docMk/>
            <pc:sldMk cId="3497726233" sldId="256"/>
            <ac:picMk id="14" creationId="{886D2DA8-2E7F-6092-39DB-3A21B758C627}"/>
          </ac:picMkLst>
        </pc:picChg>
        <pc:picChg chg="del">
          <ac:chgData name="Cadman, Ben" userId="19a4090c-3457-4d71-88f3-a1d47547c2a4" providerId="ADAL" clId="{BECFAFA1-0404-4722-B840-E67F917CD30D}" dt="2023-07-19T11:32:57.033" v="2" actId="21"/>
          <ac:picMkLst>
            <pc:docMk/>
            <pc:sldMk cId="3497726233" sldId="256"/>
            <ac:picMk id="25" creationId="{D7AE0966-8DBE-9050-5F2B-83B6606E04AD}"/>
          </ac:picMkLst>
        </pc:picChg>
        <pc:picChg chg="del">
          <ac:chgData name="Cadman, Ben" userId="19a4090c-3457-4d71-88f3-a1d47547c2a4" providerId="ADAL" clId="{BECFAFA1-0404-4722-B840-E67F917CD30D}" dt="2023-07-19T11:33:03.229" v="6" actId="21"/>
          <ac:picMkLst>
            <pc:docMk/>
            <pc:sldMk cId="3497726233" sldId="256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/>
          </a:bodyPr>
          <a:lstStyle/>
          <a:p>
            <a:r>
              <a:rPr lang="en-GB" sz="4900" dirty="0">
                <a:solidFill>
                  <a:schemeClr val="accent1"/>
                </a:solidFill>
              </a:rPr>
              <a:t>Enrichment @MIDDLETHORPE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59" y="16208"/>
            <a:ext cx="856066" cy="8560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4820" y="1021272"/>
            <a:ext cx="5983266" cy="156966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i="1" dirty="0"/>
              <a:t>At Middlethorpe Primary Academy, we believe that it is vital for all our pupils to learn from and about leading a physical and healthy lifestyle, so that they can understand how to manage/improve their life. Alongside our curriculum, we offer a range of clubs, which allow pupils to access a variety of opportunities to develop their skills and to complete activities at their leisure.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56121" y="981158"/>
            <a:ext cx="5513713" cy="2862322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Playleaders– </a:t>
            </a:r>
            <a:r>
              <a:rPr lang="en-GB" b="1" dirty="0"/>
              <a:t>Autumn 2</a:t>
            </a:r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55575" y="2689491"/>
            <a:ext cx="3159006" cy="243143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Experiencing </a:t>
            </a:r>
          </a:p>
          <a:p>
            <a:pPr algn="ctr"/>
            <a:r>
              <a:rPr lang="en-GB" b="1" dirty="0"/>
              <a:t>Competition</a:t>
            </a:r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1400" i="1" dirty="0"/>
              <a:t>Throughout the year, we offer all pupils in Key Stage 2 the chance to compete and participate in competition. We value this as an important factor in developing the skills learnt in school to use them in a competitive environment. 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51245" y="5370576"/>
            <a:ext cx="3159006" cy="1323439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Daily implementation: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Daily Mile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Playground leaders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OPAL (Outdoor learning and </a:t>
            </a:r>
          </a:p>
          <a:p>
            <a:r>
              <a:rPr lang="en-GB" sz="1200" dirty="0"/>
              <a:t>play</a:t>
            </a:r>
          </a:p>
          <a:p>
            <a:endParaRPr lang="en-GB" sz="1400" dirty="0"/>
          </a:p>
        </p:txBody>
      </p:sp>
      <p:pic>
        <p:nvPicPr>
          <p:cNvPr id="1032" name="Picture 8" descr="The steps to make a running animation by invislerblack on Deviant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770" y="5935197"/>
            <a:ext cx="698900" cy="5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nd Drawn Earth Spinning. Loop-ready Stock Footage Video (100%  Royalty-free) 4850387 | Shuttersto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45" y="2869685"/>
            <a:ext cx="596207" cy="33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Animated Sports Clipart - Clip Art Librar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478" y="2869685"/>
            <a:ext cx="587975" cy="485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E3E1EAB-89E3-E5A9-290F-8C54D65E938E}"/>
              </a:ext>
            </a:extLst>
          </p:cNvPr>
          <p:cNvSpPr txBox="1"/>
          <p:nvPr/>
        </p:nvSpPr>
        <p:spPr>
          <a:xfrm>
            <a:off x="6464927" y="3954048"/>
            <a:ext cx="5504907" cy="2585323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After School Club Timetable – Autumn 2</a:t>
            </a:r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endParaRPr lang="en-GB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83A5E2-6C61-49F0-3F20-5765E25C8BB1}"/>
              </a:ext>
            </a:extLst>
          </p:cNvPr>
          <p:cNvSpPr txBox="1"/>
          <p:nvPr/>
        </p:nvSpPr>
        <p:spPr>
          <a:xfrm>
            <a:off x="3833543" y="2707553"/>
            <a:ext cx="2288780" cy="124649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School Games Award 2023/2024</a:t>
            </a:r>
            <a:endParaRPr lang="en-GB" sz="1400" dirty="0"/>
          </a:p>
          <a:p>
            <a:pPr algn="ctr"/>
            <a:r>
              <a:rPr lang="en-GB" sz="1300" dirty="0"/>
              <a:t>We are proud to have achieved the ‘Gold’ School Games award for 2023/2024.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0FE4B5-BD03-B933-CF92-66A675DC3509}"/>
              </a:ext>
            </a:extLst>
          </p:cNvPr>
          <p:cNvSpPr txBox="1"/>
          <p:nvPr/>
        </p:nvSpPr>
        <p:spPr>
          <a:xfrm>
            <a:off x="3615986" y="5288866"/>
            <a:ext cx="2723893" cy="1492716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/>
              <a:t>Club/School Links:</a:t>
            </a:r>
          </a:p>
          <a:p>
            <a:pPr algn="ctr"/>
            <a:r>
              <a:rPr lang="en-GB" sz="1300" dirty="0"/>
              <a:t>Grimsby Town Football Club</a:t>
            </a:r>
          </a:p>
          <a:p>
            <a:pPr algn="ctr"/>
            <a:r>
              <a:rPr lang="en-GB" sz="1300" dirty="0"/>
              <a:t>Grimsby Twist and Flip</a:t>
            </a:r>
          </a:p>
          <a:p>
            <a:pPr algn="ctr"/>
            <a:r>
              <a:rPr lang="en-GB" sz="1300" dirty="0"/>
              <a:t>Cleethorpes Academy </a:t>
            </a:r>
          </a:p>
          <a:p>
            <a:pPr algn="ctr"/>
            <a:r>
              <a:rPr lang="en-GB" sz="1300" dirty="0"/>
              <a:t>Caistor Yarborough </a:t>
            </a:r>
          </a:p>
          <a:p>
            <a:pPr algn="ctr"/>
            <a:r>
              <a:rPr lang="en-GB" sz="1300" dirty="0"/>
              <a:t>Oasis Academy Wintringham – School Sport Partnership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14396F-EA71-5C87-1F5E-C7F1FCD98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820" y="96254"/>
            <a:ext cx="856066" cy="856066"/>
          </a:xfrm>
          <a:prstGeom prst="rect">
            <a:avLst/>
          </a:prstGeom>
        </p:spPr>
      </p:pic>
      <p:pic>
        <p:nvPicPr>
          <p:cNvPr id="1026" name="Picture 2" descr="School Games GOLD Mark Award – The Discovery Academy | Stoke on Trent |  Part of the Alpha Academies Trust">
            <a:extLst>
              <a:ext uri="{FF2B5EF4-FFF2-40B4-BE49-F238E27FC236}">
                <a16:creationId xmlns:a16="http://schemas.microsoft.com/office/drawing/2014/main" id="{91B4D17D-30CD-9C32-652F-949CE2ED0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804" y="4070669"/>
            <a:ext cx="1152255" cy="1157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BAFA86-E0C9-8930-9B87-F1560EC3F8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5904" y="4274113"/>
            <a:ext cx="4542488" cy="21929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1004577-49E3-0ACB-31BE-CEFB2923E6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6089" y="2155648"/>
            <a:ext cx="3047305" cy="163836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36CB93C-759E-848E-FF80-4FA646547A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71490" y="1361089"/>
            <a:ext cx="2436913" cy="122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5" ma:contentTypeDescription="Create a new document." ma:contentTypeScope="" ma:versionID="daea3f94d4f766f0375910be9b2ba6f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b21c9591371f1f850aced41d961ed5ca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39717B-69F3-4657-BE9C-ACF3D49D0EAC}">
  <ds:schemaRefs>
    <ds:schemaRef ds:uri="http://purl.org/dc/terms/"/>
    <ds:schemaRef ds:uri="http://schemas.microsoft.com/office/2006/metadata/properties"/>
    <ds:schemaRef ds:uri="fbfaf87b-7bdd-4c4f-a8f3-ec676afede73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97c8b6c-d28d-4116-9221-2285f0b83890"/>
  </ds:schemaRefs>
</ds:datastoreItem>
</file>

<file path=customXml/itemProps2.xml><?xml version="1.0" encoding="utf-8"?>
<ds:datastoreItem xmlns:ds="http://schemas.openxmlformats.org/officeDocument/2006/customXml" ds:itemID="{4A79B180-A8AD-4932-AFB5-CD2E914794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0DDB67-67AE-4BC6-8666-B1C55299CC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faf87b-7bdd-4c4f-a8f3-ec676afede73"/>
    <ds:schemaRef ds:uri="597c8b6c-d28d-4116-9221-2285f0b838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7885</TotalTime>
  <Words>188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Enrichment @MIDDLETHORPE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Cadman, Ben</cp:lastModifiedBy>
  <cp:revision>64</cp:revision>
  <cp:lastPrinted>2021-11-29T19:44:00Z</cp:lastPrinted>
  <dcterms:created xsi:type="dcterms:W3CDTF">2019-11-06T10:58:00Z</dcterms:created>
  <dcterms:modified xsi:type="dcterms:W3CDTF">2024-10-24T10:54:10Z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573400</vt:r8>
  </property>
  <property fmtid="{D5CDD505-2E9C-101B-9397-08002B2CF9AE}" pid="4" name="MediaServiceImageTags">
    <vt:lpwstr/>
  </property>
</Properties>
</file>