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85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1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8994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505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946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2936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19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431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969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732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130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8CCD4-74CE-46E0-80B9-FA08E587E43D}" type="datetimeFigureOut">
              <a:rPr lang="en-GB" smtClean="0"/>
              <a:t>16/05/2022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588FA-39B5-414E-AAFB-206C8E33D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896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communicate ic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371" y="2452089"/>
            <a:ext cx="620232" cy="620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91517" y="2916008"/>
            <a:ext cx="12957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Communicate Geographically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72832" y="2969029"/>
            <a:ext cx="16060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Enquire Geographically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595376" y="2899187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Study location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2875" y="2559820"/>
            <a:ext cx="445623" cy="445623"/>
          </a:xfrm>
          <a:prstGeom prst="rect">
            <a:avLst/>
          </a:prstGeom>
        </p:spPr>
      </p:pic>
      <p:grpSp>
        <p:nvGrpSpPr>
          <p:cNvPr id="60" name="Group 59"/>
          <p:cNvGrpSpPr/>
          <p:nvPr/>
        </p:nvGrpSpPr>
        <p:grpSpPr>
          <a:xfrm>
            <a:off x="278086" y="1017107"/>
            <a:ext cx="11704320" cy="826164"/>
            <a:chOff x="282633" y="1044197"/>
            <a:chExt cx="11704320" cy="826164"/>
          </a:xfrm>
        </p:grpSpPr>
        <p:pic>
          <p:nvPicPr>
            <p:cNvPr id="20" name="Picture 50" descr="Image result for seaside icon transparent background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6242" t="17097" r="14384" b="17960"/>
            <a:stretch/>
          </p:blipFill>
          <p:spPr bwMode="auto">
            <a:xfrm>
              <a:off x="639984" y="1044197"/>
              <a:ext cx="556953" cy="5213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9" name="TextBox 38"/>
            <p:cNvSpPr txBox="1"/>
            <p:nvPr/>
          </p:nvSpPr>
          <p:spPr>
            <a:xfrm>
              <a:off x="282633" y="1608751"/>
              <a:ext cx="1170432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      Cleethorpes     World of Animals     Wonders of </a:t>
              </a:r>
              <a:r>
                <a:rPr lang="en-GB" sz="1100" dirty="0" smtClean="0"/>
                <a:t>the UK          </a:t>
              </a:r>
              <a:r>
                <a:rPr lang="en-GB" sz="1100" dirty="0"/>
                <a:t>Cairo                Volcanoes              Naples                Mountains             Whitby            Rivers         Amazon       World Trade      World Resources </a:t>
              </a:r>
            </a:p>
          </p:txBody>
        </p:sp>
      </p:grpSp>
      <p:sp>
        <p:nvSpPr>
          <p:cNvPr id="41" name="Rounded Rectangle 40"/>
          <p:cNvSpPr/>
          <p:nvPr/>
        </p:nvSpPr>
        <p:spPr>
          <a:xfrm>
            <a:off x="8426145" y="2101792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ounded Rectangle 41"/>
          <p:cNvSpPr/>
          <p:nvPr/>
        </p:nvSpPr>
        <p:spPr>
          <a:xfrm>
            <a:off x="5053414" y="2140738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1629801" y="2106909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ounded Rectangle 60"/>
          <p:cNvSpPr/>
          <p:nvPr/>
        </p:nvSpPr>
        <p:spPr>
          <a:xfrm>
            <a:off x="481524" y="765046"/>
            <a:ext cx="11447240" cy="1168713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/>
          <p:cNvSpPr txBox="1"/>
          <p:nvPr/>
        </p:nvSpPr>
        <p:spPr>
          <a:xfrm>
            <a:off x="3075556" y="238028"/>
            <a:ext cx="5399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err="1" smtClean="0"/>
              <a:t>Middlethorpe</a:t>
            </a:r>
            <a:r>
              <a:rPr lang="en-GB" b="1" dirty="0" smtClean="0"/>
              <a:t> </a:t>
            </a:r>
            <a:r>
              <a:rPr lang="en-GB" b="1" dirty="0" smtClean="0"/>
              <a:t>Primary </a:t>
            </a:r>
            <a:r>
              <a:rPr lang="en-GB" b="1" dirty="0"/>
              <a:t>Academy Geography Big Ideas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2155159" y="3386927"/>
            <a:ext cx="130537" cy="222104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881499" y="3604699"/>
            <a:ext cx="9965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Data</a:t>
            </a:r>
          </a:p>
        </p:txBody>
      </p:sp>
      <p:cxnSp>
        <p:nvCxnSpPr>
          <p:cNvPr id="47" name="Straight Connector 46"/>
          <p:cNvCxnSpPr/>
          <p:nvPr/>
        </p:nvCxnSpPr>
        <p:spPr>
          <a:xfrm>
            <a:off x="3358588" y="3424012"/>
            <a:ext cx="102220" cy="36095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119023" y="3751151"/>
            <a:ext cx="8880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Mapping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3075556" y="2637589"/>
            <a:ext cx="249295" cy="305103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058076" y="2225965"/>
            <a:ext cx="108553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Geographical Vocabulary</a:t>
            </a:r>
          </a:p>
        </p:txBody>
      </p:sp>
      <p:cxnSp>
        <p:nvCxnSpPr>
          <p:cNvPr id="66" name="Straight Connector 65"/>
          <p:cNvCxnSpPr/>
          <p:nvPr/>
        </p:nvCxnSpPr>
        <p:spPr>
          <a:xfrm flipH="1" flipV="1">
            <a:off x="2126916" y="2637589"/>
            <a:ext cx="269081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1699634" y="2225965"/>
            <a:ext cx="7559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Informed responses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 flipV="1">
            <a:off x="5547060" y="2690378"/>
            <a:ext cx="304309" cy="257427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8424786" y="2328039"/>
            <a:ext cx="9503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Hemisphere</a:t>
            </a:r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10153903" y="2679145"/>
            <a:ext cx="380394" cy="31624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10147970" y="2248258"/>
            <a:ext cx="9975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Compass directions</a:t>
            </a:r>
          </a:p>
        </p:txBody>
      </p:sp>
      <p:cxnSp>
        <p:nvCxnSpPr>
          <p:cNvPr id="77" name="Straight Connector 76"/>
          <p:cNvCxnSpPr/>
          <p:nvPr/>
        </p:nvCxnSpPr>
        <p:spPr>
          <a:xfrm flipH="1">
            <a:off x="8838342" y="3227016"/>
            <a:ext cx="237434" cy="47106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8465739" y="3645008"/>
            <a:ext cx="98391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Continents and countries</a:t>
            </a:r>
          </a:p>
        </p:txBody>
      </p:sp>
      <p:cxnSp>
        <p:nvCxnSpPr>
          <p:cNvPr id="80" name="Straight Connector 79"/>
          <p:cNvCxnSpPr/>
          <p:nvPr/>
        </p:nvCxnSpPr>
        <p:spPr>
          <a:xfrm>
            <a:off x="10084814" y="3200084"/>
            <a:ext cx="391215" cy="429138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9952304" y="3657170"/>
            <a:ext cx="10474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Latitude and longitude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112890" y="2266779"/>
            <a:ext cx="113205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Ask and answer questions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V="1">
            <a:off x="6526479" y="2671115"/>
            <a:ext cx="312483" cy="27669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TextBox 89"/>
          <p:cNvSpPr txBox="1"/>
          <p:nvPr/>
        </p:nvSpPr>
        <p:spPr>
          <a:xfrm>
            <a:off x="6615125" y="2422652"/>
            <a:ext cx="753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Fieldwork</a:t>
            </a:r>
          </a:p>
        </p:txBody>
      </p:sp>
      <p:cxnSp>
        <p:nvCxnSpPr>
          <p:cNvPr id="93" name="Straight Connector 92"/>
          <p:cNvCxnSpPr/>
          <p:nvPr/>
        </p:nvCxnSpPr>
        <p:spPr>
          <a:xfrm>
            <a:off x="6468859" y="3430850"/>
            <a:ext cx="427721" cy="32030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/>
          <p:cNvSpPr txBox="1"/>
          <p:nvPr/>
        </p:nvSpPr>
        <p:spPr>
          <a:xfrm>
            <a:off x="6748882" y="3691382"/>
            <a:ext cx="76549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Map work</a:t>
            </a:r>
          </a:p>
        </p:txBody>
      </p:sp>
      <p:cxnSp>
        <p:nvCxnSpPr>
          <p:cNvPr id="97" name="Straight Connector 96"/>
          <p:cNvCxnSpPr>
            <a:stCxn id="6" idx="2"/>
          </p:cNvCxnSpPr>
          <p:nvPr/>
        </p:nvCxnSpPr>
        <p:spPr>
          <a:xfrm flipH="1">
            <a:off x="6269029" y="3492249"/>
            <a:ext cx="6838" cy="378471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5851369" y="3863977"/>
            <a:ext cx="8540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Significance</a:t>
            </a:r>
          </a:p>
        </p:txBody>
      </p:sp>
      <p:cxnSp>
        <p:nvCxnSpPr>
          <p:cNvPr id="101" name="Straight Connector 100"/>
          <p:cNvCxnSpPr/>
          <p:nvPr/>
        </p:nvCxnSpPr>
        <p:spPr>
          <a:xfrm flipH="1">
            <a:off x="5527554" y="3379837"/>
            <a:ext cx="189919" cy="245566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TextBox 101"/>
          <p:cNvSpPr txBox="1"/>
          <p:nvPr/>
        </p:nvSpPr>
        <p:spPr>
          <a:xfrm>
            <a:off x="5051011" y="3545718"/>
            <a:ext cx="97703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Compare and contrast</a:t>
            </a:r>
          </a:p>
        </p:txBody>
      </p:sp>
      <p:cxnSp>
        <p:nvCxnSpPr>
          <p:cNvPr id="104" name="Straight Connector 103"/>
          <p:cNvCxnSpPr/>
          <p:nvPr/>
        </p:nvCxnSpPr>
        <p:spPr>
          <a:xfrm>
            <a:off x="9075776" y="2612783"/>
            <a:ext cx="179222" cy="334328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3" name="Picture 6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187" y="856004"/>
            <a:ext cx="688953" cy="68895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6953" y="948411"/>
            <a:ext cx="504137" cy="504137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8732" y="912224"/>
            <a:ext cx="698571" cy="698571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533" y="913645"/>
            <a:ext cx="694068" cy="694068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798" y="1001192"/>
            <a:ext cx="562117" cy="562117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797" y="1011552"/>
            <a:ext cx="518324" cy="518324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2824" y="1008328"/>
            <a:ext cx="573333" cy="573333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525" y="992411"/>
            <a:ext cx="547986" cy="547986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770" y="938196"/>
            <a:ext cx="646576" cy="646576"/>
          </a:xfrm>
          <a:prstGeom prst="rect">
            <a:avLst/>
          </a:prstGeom>
        </p:spPr>
      </p:pic>
      <p:cxnSp>
        <p:nvCxnSpPr>
          <p:cNvPr id="99" name="Straight Connector 98"/>
          <p:cNvCxnSpPr/>
          <p:nvPr/>
        </p:nvCxnSpPr>
        <p:spPr>
          <a:xfrm>
            <a:off x="9638848" y="3200584"/>
            <a:ext cx="0" cy="209665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9190007" y="3395560"/>
            <a:ext cx="95036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/>
              <a:t>Time zones</a:t>
            </a:r>
          </a:p>
        </p:txBody>
      </p:sp>
      <p:pic>
        <p:nvPicPr>
          <p:cNvPr id="92" name="Picture 9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72435" y="2534267"/>
            <a:ext cx="412844" cy="412844"/>
          </a:xfrm>
          <a:prstGeom prst="rect">
            <a:avLst/>
          </a:prstGeom>
        </p:spPr>
      </p:pic>
      <p:sp>
        <p:nvSpPr>
          <p:cNvPr id="107" name="Rounded Rectangle 106"/>
          <p:cNvSpPr/>
          <p:nvPr/>
        </p:nvSpPr>
        <p:spPr>
          <a:xfrm>
            <a:off x="380181" y="4387075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Rounded Rectangle 107"/>
          <p:cNvSpPr/>
          <p:nvPr/>
        </p:nvSpPr>
        <p:spPr>
          <a:xfrm>
            <a:off x="9214719" y="4387074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Rounded Rectangle 108"/>
          <p:cNvSpPr/>
          <p:nvPr/>
        </p:nvSpPr>
        <p:spPr>
          <a:xfrm>
            <a:off x="6270049" y="4407038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Rounded Rectangle 109"/>
          <p:cNvSpPr/>
          <p:nvPr/>
        </p:nvSpPr>
        <p:spPr>
          <a:xfrm>
            <a:off x="3324851" y="4387075"/>
            <a:ext cx="2433270" cy="2023795"/>
          </a:xfrm>
          <a:prstGeom prst="roundRect">
            <a:avLst/>
          </a:prstGeom>
          <a:noFill/>
          <a:ln w="571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TextBox 110"/>
          <p:cNvSpPr txBox="1"/>
          <p:nvPr/>
        </p:nvSpPr>
        <p:spPr>
          <a:xfrm>
            <a:off x="582397" y="5462236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Places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9428624" y="5459258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Mapping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439280" y="5464576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Physical Processes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3502257" y="5459259"/>
            <a:ext cx="20948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Human Processes</a:t>
            </a:r>
          </a:p>
        </p:txBody>
      </p:sp>
      <p:pic>
        <p:nvPicPr>
          <p:cNvPr id="94" name="Picture 93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3030" y="4621954"/>
            <a:ext cx="793541" cy="793541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4609" y="4625394"/>
            <a:ext cx="790101" cy="790101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4483" y="4470693"/>
            <a:ext cx="1144399" cy="1144399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6740" y="4636793"/>
            <a:ext cx="858578" cy="858578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373" y="982200"/>
            <a:ext cx="588484" cy="588484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2692835" y="974142"/>
            <a:ext cx="823031" cy="573074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380181" y="49332"/>
            <a:ext cx="633648" cy="624684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1145549" y="46209"/>
            <a:ext cx="633648" cy="624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91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5" ma:contentTypeDescription="Create a new document." ma:contentTypeScope="" ma:versionID="daea3f94d4f766f0375910be9b2ba6f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b21c9591371f1f850aced41d961ed5ca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4ED756FF-A918-4F56-9C72-A8A88281D07E}"/>
</file>

<file path=customXml/itemProps2.xml><?xml version="1.0" encoding="utf-8"?>
<ds:datastoreItem xmlns:ds="http://schemas.openxmlformats.org/officeDocument/2006/customXml" ds:itemID="{48084F30-0824-4E67-AEE7-11CCBD62F166}"/>
</file>

<file path=customXml/itemProps3.xml><?xml version="1.0" encoding="utf-8"?>
<ds:datastoreItem xmlns:ds="http://schemas.openxmlformats.org/officeDocument/2006/customXml" ds:itemID="{C408EE74-E48C-4711-B0A9-175575E4D431}"/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66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Booth, Rachel</dc:creator>
  <cp:lastModifiedBy>Annabel Atkin</cp:lastModifiedBy>
  <cp:revision>5</cp:revision>
  <dcterms:created xsi:type="dcterms:W3CDTF">2020-03-27T13:04:46Z</dcterms:created>
  <dcterms:modified xsi:type="dcterms:W3CDTF">2022-05-16T09:24:37Z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314800</vt:r8>
  </property>
  <property fmtid="{D5CDD505-2E9C-101B-9397-08002B2CF9AE}" pid="4" name="MediaServiceImageTags">
    <vt:lpwstr/>
  </property>
</Properties>
</file>