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 id="2147483703" r:id="rId5"/>
    <p:sldMasterId id="2147483692" r:id="rId6"/>
    <p:sldMasterId id="2147483705" r:id="rId7"/>
  </p:sldMasterIdLst>
  <p:notesMasterIdLst>
    <p:notesMasterId r:id="rId9"/>
  </p:notesMasterIdLst>
  <p:sldIdLst>
    <p:sldId id="35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48A1"/>
    <a:srgbClr val="B2C484"/>
    <a:srgbClr val="2B323B"/>
    <a:srgbClr val="00B09B"/>
    <a:srgbClr val="F0EEEF"/>
    <a:srgbClr val="0D95BC"/>
    <a:srgbClr val="DF361F"/>
    <a:srgbClr val="6C2B43"/>
    <a:srgbClr val="7B0051"/>
    <a:srgbClr val="0639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3172DA-41CE-41FE-8E34-1A31E2AEF670}" v="25" dt="2023-08-30T13:49:24.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9630" autoAdjust="0"/>
    <p:restoredTop sz="96433" autoAdjust="0"/>
  </p:normalViewPr>
  <p:slideViewPr>
    <p:cSldViewPr snapToGrid="0" showGuides="1">
      <p:cViewPr varScale="1">
        <p:scale>
          <a:sx n="78" d="100"/>
          <a:sy n="78" d="100"/>
        </p:scale>
        <p:origin x="1349" y="1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die Watson" userId="dae43fcf-4547-4a1b-85b1-d8b3b0ca69ba" providerId="ADAL" clId="{BC3172DA-41CE-41FE-8E34-1A31E2AEF670}"/>
    <pc:docChg chg="undo custSel modSld">
      <pc:chgData name="Jodie Watson" userId="dae43fcf-4547-4a1b-85b1-d8b3b0ca69ba" providerId="ADAL" clId="{BC3172DA-41CE-41FE-8E34-1A31E2AEF670}" dt="2023-08-30T13:54:39.186" v="1812" actId="113"/>
      <pc:docMkLst>
        <pc:docMk/>
      </pc:docMkLst>
      <pc:sldChg chg="addSp delSp modSp mod">
        <pc:chgData name="Jodie Watson" userId="dae43fcf-4547-4a1b-85b1-d8b3b0ca69ba" providerId="ADAL" clId="{BC3172DA-41CE-41FE-8E34-1A31E2AEF670}" dt="2023-08-30T13:54:39.186" v="1812" actId="113"/>
        <pc:sldMkLst>
          <pc:docMk/>
          <pc:sldMk cId="2171223743" sldId="353"/>
        </pc:sldMkLst>
        <pc:spChg chg="mod">
          <ac:chgData name="Jodie Watson" userId="dae43fcf-4547-4a1b-85b1-d8b3b0ca69ba" providerId="ADAL" clId="{BC3172DA-41CE-41FE-8E34-1A31E2AEF670}" dt="2023-08-30T08:16:02.057" v="6" actId="20577"/>
          <ac:spMkLst>
            <pc:docMk/>
            <pc:sldMk cId="2171223743" sldId="353"/>
            <ac:spMk id="2" creationId="{2C2BFAE1-45D3-4B3B-81D2-0BF25FA84FB8}"/>
          </ac:spMkLst>
        </pc:spChg>
        <pc:spChg chg="add mod">
          <ac:chgData name="Jodie Watson" userId="dae43fcf-4547-4a1b-85b1-d8b3b0ca69ba" providerId="ADAL" clId="{BC3172DA-41CE-41FE-8E34-1A31E2AEF670}" dt="2023-08-30T13:19:15.878" v="1007" actId="1076"/>
          <ac:spMkLst>
            <pc:docMk/>
            <pc:sldMk cId="2171223743" sldId="353"/>
            <ac:spMk id="4" creationId="{741F47A9-19E3-A095-24B3-708E226A635D}"/>
          </ac:spMkLst>
        </pc:spChg>
        <pc:spChg chg="add mod">
          <ac:chgData name="Jodie Watson" userId="dae43fcf-4547-4a1b-85b1-d8b3b0ca69ba" providerId="ADAL" clId="{BC3172DA-41CE-41FE-8E34-1A31E2AEF670}" dt="2023-08-30T13:44:13.372" v="1482" actId="1076"/>
          <ac:spMkLst>
            <pc:docMk/>
            <pc:sldMk cId="2171223743" sldId="353"/>
            <ac:spMk id="6" creationId="{8D7AA1DB-0CD1-7FF9-70E1-67909075D386}"/>
          </ac:spMkLst>
        </pc:spChg>
        <pc:spChg chg="add mod">
          <ac:chgData name="Jodie Watson" userId="dae43fcf-4547-4a1b-85b1-d8b3b0ca69ba" providerId="ADAL" clId="{BC3172DA-41CE-41FE-8E34-1A31E2AEF670}" dt="2023-08-30T13:51:16.378" v="1722" actId="113"/>
          <ac:spMkLst>
            <pc:docMk/>
            <pc:sldMk cId="2171223743" sldId="353"/>
            <ac:spMk id="16" creationId="{CD36361D-29C1-9935-6359-10C116288CDC}"/>
          </ac:spMkLst>
        </pc:spChg>
        <pc:spChg chg="add mod">
          <ac:chgData name="Jodie Watson" userId="dae43fcf-4547-4a1b-85b1-d8b3b0ca69ba" providerId="ADAL" clId="{BC3172DA-41CE-41FE-8E34-1A31E2AEF670}" dt="2023-08-30T13:49:23.188" v="1652" actId="14100"/>
          <ac:spMkLst>
            <pc:docMk/>
            <pc:sldMk cId="2171223743" sldId="353"/>
            <ac:spMk id="21" creationId="{FB2A68C5-A347-17E4-F368-2B36CA739265}"/>
          </ac:spMkLst>
        </pc:spChg>
        <pc:spChg chg="add mod">
          <ac:chgData name="Jodie Watson" userId="dae43fcf-4547-4a1b-85b1-d8b3b0ca69ba" providerId="ADAL" clId="{BC3172DA-41CE-41FE-8E34-1A31E2AEF670}" dt="2023-08-30T13:53:25.304" v="1753" actId="113"/>
          <ac:spMkLst>
            <pc:docMk/>
            <pc:sldMk cId="2171223743" sldId="353"/>
            <ac:spMk id="28" creationId="{25CCF4FA-22BA-0218-5B78-3A51BAB2CA3B}"/>
          </ac:spMkLst>
        </pc:spChg>
        <pc:spChg chg="add mod">
          <ac:chgData name="Jodie Watson" userId="dae43fcf-4547-4a1b-85b1-d8b3b0ca69ba" providerId="ADAL" clId="{BC3172DA-41CE-41FE-8E34-1A31E2AEF670}" dt="2023-08-30T08:24:38.906" v="49" actId="1076"/>
          <ac:spMkLst>
            <pc:docMk/>
            <pc:sldMk cId="2171223743" sldId="353"/>
            <ac:spMk id="31" creationId="{802AEC24-619C-6BAA-DD70-28B8A44AE9D2}"/>
          </ac:spMkLst>
        </pc:spChg>
        <pc:spChg chg="add mod">
          <ac:chgData name="Jodie Watson" userId="dae43fcf-4547-4a1b-85b1-d8b3b0ca69ba" providerId="ADAL" clId="{BC3172DA-41CE-41FE-8E34-1A31E2AEF670}" dt="2023-08-30T13:49:08.020" v="1646" actId="1076"/>
          <ac:spMkLst>
            <pc:docMk/>
            <pc:sldMk cId="2171223743" sldId="353"/>
            <ac:spMk id="35" creationId="{6258BF5A-5C38-280F-7CE3-7C7D439E9730}"/>
          </ac:spMkLst>
        </pc:spChg>
        <pc:spChg chg="add del mod">
          <ac:chgData name="Jodie Watson" userId="dae43fcf-4547-4a1b-85b1-d8b3b0ca69ba" providerId="ADAL" clId="{BC3172DA-41CE-41FE-8E34-1A31E2AEF670}" dt="2023-08-30T13:06:56.078" v="401" actId="478"/>
          <ac:spMkLst>
            <pc:docMk/>
            <pc:sldMk cId="2171223743" sldId="353"/>
            <ac:spMk id="39" creationId="{12B2F59F-F5AD-EF4B-645C-2050A9E19606}"/>
          </ac:spMkLst>
        </pc:spChg>
        <pc:spChg chg="add mod">
          <ac:chgData name="Jodie Watson" userId="dae43fcf-4547-4a1b-85b1-d8b3b0ca69ba" providerId="ADAL" clId="{BC3172DA-41CE-41FE-8E34-1A31E2AEF670}" dt="2023-08-30T13:47:39.651" v="1633" actId="20578"/>
          <ac:spMkLst>
            <pc:docMk/>
            <pc:sldMk cId="2171223743" sldId="353"/>
            <ac:spMk id="39" creationId="{21D013A5-4A81-1C24-713D-8F7449E5A859}"/>
          </ac:spMkLst>
        </pc:spChg>
        <pc:spChg chg="add del mod">
          <ac:chgData name="Jodie Watson" userId="dae43fcf-4547-4a1b-85b1-d8b3b0ca69ba" providerId="ADAL" clId="{BC3172DA-41CE-41FE-8E34-1A31E2AEF670}" dt="2023-08-30T13:46:10.014" v="1489" actId="478"/>
          <ac:spMkLst>
            <pc:docMk/>
            <pc:sldMk cId="2171223743" sldId="353"/>
            <ac:spMk id="40" creationId="{9E89A5CA-A5EA-935E-BD62-8005782B8FDC}"/>
          </ac:spMkLst>
        </pc:spChg>
        <pc:spChg chg="add mod">
          <ac:chgData name="Jodie Watson" userId="dae43fcf-4547-4a1b-85b1-d8b3b0ca69ba" providerId="ADAL" clId="{BC3172DA-41CE-41FE-8E34-1A31E2AEF670}" dt="2023-08-30T13:49:02.796" v="1645" actId="14100"/>
          <ac:spMkLst>
            <pc:docMk/>
            <pc:sldMk cId="2171223743" sldId="353"/>
            <ac:spMk id="41" creationId="{34713CAE-998B-508A-EF16-21A226E5C80B}"/>
          </ac:spMkLst>
        </pc:spChg>
        <pc:spChg chg="add mod">
          <ac:chgData name="Jodie Watson" userId="dae43fcf-4547-4a1b-85b1-d8b3b0ca69ba" providerId="ADAL" clId="{BC3172DA-41CE-41FE-8E34-1A31E2AEF670}" dt="2023-08-30T13:18:58.021" v="1001" actId="1076"/>
          <ac:spMkLst>
            <pc:docMk/>
            <pc:sldMk cId="2171223743" sldId="353"/>
            <ac:spMk id="42" creationId="{E5D8E1CF-FB39-1DA3-6C87-F01162EABCAD}"/>
          </ac:spMkLst>
        </pc:spChg>
        <pc:spChg chg="add mod">
          <ac:chgData name="Jodie Watson" userId="dae43fcf-4547-4a1b-85b1-d8b3b0ca69ba" providerId="ADAL" clId="{BC3172DA-41CE-41FE-8E34-1A31E2AEF670}" dt="2023-08-30T08:26:08.290" v="72" actId="1076"/>
          <ac:spMkLst>
            <pc:docMk/>
            <pc:sldMk cId="2171223743" sldId="353"/>
            <ac:spMk id="44" creationId="{2455E546-D958-C444-9A0E-9B261B54FCD2}"/>
          </ac:spMkLst>
        </pc:spChg>
        <pc:spChg chg="add mod">
          <ac:chgData name="Jodie Watson" userId="dae43fcf-4547-4a1b-85b1-d8b3b0ca69ba" providerId="ADAL" clId="{BC3172DA-41CE-41FE-8E34-1A31E2AEF670}" dt="2023-08-30T13:54:39.186" v="1812" actId="113"/>
          <ac:spMkLst>
            <pc:docMk/>
            <pc:sldMk cId="2171223743" sldId="353"/>
            <ac:spMk id="45" creationId="{1F4DA4D6-B639-D780-11F2-DF95153D3E2A}"/>
          </ac:spMkLst>
        </pc:spChg>
        <pc:spChg chg="add mod">
          <ac:chgData name="Jodie Watson" userId="dae43fcf-4547-4a1b-85b1-d8b3b0ca69ba" providerId="ADAL" clId="{BC3172DA-41CE-41FE-8E34-1A31E2AEF670}" dt="2023-08-30T13:22:31.838" v="1248" actId="688"/>
          <ac:spMkLst>
            <pc:docMk/>
            <pc:sldMk cId="2171223743" sldId="353"/>
            <ac:spMk id="47" creationId="{EF7E364F-0941-B127-3E8E-0CE45DCC91B4}"/>
          </ac:spMkLst>
        </pc:spChg>
        <pc:spChg chg="add mod">
          <ac:chgData name="Jodie Watson" userId="dae43fcf-4547-4a1b-85b1-d8b3b0ca69ba" providerId="ADAL" clId="{BC3172DA-41CE-41FE-8E34-1A31E2AEF670}" dt="2023-08-30T13:49:14.899" v="1650" actId="1076"/>
          <ac:spMkLst>
            <pc:docMk/>
            <pc:sldMk cId="2171223743" sldId="353"/>
            <ac:spMk id="48" creationId="{E886F485-6FC1-692A-761D-71EF1053BFF1}"/>
          </ac:spMkLst>
        </pc:spChg>
        <pc:spChg chg="add mod">
          <ac:chgData name="Jodie Watson" userId="dae43fcf-4547-4a1b-85b1-d8b3b0ca69ba" providerId="ADAL" clId="{BC3172DA-41CE-41FE-8E34-1A31E2AEF670}" dt="2023-08-30T13:49:40.739" v="1663" actId="1076"/>
          <ac:spMkLst>
            <pc:docMk/>
            <pc:sldMk cId="2171223743" sldId="353"/>
            <ac:spMk id="50" creationId="{D70A44B8-46AD-73CE-205E-AA5955DACEA1}"/>
          </ac:spMkLst>
        </pc:spChg>
        <pc:spChg chg="add mod">
          <ac:chgData name="Jodie Watson" userId="dae43fcf-4547-4a1b-85b1-d8b3b0ca69ba" providerId="ADAL" clId="{BC3172DA-41CE-41FE-8E34-1A31E2AEF670}" dt="2023-08-30T13:19:00.214" v="1002" actId="1076"/>
          <ac:spMkLst>
            <pc:docMk/>
            <pc:sldMk cId="2171223743" sldId="353"/>
            <ac:spMk id="52" creationId="{CE9D4EF6-83F7-7314-C7D8-7965449153B7}"/>
          </ac:spMkLst>
        </pc:spChg>
        <pc:spChg chg="add mod">
          <ac:chgData name="Jodie Watson" userId="dae43fcf-4547-4a1b-85b1-d8b3b0ca69ba" providerId="ADAL" clId="{BC3172DA-41CE-41FE-8E34-1A31E2AEF670}" dt="2023-08-30T13:18:56.150" v="1000" actId="688"/>
          <ac:spMkLst>
            <pc:docMk/>
            <pc:sldMk cId="2171223743" sldId="353"/>
            <ac:spMk id="53" creationId="{12ACB635-89CE-4A5A-118C-210AAA28485D}"/>
          </ac:spMkLst>
        </pc:spChg>
        <pc:picChg chg="add mod">
          <ac:chgData name="Jodie Watson" userId="dae43fcf-4547-4a1b-85b1-d8b3b0ca69ba" providerId="ADAL" clId="{BC3172DA-41CE-41FE-8E34-1A31E2AEF670}" dt="2023-08-30T12:59:35.800" v="206" actId="1076"/>
          <ac:picMkLst>
            <pc:docMk/>
            <pc:sldMk cId="2171223743" sldId="353"/>
            <ac:picMk id="5" creationId="{AE1571CD-E0B9-1CC1-08B9-85FD302255E9}"/>
          </ac:picMkLst>
        </pc:picChg>
        <pc:picChg chg="add mod">
          <ac:chgData name="Jodie Watson" userId="dae43fcf-4547-4a1b-85b1-d8b3b0ca69ba" providerId="ADAL" clId="{BC3172DA-41CE-41FE-8E34-1A31E2AEF670}" dt="2023-08-30T13:44:10.884" v="1481" actId="1076"/>
          <ac:picMkLst>
            <pc:docMk/>
            <pc:sldMk cId="2171223743" sldId="353"/>
            <ac:picMk id="14" creationId="{C9E9FC86-FB0C-07D1-4AED-CC27977F8E51}"/>
          </ac:picMkLst>
        </pc:picChg>
        <pc:picChg chg="add mod">
          <ac:chgData name="Jodie Watson" userId="dae43fcf-4547-4a1b-85b1-d8b3b0ca69ba" providerId="ADAL" clId="{BC3172DA-41CE-41FE-8E34-1A31E2AEF670}" dt="2023-08-30T13:47:06.124" v="1578" actId="1076"/>
          <ac:picMkLst>
            <pc:docMk/>
            <pc:sldMk cId="2171223743" sldId="353"/>
            <ac:picMk id="20" creationId="{D3585A08-DE0D-2C10-D6AA-476D793BD91D}"/>
          </ac:picMkLst>
        </pc:picChg>
        <pc:picChg chg="add mod">
          <ac:chgData name="Jodie Watson" userId="dae43fcf-4547-4a1b-85b1-d8b3b0ca69ba" providerId="ADAL" clId="{BC3172DA-41CE-41FE-8E34-1A31E2AEF670}" dt="2023-08-30T13:47:50.911" v="1634" actId="1076"/>
          <ac:picMkLst>
            <pc:docMk/>
            <pc:sldMk cId="2171223743" sldId="353"/>
            <ac:picMk id="27" creationId="{45F6578A-4369-2F5F-5F78-07E07C9F5485}"/>
          </ac:picMkLst>
        </pc:picChg>
        <pc:picChg chg="add mod">
          <ac:chgData name="Jodie Watson" userId="dae43fcf-4547-4a1b-85b1-d8b3b0ca69ba" providerId="ADAL" clId="{BC3172DA-41CE-41FE-8E34-1A31E2AEF670}" dt="2023-08-30T13:48:52.138" v="1639" actId="1076"/>
          <ac:picMkLst>
            <pc:docMk/>
            <pc:sldMk cId="2171223743" sldId="353"/>
            <ac:picMk id="29" creationId="{62592B0D-6A8E-794C-B54F-5E591880246E}"/>
          </ac:picMkLst>
        </pc:picChg>
        <pc:picChg chg="mod">
          <ac:chgData name="Jodie Watson" userId="dae43fcf-4547-4a1b-85b1-d8b3b0ca69ba" providerId="ADAL" clId="{BC3172DA-41CE-41FE-8E34-1A31E2AEF670}" dt="2023-08-30T13:48:50.589" v="1637" actId="1076"/>
          <ac:picMkLst>
            <pc:docMk/>
            <pc:sldMk cId="2171223743" sldId="353"/>
            <ac:picMk id="30" creationId="{311E7A00-1272-4A37-8EBE-BD668272CC46}"/>
          </ac:picMkLst>
        </pc:picChg>
        <pc:picChg chg="add mod">
          <ac:chgData name="Jodie Watson" userId="dae43fcf-4547-4a1b-85b1-d8b3b0ca69ba" providerId="ADAL" clId="{BC3172DA-41CE-41FE-8E34-1A31E2AEF670}" dt="2023-08-30T13:12:42.942" v="647" actId="1076"/>
          <ac:picMkLst>
            <pc:docMk/>
            <pc:sldMk cId="2171223743" sldId="353"/>
            <ac:picMk id="43" creationId="{0D84B62C-BB11-E490-D70C-8AC1E9D323AF}"/>
          </ac:picMkLst>
        </pc:picChg>
        <pc:picChg chg="add mod">
          <ac:chgData name="Jodie Watson" userId="dae43fcf-4547-4a1b-85b1-d8b3b0ca69ba" providerId="ADAL" clId="{BC3172DA-41CE-41FE-8E34-1A31E2AEF670}" dt="2023-08-30T13:22:36.374" v="1249" actId="1076"/>
          <ac:picMkLst>
            <pc:docMk/>
            <pc:sldMk cId="2171223743" sldId="353"/>
            <ac:picMk id="46" creationId="{2B4DD4B4-434B-3F08-8159-AE7186FCF90D}"/>
          </ac:picMkLst>
        </pc:picChg>
        <pc:picChg chg="add mod">
          <ac:chgData name="Jodie Watson" userId="dae43fcf-4547-4a1b-85b1-d8b3b0ca69ba" providerId="ADAL" clId="{BC3172DA-41CE-41FE-8E34-1A31E2AEF670}" dt="2023-08-30T13:17:54.110" v="886" actId="1076"/>
          <ac:picMkLst>
            <pc:docMk/>
            <pc:sldMk cId="2171223743" sldId="353"/>
            <ac:picMk id="49" creationId="{79D33983-041E-7F21-6CE1-26363027D8A1}"/>
          </ac:picMkLst>
        </pc:picChg>
        <pc:picChg chg="add mod">
          <ac:chgData name="Jodie Watson" userId="dae43fcf-4547-4a1b-85b1-d8b3b0ca69ba" providerId="ADAL" clId="{BC3172DA-41CE-41FE-8E34-1A31E2AEF670}" dt="2023-08-30T13:18:53.102" v="999" actId="1076"/>
          <ac:picMkLst>
            <pc:docMk/>
            <pc:sldMk cId="2171223743" sldId="353"/>
            <ac:picMk id="51" creationId="{45E182DD-F2FD-5E66-C407-FF6408486297}"/>
          </ac:picMkLst>
        </pc:picChg>
        <pc:picChg chg="add mod">
          <ac:chgData name="Jodie Watson" userId="dae43fcf-4547-4a1b-85b1-d8b3b0ca69ba" providerId="ADAL" clId="{BC3172DA-41CE-41FE-8E34-1A31E2AEF670}" dt="2023-08-30T13:10:44.063" v="584" actId="1076"/>
          <ac:picMkLst>
            <pc:docMk/>
            <pc:sldMk cId="2171223743" sldId="353"/>
            <ac:picMk id="1026" creationId="{77501AB6-2FD5-80D8-18D0-0F3D55FA757F}"/>
          </ac:picMkLst>
        </pc:picChg>
      </pc:sldChg>
    </pc:docChg>
  </pc:docChgLst>
  <pc:docChgLst>
    <pc:chgData name="Jodie Watson" userId="dae43fcf-4547-4a1b-85b1-d8b3b0ca69ba" providerId="ADAL" clId="{4C538FE3-43F2-4F3B-9C04-0C48A346C579}"/>
    <pc:docChg chg="undo redo custSel modSld">
      <pc:chgData name="Jodie Watson" userId="dae43fcf-4547-4a1b-85b1-d8b3b0ca69ba" providerId="ADAL" clId="{4C538FE3-43F2-4F3B-9C04-0C48A346C579}" dt="2023-08-30T08:14:40.881" v="137" actId="20577"/>
      <pc:docMkLst>
        <pc:docMk/>
      </pc:docMkLst>
      <pc:sldChg chg="addSp delSp modSp mod modNotesTx">
        <pc:chgData name="Jodie Watson" userId="dae43fcf-4547-4a1b-85b1-d8b3b0ca69ba" providerId="ADAL" clId="{4C538FE3-43F2-4F3B-9C04-0C48A346C579}" dt="2023-08-30T08:14:40.881" v="137" actId="20577"/>
        <pc:sldMkLst>
          <pc:docMk/>
          <pc:sldMk cId="2171223743" sldId="353"/>
        </pc:sldMkLst>
        <pc:spChg chg="mod">
          <ac:chgData name="Jodie Watson" userId="dae43fcf-4547-4a1b-85b1-d8b3b0ca69ba" providerId="ADAL" clId="{4C538FE3-43F2-4F3B-9C04-0C48A346C579}" dt="2023-08-30T08:14:40.881" v="137" actId="20577"/>
          <ac:spMkLst>
            <pc:docMk/>
            <pc:sldMk cId="2171223743" sldId="353"/>
            <ac:spMk id="2" creationId="{2C2BFAE1-45D3-4B3B-81D2-0BF25FA84FB8}"/>
          </ac:spMkLst>
        </pc:spChg>
        <pc:spChg chg="del">
          <ac:chgData name="Jodie Watson" userId="dae43fcf-4547-4a1b-85b1-d8b3b0ca69ba" providerId="ADAL" clId="{4C538FE3-43F2-4F3B-9C04-0C48A346C579}" dt="2023-08-30T08:13:18.115" v="51" actId="478"/>
          <ac:spMkLst>
            <pc:docMk/>
            <pc:sldMk cId="2171223743" sldId="353"/>
            <ac:spMk id="4" creationId="{00000000-0000-0000-0000-000000000000}"/>
          </ac:spMkLst>
        </pc:spChg>
        <pc:spChg chg="del">
          <ac:chgData name="Jodie Watson" userId="dae43fcf-4547-4a1b-85b1-d8b3b0ca69ba" providerId="ADAL" clId="{4C538FE3-43F2-4F3B-9C04-0C48A346C579}" dt="2023-08-30T08:12:52.147" v="27" actId="478"/>
          <ac:spMkLst>
            <pc:docMk/>
            <pc:sldMk cId="2171223743" sldId="353"/>
            <ac:spMk id="5" creationId="{00000000-0000-0000-0000-000000000000}"/>
          </ac:spMkLst>
        </pc:spChg>
        <pc:spChg chg="del">
          <ac:chgData name="Jodie Watson" userId="dae43fcf-4547-4a1b-85b1-d8b3b0ca69ba" providerId="ADAL" clId="{4C538FE3-43F2-4F3B-9C04-0C48A346C579}" dt="2023-08-30T08:12:43.316" v="16" actId="478"/>
          <ac:spMkLst>
            <pc:docMk/>
            <pc:sldMk cId="2171223743" sldId="353"/>
            <ac:spMk id="6" creationId="{00000000-0000-0000-0000-000000000000}"/>
          </ac:spMkLst>
        </pc:spChg>
        <pc:spChg chg="del">
          <ac:chgData name="Jodie Watson" userId="dae43fcf-4547-4a1b-85b1-d8b3b0ca69ba" providerId="ADAL" clId="{4C538FE3-43F2-4F3B-9C04-0C48A346C579}" dt="2023-08-30T08:12:53.876" v="28" actId="478"/>
          <ac:spMkLst>
            <pc:docMk/>
            <pc:sldMk cId="2171223743" sldId="353"/>
            <ac:spMk id="14" creationId="{00000000-0000-0000-0000-000000000000}"/>
          </ac:spMkLst>
        </pc:spChg>
        <pc:spChg chg="del mod">
          <ac:chgData name="Jodie Watson" userId="dae43fcf-4547-4a1b-85b1-d8b3b0ca69ba" providerId="ADAL" clId="{4C538FE3-43F2-4F3B-9C04-0C48A346C579}" dt="2023-08-30T08:12:49.945" v="24" actId="478"/>
          <ac:spMkLst>
            <pc:docMk/>
            <pc:sldMk cId="2171223743" sldId="353"/>
            <ac:spMk id="16" creationId="{00000000-0000-0000-0000-000000000000}"/>
          </ac:spMkLst>
        </pc:spChg>
        <pc:spChg chg="mod">
          <ac:chgData name="Jodie Watson" userId="dae43fcf-4547-4a1b-85b1-d8b3b0ca69ba" providerId="ADAL" clId="{4C538FE3-43F2-4F3B-9C04-0C48A346C579}" dt="2023-08-30T08:13:27.386" v="59" actId="1076"/>
          <ac:spMkLst>
            <pc:docMk/>
            <pc:sldMk cId="2171223743" sldId="353"/>
            <ac:spMk id="17"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21"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27" creationId="{00000000-0000-0000-0000-000000000000}"/>
          </ac:spMkLst>
        </pc:spChg>
        <pc:spChg chg="del">
          <ac:chgData name="Jodie Watson" userId="dae43fcf-4547-4a1b-85b1-d8b3b0ca69ba" providerId="ADAL" clId="{4C538FE3-43F2-4F3B-9C04-0C48A346C579}" dt="2023-08-30T08:12:46.209" v="19" actId="478"/>
          <ac:spMkLst>
            <pc:docMk/>
            <pc:sldMk cId="2171223743" sldId="353"/>
            <ac:spMk id="40" creationId="{00000000-0000-0000-0000-000000000000}"/>
          </ac:spMkLst>
        </pc:spChg>
        <pc:spChg chg="del">
          <ac:chgData name="Jodie Watson" userId="dae43fcf-4547-4a1b-85b1-d8b3b0ca69ba" providerId="ADAL" clId="{4C538FE3-43F2-4F3B-9C04-0C48A346C579}" dt="2023-08-30T08:13:16.678" v="50" actId="478"/>
          <ac:spMkLst>
            <pc:docMk/>
            <pc:sldMk cId="2171223743" sldId="353"/>
            <ac:spMk id="50" creationId="{00000000-0000-0000-0000-000000000000}"/>
          </ac:spMkLst>
        </pc:spChg>
        <pc:spChg chg="del">
          <ac:chgData name="Jodie Watson" userId="dae43fcf-4547-4a1b-85b1-d8b3b0ca69ba" providerId="ADAL" clId="{4C538FE3-43F2-4F3B-9C04-0C48A346C579}" dt="2023-08-30T08:12:57.159" v="31" actId="478"/>
          <ac:spMkLst>
            <pc:docMk/>
            <pc:sldMk cId="2171223743" sldId="353"/>
            <ac:spMk id="53" creationId="{00000000-0000-0000-0000-000000000000}"/>
          </ac:spMkLst>
        </pc:spChg>
        <pc:spChg chg="del">
          <ac:chgData name="Jodie Watson" userId="dae43fcf-4547-4a1b-85b1-d8b3b0ca69ba" providerId="ADAL" clId="{4C538FE3-43F2-4F3B-9C04-0C48A346C579}" dt="2023-08-30T08:13:04.488" v="41" actId="478"/>
          <ac:spMkLst>
            <pc:docMk/>
            <pc:sldMk cId="2171223743" sldId="353"/>
            <ac:spMk id="54" creationId="{00000000-0000-0000-0000-000000000000}"/>
          </ac:spMkLst>
        </pc:spChg>
        <pc:spChg chg="del">
          <ac:chgData name="Jodie Watson" userId="dae43fcf-4547-4a1b-85b1-d8b3b0ca69ba" providerId="ADAL" clId="{4C538FE3-43F2-4F3B-9C04-0C48A346C579}" dt="2023-08-30T08:13:07.024" v="43" actId="478"/>
          <ac:spMkLst>
            <pc:docMk/>
            <pc:sldMk cId="2171223743" sldId="353"/>
            <ac:spMk id="55" creationId="{00000000-0000-0000-0000-000000000000}"/>
          </ac:spMkLst>
        </pc:spChg>
        <pc:spChg chg="del">
          <ac:chgData name="Jodie Watson" userId="dae43fcf-4547-4a1b-85b1-d8b3b0ca69ba" providerId="ADAL" clId="{4C538FE3-43F2-4F3B-9C04-0C48A346C579}" dt="2023-08-30T08:13:08.308" v="44" actId="478"/>
          <ac:spMkLst>
            <pc:docMk/>
            <pc:sldMk cId="2171223743" sldId="353"/>
            <ac:spMk id="56" creationId="{00000000-0000-0000-0000-000000000000}"/>
          </ac:spMkLst>
        </pc:spChg>
        <pc:spChg chg="del">
          <ac:chgData name="Jodie Watson" userId="dae43fcf-4547-4a1b-85b1-d8b3b0ca69ba" providerId="ADAL" clId="{4C538FE3-43F2-4F3B-9C04-0C48A346C579}" dt="2023-08-30T08:13:06.129" v="42" actId="478"/>
          <ac:spMkLst>
            <pc:docMk/>
            <pc:sldMk cId="2171223743" sldId="353"/>
            <ac:spMk id="57"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59"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60"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61" creationId="{00000000-0000-0000-0000-000000000000}"/>
          </ac:spMkLst>
        </pc:spChg>
        <pc:spChg chg="del">
          <ac:chgData name="Jodie Watson" userId="dae43fcf-4547-4a1b-85b1-d8b3b0ca69ba" providerId="ADAL" clId="{4C538FE3-43F2-4F3B-9C04-0C48A346C579}" dt="2023-08-30T08:13:10.527" v="46" actId="478"/>
          <ac:spMkLst>
            <pc:docMk/>
            <pc:sldMk cId="2171223743" sldId="353"/>
            <ac:spMk id="62"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3"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4"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5" creationId="{00000000-0000-0000-0000-000000000000}"/>
          </ac:spMkLst>
        </pc:spChg>
        <pc:spChg chg="del">
          <ac:chgData name="Jodie Watson" userId="dae43fcf-4547-4a1b-85b1-d8b3b0ca69ba" providerId="ADAL" clId="{4C538FE3-43F2-4F3B-9C04-0C48A346C579}" dt="2023-08-30T08:13:23.562" v="54" actId="478"/>
          <ac:spMkLst>
            <pc:docMk/>
            <pc:sldMk cId="2171223743" sldId="353"/>
            <ac:spMk id="66" creationId="{00000000-0000-0000-0000-000000000000}"/>
          </ac:spMkLst>
        </pc:spChg>
        <pc:spChg chg="del">
          <ac:chgData name="Jodie Watson" userId="dae43fcf-4547-4a1b-85b1-d8b3b0ca69ba" providerId="ADAL" clId="{4C538FE3-43F2-4F3B-9C04-0C48A346C579}" dt="2023-08-30T08:12:59.644" v="32" actId="478"/>
          <ac:spMkLst>
            <pc:docMk/>
            <pc:sldMk cId="2171223743" sldId="353"/>
            <ac:spMk id="79" creationId="{00000000-0000-0000-0000-000000000000}"/>
          </ac:spMkLst>
        </pc:spChg>
        <pc:spChg chg="del">
          <ac:chgData name="Jodie Watson" userId="dae43fcf-4547-4a1b-85b1-d8b3b0ca69ba" providerId="ADAL" clId="{4C538FE3-43F2-4F3B-9C04-0C48A346C579}" dt="2023-08-30T08:12:57.159" v="31" actId="478"/>
          <ac:spMkLst>
            <pc:docMk/>
            <pc:sldMk cId="2171223743" sldId="353"/>
            <ac:spMk id="81" creationId="{00000000-0000-0000-0000-000000000000}"/>
          </ac:spMkLst>
        </pc:spChg>
        <pc:spChg chg="del">
          <ac:chgData name="Jodie Watson" userId="dae43fcf-4547-4a1b-85b1-d8b3b0ca69ba" providerId="ADAL" clId="{4C538FE3-43F2-4F3B-9C04-0C48A346C579}" dt="2023-08-30T08:12:48.399" v="23" actId="478"/>
          <ac:spMkLst>
            <pc:docMk/>
            <pc:sldMk cId="2171223743" sldId="353"/>
            <ac:spMk id="95" creationId="{9AD4C507-B9BC-416E-83C4-AA351261035A}"/>
          </ac:spMkLst>
        </pc:spChg>
        <pc:spChg chg="del mod">
          <ac:chgData name="Jodie Watson" userId="dae43fcf-4547-4a1b-85b1-d8b3b0ca69ba" providerId="ADAL" clId="{4C538FE3-43F2-4F3B-9C04-0C48A346C579}" dt="2023-08-30T08:12:55.475" v="30" actId="478"/>
          <ac:spMkLst>
            <pc:docMk/>
            <pc:sldMk cId="2171223743" sldId="353"/>
            <ac:spMk id="107" creationId="{50892764-E439-4945-B8E6-F007FC8A8440}"/>
          </ac:spMkLst>
        </pc:spChg>
        <pc:spChg chg="del">
          <ac:chgData name="Jodie Watson" userId="dae43fcf-4547-4a1b-85b1-d8b3b0ca69ba" providerId="ADAL" clId="{4C538FE3-43F2-4F3B-9C04-0C48A346C579}" dt="2023-08-30T08:13:19.224" v="52" actId="478"/>
          <ac:spMkLst>
            <pc:docMk/>
            <pc:sldMk cId="2171223743" sldId="353"/>
            <ac:spMk id="133" creationId="{9AD4C507-B9BC-416E-83C4-AA351261035A}"/>
          </ac:spMkLst>
        </pc:spChg>
        <pc:spChg chg="del">
          <ac:chgData name="Jodie Watson" userId="dae43fcf-4547-4a1b-85b1-d8b3b0ca69ba" providerId="ADAL" clId="{4C538FE3-43F2-4F3B-9C04-0C48A346C579}" dt="2023-08-30T08:13:20.986" v="53" actId="478"/>
          <ac:spMkLst>
            <pc:docMk/>
            <pc:sldMk cId="2171223743" sldId="353"/>
            <ac:spMk id="136" creationId="{9AD4C507-B9BC-416E-83C4-AA351261035A}"/>
          </ac:spMkLst>
        </pc:spChg>
        <pc:spChg chg="del">
          <ac:chgData name="Jodie Watson" userId="dae43fcf-4547-4a1b-85b1-d8b3b0ca69ba" providerId="ADAL" clId="{4C538FE3-43F2-4F3B-9C04-0C48A346C579}" dt="2023-08-30T08:12:59.644" v="32" actId="478"/>
          <ac:spMkLst>
            <pc:docMk/>
            <pc:sldMk cId="2171223743" sldId="353"/>
            <ac:spMk id="139" creationId="{9AD4C507-B9BC-416E-83C4-AA351261035A}"/>
          </ac:spMkLst>
        </pc:spChg>
        <pc:spChg chg="add del mod">
          <ac:chgData name="Jodie Watson" userId="dae43fcf-4547-4a1b-85b1-d8b3b0ca69ba" providerId="ADAL" clId="{4C538FE3-43F2-4F3B-9C04-0C48A346C579}" dt="2023-08-30T08:14:32.463" v="126" actId="478"/>
          <ac:spMkLst>
            <pc:docMk/>
            <pc:sldMk cId="2171223743" sldId="353"/>
            <ac:spMk id="142" creationId="{9AD4C507-B9BC-416E-83C4-AA351261035A}"/>
          </ac:spMkLst>
        </pc:spChg>
        <pc:spChg chg="del mod">
          <ac:chgData name="Jodie Watson" userId="dae43fcf-4547-4a1b-85b1-d8b3b0ca69ba" providerId="ADAL" clId="{4C538FE3-43F2-4F3B-9C04-0C48A346C579}" dt="2023-08-30T08:13:00.855" v="34" actId="478"/>
          <ac:spMkLst>
            <pc:docMk/>
            <pc:sldMk cId="2171223743" sldId="353"/>
            <ac:spMk id="145" creationId="{9AD4C507-B9BC-416E-83C4-AA351261035A}"/>
          </ac:spMkLst>
        </pc:spChg>
        <pc:grpChg chg="del">
          <ac:chgData name="Jodie Watson" userId="dae43fcf-4547-4a1b-85b1-d8b3b0ca69ba" providerId="ADAL" clId="{4C538FE3-43F2-4F3B-9C04-0C48A346C579}" dt="2023-08-30T08:12:59.644" v="32" actId="478"/>
          <ac:grpSpMkLst>
            <pc:docMk/>
            <pc:sldMk cId="2171223743" sldId="353"/>
            <ac:grpSpMk id="155" creationId="{1F2AEB31-7862-471C-A051-41BBC3DA4D51}"/>
          </ac:grpSpMkLst>
        </pc:grpChg>
        <pc:picChg chg="mod">
          <ac:chgData name="Jodie Watson" userId="dae43fcf-4547-4a1b-85b1-d8b3b0ca69ba" providerId="ADAL" clId="{4C538FE3-43F2-4F3B-9C04-0C48A346C579}" dt="2023-08-30T08:14:27.437" v="112" actId="1076"/>
          <ac:picMkLst>
            <pc:docMk/>
            <pc:sldMk cId="2171223743" sldId="353"/>
            <ac:picMk id="18" creationId="{821F9734-D773-4024-BE1F-20A1FD95F207}"/>
          </ac:picMkLst>
        </pc:picChg>
        <pc:picChg chg="del">
          <ac:chgData name="Jodie Watson" userId="dae43fcf-4547-4a1b-85b1-d8b3b0ca69ba" providerId="ADAL" clId="{4C538FE3-43F2-4F3B-9C04-0C48A346C579}" dt="2023-08-30T08:12:42.160" v="15" actId="478"/>
          <ac:picMkLst>
            <pc:docMk/>
            <pc:sldMk cId="2171223743" sldId="353"/>
            <ac:picMk id="67" creationId="{00000000-0000-0000-0000-000000000000}"/>
          </ac:picMkLst>
        </pc:picChg>
        <pc:picChg chg="del">
          <ac:chgData name="Jodie Watson" userId="dae43fcf-4547-4a1b-85b1-d8b3b0ca69ba" providerId="ADAL" clId="{4C538FE3-43F2-4F3B-9C04-0C48A346C579}" dt="2023-08-30T08:13:16.149" v="49" actId="478"/>
          <ac:picMkLst>
            <pc:docMk/>
            <pc:sldMk cId="2171223743" sldId="353"/>
            <ac:picMk id="68" creationId="{00000000-0000-0000-0000-000000000000}"/>
          </ac:picMkLst>
        </pc:picChg>
        <pc:picChg chg="del">
          <ac:chgData name="Jodie Watson" userId="dae43fcf-4547-4a1b-85b1-d8b3b0ca69ba" providerId="ADAL" clId="{4C538FE3-43F2-4F3B-9C04-0C48A346C579}" dt="2023-08-30T08:12:51.103" v="26" actId="478"/>
          <ac:picMkLst>
            <pc:docMk/>
            <pc:sldMk cId="2171223743" sldId="353"/>
            <ac:picMk id="69" creationId="{00000000-0000-0000-0000-000000000000}"/>
          </ac:picMkLst>
        </pc:picChg>
        <pc:picChg chg="del">
          <ac:chgData name="Jodie Watson" userId="dae43fcf-4547-4a1b-85b1-d8b3b0ca69ba" providerId="ADAL" clId="{4C538FE3-43F2-4F3B-9C04-0C48A346C579}" dt="2023-08-30T08:12:50.789" v="25" actId="478"/>
          <ac:picMkLst>
            <pc:docMk/>
            <pc:sldMk cId="2171223743" sldId="353"/>
            <ac:picMk id="70" creationId="{00000000-0000-0000-0000-000000000000}"/>
          </ac:picMkLst>
        </pc:picChg>
        <pc:picChg chg="del">
          <ac:chgData name="Jodie Watson" userId="dae43fcf-4547-4a1b-85b1-d8b3b0ca69ba" providerId="ADAL" clId="{4C538FE3-43F2-4F3B-9C04-0C48A346C579}" dt="2023-08-30T08:12:43.909" v="17" actId="478"/>
          <ac:picMkLst>
            <pc:docMk/>
            <pc:sldMk cId="2171223743" sldId="353"/>
            <ac:picMk id="71" creationId="{00000000-0000-0000-0000-000000000000}"/>
          </ac:picMkLst>
        </pc:picChg>
        <pc:picChg chg="del mod">
          <ac:chgData name="Jodie Watson" userId="dae43fcf-4547-4a1b-85b1-d8b3b0ca69ba" providerId="ADAL" clId="{4C538FE3-43F2-4F3B-9C04-0C48A346C579}" dt="2023-08-30T08:12:46.910" v="21" actId="478"/>
          <ac:picMkLst>
            <pc:docMk/>
            <pc:sldMk cId="2171223743" sldId="353"/>
            <ac:picMk id="72" creationId="{00000000-0000-0000-0000-000000000000}"/>
          </ac:picMkLst>
        </pc:picChg>
        <pc:picChg chg="del">
          <ac:chgData name="Jodie Watson" userId="dae43fcf-4547-4a1b-85b1-d8b3b0ca69ba" providerId="ADAL" clId="{4C538FE3-43F2-4F3B-9C04-0C48A346C579}" dt="2023-08-30T08:12:44.494" v="18" actId="478"/>
          <ac:picMkLst>
            <pc:docMk/>
            <pc:sldMk cId="2171223743" sldId="353"/>
            <ac:picMk id="74" creationId="{00000000-0000-0000-0000-000000000000}"/>
          </ac:picMkLst>
        </pc:picChg>
        <pc:picChg chg="del">
          <ac:chgData name="Jodie Watson" userId="dae43fcf-4547-4a1b-85b1-d8b3b0ca69ba" providerId="ADAL" clId="{4C538FE3-43F2-4F3B-9C04-0C48A346C579}" dt="2023-08-30T08:12:46.209" v="19" actId="478"/>
          <ac:picMkLst>
            <pc:docMk/>
            <pc:sldMk cId="2171223743" sldId="353"/>
            <ac:picMk id="75"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76" creationId="{00000000-0000-0000-0000-000000000000}"/>
          </ac:picMkLst>
        </pc:picChg>
        <pc:picChg chg="del">
          <ac:chgData name="Jodie Watson" userId="dae43fcf-4547-4a1b-85b1-d8b3b0ca69ba" providerId="ADAL" clId="{4C538FE3-43F2-4F3B-9C04-0C48A346C579}" dt="2023-08-30T08:12:59.644" v="32" actId="478"/>
          <ac:picMkLst>
            <pc:docMk/>
            <pc:sldMk cId="2171223743" sldId="353"/>
            <ac:picMk id="77" creationId="{00000000-0000-0000-0000-000000000000}"/>
          </ac:picMkLst>
        </pc:picChg>
        <pc:picChg chg="del">
          <ac:chgData name="Jodie Watson" userId="dae43fcf-4547-4a1b-85b1-d8b3b0ca69ba" providerId="ADAL" clId="{4C538FE3-43F2-4F3B-9C04-0C48A346C579}" dt="2023-08-30T08:12:59.644" v="32" actId="478"/>
          <ac:picMkLst>
            <pc:docMk/>
            <pc:sldMk cId="2171223743" sldId="353"/>
            <ac:picMk id="78"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80" creationId="{00000000-0000-0000-0000-000000000000}"/>
          </ac:picMkLst>
        </pc:picChg>
        <pc:picChg chg="del">
          <ac:chgData name="Jodie Watson" userId="dae43fcf-4547-4a1b-85b1-d8b3b0ca69ba" providerId="ADAL" clId="{4C538FE3-43F2-4F3B-9C04-0C48A346C579}" dt="2023-08-30T08:13:01.494" v="35" actId="478"/>
          <ac:picMkLst>
            <pc:docMk/>
            <pc:sldMk cId="2171223743" sldId="353"/>
            <ac:picMk id="82" creationId="{00000000-0000-0000-0000-000000000000}"/>
          </ac:picMkLst>
        </pc:picChg>
        <pc:picChg chg="del">
          <ac:chgData name="Jodie Watson" userId="dae43fcf-4547-4a1b-85b1-d8b3b0ca69ba" providerId="ADAL" clId="{4C538FE3-43F2-4F3B-9C04-0C48A346C579}" dt="2023-08-30T08:12:57.159" v="31" actId="478"/>
          <ac:picMkLst>
            <pc:docMk/>
            <pc:sldMk cId="2171223743" sldId="353"/>
            <ac:picMk id="84" creationId="{00000000-0000-0000-0000-000000000000}"/>
          </ac:picMkLst>
        </pc:picChg>
        <pc:picChg chg="del">
          <ac:chgData name="Jodie Watson" userId="dae43fcf-4547-4a1b-85b1-d8b3b0ca69ba" providerId="ADAL" clId="{4C538FE3-43F2-4F3B-9C04-0C48A346C579}" dt="2023-08-30T08:13:01.804" v="36" actId="478"/>
          <ac:picMkLst>
            <pc:docMk/>
            <pc:sldMk cId="2171223743" sldId="353"/>
            <ac:picMk id="85" creationId="{00000000-0000-0000-0000-000000000000}"/>
          </ac:picMkLst>
        </pc:picChg>
        <pc:picChg chg="del">
          <ac:chgData name="Jodie Watson" userId="dae43fcf-4547-4a1b-85b1-d8b3b0ca69ba" providerId="ADAL" clId="{4C538FE3-43F2-4F3B-9C04-0C48A346C579}" dt="2023-08-30T08:13:08.916" v="45" actId="478"/>
          <ac:picMkLst>
            <pc:docMk/>
            <pc:sldMk cId="2171223743" sldId="353"/>
            <ac:picMk id="86" creationId="{00000000-0000-0000-0000-000000000000}"/>
          </ac:picMkLst>
        </pc:picChg>
        <pc:picChg chg="del">
          <ac:chgData name="Jodie Watson" userId="dae43fcf-4547-4a1b-85b1-d8b3b0ca69ba" providerId="ADAL" clId="{4C538FE3-43F2-4F3B-9C04-0C48A346C579}" dt="2023-08-30T08:13:02.130" v="37" actId="478"/>
          <ac:picMkLst>
            <pc:docMk/>
            <pc:sldMk cId="2171223743" sldId="353"/>
            <ac:picMk id="88" creationId="{00000000-0000-0000-0000-000000000000}"/>
          </ac:picMkLst>
        </pc:picChg>
        <pc:picChg chg="del">
          <ac:chgData name="Jodie Watson" userId="dae43fcf-4547-4a1b-85b1-d8b3b0ca69ba" providerId="ADAL" clId="{4C538FE3-43F2-4F3B-9C04-0C48A346C579}" dt="2023-08-30T08:13:02.505" v="38" actId="478"/>
          <ac:picMkLst>
            <pc:docMk/>
            <pc:sldMk cId="2171223743" sldId="353"/>
            <ac:picMk id="100" creationId="{00000000-0000-0000-0000-000000000000}"/>
          </ac:picMkLst>
        </pc:picChg>
        <pc:picChg chg="del">
          <ac:chgData name="Jodie Watson" userId="dae43fcf-4547-4a1b-85b1-d8b3b0ca69ba" providerId="ADAL" clId="{4C538FE3-43F2-4F3B-9C04-0C48A346C579}" dt="2023-08-30T08:13:02.955" v="39" actId="478"/>
          <ac:picMkLst>
            <pc:docMk/>
            <pc:sldMk cId="2171223743" sldId="353"/>
            <ac:picMk id="102" creationId="{00000000-0000-0000-0000-000000000000}"/>
          </ac:picMkLst>
        </pc:picChg>
        <pc:picChg chg="del">
          <ac:chgData name="Jodie Watson" userId="dae43fcf-4547-4a1b-85b1-d8b3b0ca69ba" providerId="ADAL" clId="{4C538FE3-43F2-4F3B-9C04-0C48A346C579}" dt="2023-08-30T08:13:03.315" v="40" actId="478"/>
          <ac:picMkLst>
            <pc:docMk/>
            <pc:sldMk cId="2171223743" sldId="353"/>
            <ac:picMk id="111" creationId="{00000000-0000-0000-0000-000000000000}"/>
          </ac:picMkLst>
        </pc:picChg>
        <pc:picChg chg="del">
          <ac:chgData name="Jodie Watson" userId="dae43fcf-4547-4a1b-85b1-d8b3b0ca69ba" providerId="ADAL" clId="{4C538FE3-43F2-4F3B-9C04-0C48A346C579}" dt="2023-08-30T08:13:23.562" v="54" actId="478"/>
          <ac:picMkLst>
            <pc:docMk/>
            <pc:sldMk cId="2171223743" sldId="353"/>
            <ac:picMk id="114" creationId="{00000000-0000-0000-0000-000000000000}"/>
          </ac:picMkLst>
        </pc:picChg>
        <pc:picChg chg="del mod">
          <ac:chgData name="Jodie Watson" userId="dae43fcf-4547-4a1b-85b1-d8b3b0ca69ba" providerId="ADAL" clId="{4C538FE3-43F2-4F3B-9C04-0C48A346C579}" dt="2023-08-30T08:13:25.785" v="58" actId="478"/>
          <ac:picMkLst>
            <pc:docMk/>
            <pc:sldMk cId="2171223743" sldId="353"/>
            <ac:picMk id="116" creationId="{00000000-0000-0000-0000-000000000000}"/>
          </ac:picMkLst>
        </pc:picChg>
        <pc:picChg chg="del">
          <ac:chgData name="Jodie Watson" userId="dae43fcf-4547-4a1b-85b1-d8b3b0ca69ba" providerId="ADAL" clId="{4C538FE3-43F2-4F3B-9C04-0C48A346C579}" dt="2023-08-30T08:13:23.562" v="54" actId="478"/>
          <ac:picMkLst>
            <pc:docMk/>
            <pc:sldMk cId="2171223743" sldId="353"/>
            <ac:picMk id="118" creationId="{00000000-0000-0000-0000-000000000000}"/>
          </ac:picMkLst>
        </pc:picChg>
        <pc:picChg chg="del">
          <ac:chgData name="Jodie Watson" userId="dae43fcf-4547-4a1b-85b1-d8b3b0ca69ba" providerId="ADAL" clId="{4C538FE3-43F2-4F3B-9C04-0C48A346C579}" dt="2023-08-30T08:13:24.481" v="55" actId="478"/>
          <ac:picMkLst>
            <pc:docMk/>
            <pc:sldMk cId="2171223743" sldId="353"/>
            <ac:picMk id="119" creationId="{00000000-0000-0000-0000-000000000000}"/>
          </ac:picMkLst>
        </pc:picChg>
        <pc:picChg chg="del">
          <ac:chgData name="Jodie Watson" userId="dae43fcf-4547-4a1b-85b1-d8b3b0ca69ba" providerId="ADAL" clId="{4C538FE3-43F2-4F3B-9C04-0C48A346C579}" dt="2023-08-30T08:12:40.624" v="14" actId="478"/>
          <ac:picMkLst>
            <pc:docMk/>
            <pc:sldMk cId="2171223743" sldId="353"/>
            <ac:picMk id="121"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8/30/2023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8D2766-C49B-4C1A-9FEE-6F146754B02B}" type="slidenum">
              <a:rPr lang="en-US" smtClean="0"/>
              <a:t>1</a:t>
            </a:fld>
            <a:endParaRPr lang="en-US"/>
          </a:p>
        </p:txBody>
      </p:sp>
    </p:spTree>
    <p:extLst>
      <p:ext uri="{BB962C8B-B14F-4D97-AF65-F5344CB8AC3E}">
        <p14:creationId xmlns:p14="http://schemas.microsoft.com/office/powerpoint/2010/main" val="41309373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31"/>
            <a:ext cx="10515600" cy="739056"/>
          </a:xfrm>
        </p:spPr>
        <p:txBody>
          <a:bodyPr>
            <a:normAutofit/>
          </a:bodyPr>
          <a:lstStyle>
            <a:lvl1pPr>
              <a:defRPr sz="3600"/>
            </a:lvl1pPr>
          </a:lstStyle>
          <a:p>
            <a:r>
              <a:rPr lang="en-US" dirty="0"/>
              <a:t>Click to edit Master title style</a:t>
            </a:r>
          </a:p>
        </p:txBody>
      </p:sp>
      <p:grpSp>
        <p:nvGrpSpPr>
          <p:cNvPr id="3" name="Group 2">
            <a:extLst>
              <a:ext uri="{FF2B5EF4-FFF2-40B4-BE49-F238E27FC236}">
                <a16:creationId xmlns:a16="http://schemas.microsoft.com/office/drawing/2014/main" id="{AEDF2B47-7C58-458B-A014-B081B81A8D06}"/>
              </a:ext>
            </a:extLst>
          </p:cNvPr>
          <p:cNvGrpSpPr/>
          <p:nvPr userDrawn="1"/>
        </p:nvGrpSpPr>
        <p:grpSpPr>
          <a:xfrm>
            <a:off x="12578642" y="2"/>
            <a:ext cx="2196697" cy="1816099"/>
            <a:chOff x="12554553" y="1"/>
            <a:chExt cx="1647523" cy="1816099"/>
          </a:xfrm>
        </p:grpSpPr>
        <p:sp>
          <p:nvSpPr>
            <p:cNvPr id="4" name="Rectangle: Folded Corner 3">
              <a:extLst>
                <a:ext uri="{FF2B5EF4-FFF2-40B4-BE49-F238E27FC236}">
                  <a16:creationId xmlns:a16="http://schemas.microsoft.com/office/drawing/2014/main" id="{C7ACA455-4437-4416-A6F0-33D534A6AE9F}"/>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5" name="Picture 4">
              <a:extLst>
                <a:ext uri="{FF2B5EF4-FFF2-40B4-BE49-F238E27FC236}">
                  <a16:creationId xmlns:a16="http://schemas.microsoft.com/office/drawing/2014/main" id="{7180DD64-6AC6-41B8-826F-6BE55763C657}"/>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288869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20058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04308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16253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65339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7676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31"/>
            <a:ext cx="10515600" cy="739056"/>
          </a:xfrm>
        </p:spPr>
        <p:txBody>
          <a:bodyPr>
            <a:normAutofit/>
          </a:bodyPr>
          <a:lstStyle>
            <a:lvl1pPr>
              <a:defRPr sz="3600"/>
            </a:lvl1pPr>
          </a:lstStyle>
          <a:p>
            <a:r>
              <a:rPr lang="en-US" dirty="0"/>
              <a:t>Click to edit Master title style</a:t>
            </a:r>
          </a:p>
        </p:txBody>
      </p:sp>
      <p:grpSp>
        <p:nvGrpSpPr>
          <p:cNvPr id="3" name="Group 2">
            <a:extLst>
              <a:ext uri="{FF2B5EF4-FFF2-40B4-BE49-F238E27FC236}">
                <a16:creationId xmlns:a16="http://schemas.microsoft.com/office/drawing/2014/main" id="{4CF4C143-2DE4-4A59-9225-C44B17F8F99F}"/>
              </a:ext>
            </a:extLst>
          </p:cNvPr>
          <p:cNvGrpSpPr/>
          <p:nvPr userDrawn="1"/>
        </p:nvGrpSpPr>
        <p:grpSpPr>
          <a:xfrm>
            <a:off x="12578642" y="2"/>
            <a:ext cx="2196697" cy="1816099"/>
            <a:chOff x="12554553" y="1"/>
            <a:chExt cx="1647523" cy="1816099"/>
          </a:xfrm>
        </p:grpSpPr>
        <p:sp>
          <p:nvSpPr>
            <p:cNvPr id="4" name="Rectangle: Folded Corner 3">
              <a:extLst>
                <a:ext uri="{FF2B5EF4-FFF2-40B4-BE49-F238E27FC236}">
                  <a16:creationId xmlns:a16="http://schemas.microsoft.com/office/drawing/2014/main" id="{F35CDF3A-32A4-4944-8471-5618C2895CD6}"/>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5" name="Picture 4">
              <a:extLst>
                <a:ext uri="{FF2B5EF4-FFF2-40B4-BE49-F238E27FC236}">
                  <a16:creationId xmlns:a16="http://schemas.microsoft.com/office/drawing/2014/main" id="{0C6B6273-908A-4447-8576-D3C55254554D}"/>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1508921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3565279" y="5982901"/>
            <a:ext cx="5061439"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sp>
        <p:nvSpPr>
          <p:cNvPr id="8" name="TextBox 7"/>
          <p:cNvSpPr txBox="1"/>
          <p:nvPr userDrawn="1"/>
        </p:nvSpPr>
        <p:spPr>
          <a:xfrm>
            <a:off x="4983938" y="2633133"/>
            <a:ext cx="2224135" cy="369332"/>
          </a:xfrm>
          <a:prstGeom prst="rect">
            <a:avLst/>
          </a:prstGeom>
          <a:noFill/>
        </p:spPr>
        <p:txBody>
          <a:bodyPr wrap="none" rtlCol="0" anchor="ctr">
            <a:spAutoFit/>
          </a:bodyPr>
          <a:lstStyle/>
          <a:p>
            <a:pPr algn="ctr"/>
            <a:r>
              <a:rPr lang="en-US" sz="1800">
                <a:solidFill>
                  <a:schemeClr val="bg1"/>
                </a:solidFill>
                <a:effectLst/>
              </a:rPr>
              <a:t>Designed</a:t>
            </a:r>
            <a:r>
              <a:rPr lang="en-US" sz="1800" baseline="0">
                <a:solidFill>
                  <a:schemeClr val="bg1"/>
                </a:solidFill>
                <a:effectLst/>
              </a:rPr>
              <a:t> with         by</a:t>
            </a:r>
            <a:endParaRPr lang="en-US" sz="1800" dirty="0">
              <a:solidFill>
                <a:schemeClr val="bg1"/>
              </a:solidFill>
              <a:effectLst/>
            </a:endParaRPr>
          </a:p>
        </p:txBody>
      </p:sp>
      <p:sp>
        <p:nvSpPr>
          <p:cNvPr id="9" name="Freeform 290"/>
          <p:cNvSpPr/>
          <p:nvPr userDrawn="1"/>
        </p:nvSpPr>
        <p:spPr>
          <a:xfrm>
            <a:off x="6636588" y="2705804"/>
            <a:ext cx="348608"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4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379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2324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1040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02385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9047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grpSp>
        <p:nvGrpSpPr>
          <p:cNvPr id="6" name="Group 5">
            <a:extLst>
              <a:ext uri="{FF2B5EF4-FFF2-40B4-BE49-F238E27FC236}">
                <a16:creationId xmlns:a16="http://schemas.microsoft.com/office/drawing/2014/main" id="{AEDF2B47-7C58-458B-A014-B081B81A8D06}"/>
              </a:ext>
            </a:extLst>
          </p:cNvPr>
          <p:cNvGrpSpPr/>
          <p:nvPr userDrawn="1"/>
        </p:nvGrpSpPr>
        <p:grpSpPr>
          <a:xfrm>
            <a:off x="12578642" y="2"/>
            <a:ext cx="2196697" cy="1816099"/>
            <a:chOff x="12554553" y="1"/>
            <a:chExt cx="1647523" cy="1816099"/>
          </a:xfrm>
        </p:grpSpPr>
        <p:sp>
          <p:nvSpPr>
            <p:cNvPr id="7" name="Rectangle: Folded Corner 3">
              <a:extLst>
                <a:ext uri="{FF2B5EF4-FFF2-40B4-BE49-F238E27FC236}">
                  <a16:creationId xmlns:a16="http://schemas.microsoft.com/office/drawing/2014/main" id="{C7ACA455-4437-4416-A6F0-33D534A6AE9F}"/>
                </a:ext>
              </a:extLst>
            </p:cNvPr>
            <p:cNvSpPr/>
            <p:nvPr userDrawn="1"/>
          </p:nvSpPr>
          <p:spPr>
            <a:xfrm>
              <a:off x="12554553" y="1"/>
              <a:ext cx="1644047" cy="1816099"/>
            </a:xfrm>
            <a:prstGeom prst="foldedCorner">
              <a:avLst/>
            </a:prstGeom>
            <a:ln>
              <a:noFill/>
            </a:ln>
            <a:effectLst>
              <a:outerShdw blurRad="101600" dist="635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Ins="0" rtlCol="0" anchor="t"/>
            <a:lstStyle/>
            <a:p>
              <a:r>
                <a:rPr lang="en-US" sz="1400">
                  <a:solidFill>
                    <a:schemeClr val="accent2">
                      <a:lumMod val="50000"/>
                    </a:schemeClr>
                  </a:solidFill>
                </a:rPr>
                <a:t>To insert your own icons*:</a:t>
              </a:r>
            </a:p>
            <a:p>
              <a:endParaRPr lang="en-US" sz="1400">
                <a:solidFill>
                  <a:schemeClr val="accent2">
                    <a:lumMod val="50000"/>
                  </a:schemeClr>
                </a:solidFill>
              </a:endParaRPr>
            </a:p>
            <a:p>
              <a:r>
                <a:rPr lang="en-US" sz="1400" b="1">
                  <a:solidFill>
                    <a:schemeClr val="accent2">
                      <a:lumMod val="50000"/>
                    </a:schemeClr>
                  </a:solidFill>
                </a:rPr>
                <a:t>Insert</a:t>
              </a:r>
              <a:r>
                <a:rPr lang="en-US" sz="1400">
                  <a:solidFill>
                    <a:schemeClr val="accent2">
                      <a:lumMod val="50000"/>
                    </a:schemeClr>
                  </a:solidFill>
                </a:rPr>
                <a:t> &gt;&gt; </a:t>
              </a:r>
              <a:r>
                <a:rPr lang="en-US" sz="1400" b="1">
                  <a:solidFill>
                    <a:schemeClr val="accent2">
                      <a:lumMod val="50000"/>
                    </a:schemeClr>
                  </a:solidFill>
                </a:rPr>
                <a:t>Icons</a:t>
              </a:r>
            </a:p>
            <a:p>
              <a:endParaRPr lang="en-US" sz="1400">
                <a:solidFill>
                  <a:schemeClr val="accent2">
                    <a:lumMod val="50000"/>
                  </a:schemeClr>
                </a:solidFill>
              </a:endParaRPr>
            </a:p>
            <a:p>
              <a:r>
                <a:rPr lang="en-US" sz="1200" i="1">
                  <a:solidFill>
                    <a:schemeClr val="accent2">
                      <a:lumMod val="50000"/>
                    </a:schemeClr>
                  </a:solidFill>
                </a:rPr>
                <a:t>(*Only available to Office 365 subscribers)</a:t>
              </a:r>
            </a:p>
          </p:txBody>
        </p:sp>
        <p:pic>
          <p:nvPicPr>
            <p:cNvPr id="8" name="Picture 7">
              <a:extLst>
                <a:ext uri="{FF2B5EF4-FFF2-40B4-BE49-F238E27FC236}">
                  <a16:creationId xmlns:a16="http://schemas.microsoft.com/office/drawing/2014/main" id="{7180DD64-6AC6-41B8-826F-6BE55763C657}"/>
                </a:ext>
              </a:extLst>
            </p:cNvPr>
            <p:cNvPicPr>
              <a:picLocks noChangeAspect="1"/>
            </p:cNvPicPr>
            <p:nvPr userDrawn="1"/>
          </p:nvPicPr>
          <p:blipFill>
            <a:blip r:embed="rId2"/>
            <a:stretch>
              <a:fillRect/>
            </a:stretch>
          </p:blipFill>
          <p:spPr>
            <a:xfrm>
              <a:off x="13802026" y="424090"/>
              <a:ext cx="400050" cy="657225"/>
            </a:xfrm>
            <a:prstGeom prst="rect">
              <a:avLst/>
            </a:prstGeom>
          </p:spPr>
        </p:pic>
      </p:grpSp>
    </p:spTree>
    <p:extLst>
      <p:ext uri="{BB962C8B-B14F-4D97-AF65-F5344CB8AC3E}">
        <p14:creationId xmlns:p14="http://schemas.microsoft.com/office/powerpoint/2010/main" val="22958153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presentationgo.com/"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hyperlink" Target="http://www.presentationgo.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EFEDEE"/>
            </a:gs>
            <a:gs pos="53000">
              <a:srgbClr val="F1EFF0"/>
            </a:gs>
            <a:gs pos="77000">
              <a:srgbClr val="EFEDEE"/>
            </a:gs>
            <a:gs pos="100000">
              <a:srgbClr val="EFEBEC"/>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0633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grpSp>
        <p:nvGrpSpPr>
          <p:cNvPr id="8" name="Group 7"/>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3"/>
            <a:stretch>
              <a:fillRect/>
            </a:stretch>
          </p:blipFill>
          <p:spPr>
            <a:xfrm>
              <a:off x="-2018604" y="234547"/>
              <a:ext cx="1405251" cy="185944"/>
            </a:xfrm>
            <a:prstGeom prst="rect">
              <a:avLst/>
            </a:prstGeom>
          </p:spPr>
        </p:pic>
      </p:grpSp>
      <p:sp>
        <p:nvSpPr>
          <p:cNvPr id="13" name="Rectangle 12"/>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4" tooltip="PresentationGo!"/>
              </a:rPr>
              <a:t>presentationgo.com</a:t>
            </a:r>
            <a:endParaRPr lang="en-US" sz="1100" dirty="0"/>
          </a:p>
        </p:txBody>
      </p:sp>
    </p:spTree>
    <p:extLst>
      <p:ext uri="{BB962C8B-B14F-4D97-AF65-F5344CB8AC3E}">
        <p14:creationId xmlns:p14="http://schemas.microsoft.com/office/powerpoint/2010/main" val="20551346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06332"/>
            <a:ext cx="10515600" cy="739056"/>
          </a:xfrm>
          <a:prstGeom prst="rect">
            <a:avLst/>
          </a:prstGeom>
        </p:spPr>
        <p:txBody>
          <a:bodyPr rIns="0">
            <a:normAutofit/>
          </a:bodyPr>
          <a:lstStyle/>
          <a:p>
            <a:pPr marL="0" lvl="0"/>
            <a:r>
              <a:rPr lang="en-US"/>
              <a:t>Click to edit Master title style</a:t>
            </a:r>
          </a:p>
        </p:txBody>
      </p:sp>
      <p:sp>
        <p:nvSpPr>
          <p:cNvPr id="3" name="Text Placeholder 2"/>
          <p:cNvSpPr>
            <a:spLocks noGrp="1"/>
          </p:cNvSpPr>
          <p:nvPr>
            <p:ph type="body" idx="1"/>
          </p:nvPr>
        </p:nvSpPr>
        <p:spPr>
          <a:xfrm>
            <a:off x="838200" y="1219200"/>
            <a:ext cx="10515600" cy="4957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23" name="Freeform 22"/>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alpha val="20000"/>
            </a:schemeClr>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sp>
        <p:nvSpPr>
          <p:cNvPr id="7" name="Rectangle 6"/>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3" tooltip="PresentationGo!"/>
              </a:rPr>
              <a:t>presentationgo.com</a:t>
            </a:r>
            <a:endParaRPr lang="en-US" sz="1100" dirty="0"/>
          </a:p>
        </p:txBody>
      </p:sp>
      <p:grpSp>
        <p:nvGrpSpPr>
          <p:cNvPr id="8" name="Group 7"/>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4"/>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530658317"/>
      </p:ext>
    </p:extLst>
  </p:cSld>
  <p:clrMap bg1="lt1" tx1="dk1" bg2="lt2" tx2="dk2" accent1="accent1" accent2="accent2" accent3="accent3" accent4="accent4" accent5="accent5" accent6="accent6" hlink="hlink" folHlink="folHlink"/>
  <p:sldLayoutIdLst>
    <p:sldLayoutId id="2147483704" r:id="rId1"/>
  </p:sldLayoutIdLst>
  <p:txStyles>
    <p:titleStyle>
      <a:lvl1pPr algn="l" defTabSz="914400" rtl="0" eaLnBrk="1" latinLnBrk="0" hangingPunct="1">
        <a:lnSpc>
          <a:spcPct val="90000"/>
        </a:lnSpc>
        <a:spcBef>
          <a:spcPct val="0"/>
        </a:spcBef>
        <a:buNone/>
        <a:defRPr lang="en-US" sz="3600" b="1" kern="1200">
          <a:solidFill>
            <a:schemeClr val="bg1"/>
          </a:solidFill>
          <a:latin typeface="Helvetica" panose="020B0500000000000000"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t>8/30/2023</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8/30/2023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6305911"/>
            <a:ext cx="12192000" cy="552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www.</a:t>
            </a:r>
            <a:r>
              <a:rPr kumimoji="0" lang="en-US" sz="3200" b="0" i="0" u="none" strike="noStrike" kern="1200" cap="none" spc="150" normalizeH="0" baseline="0" noProof="0" dirty="0">
                <a:ln>
                  <a:noFill/>
                </a:ln>
                <a:solidFill>
                  <a:prstClr val="black">
                    <a:lumMod val="85000"/>
                    <a:lumOff val="15000"/>
                  </a:prstClr>
                </a:solidFill>
                <a:effectLst/>
                <a:uLnTx/>
                <a:uFillTx/>
                <a:latin typeface="+mn-lt"/>
                <a:ea typeface="+mn-ea"/>
                <a:cs typeface="+mn-cs"/>
              </a:rPr>
              <a:t>presentationgo</a:t>
            </a:r>
            <a:r>
              <a:rPr kumimoji="0" lang="en-US" sz="3200" b="0" i="0" u="none" strike="noStrike" kern="1200" cap="none" spc="150" normalizeH="0" baseline="0" noProof="0" dirty="0">
                <a:ln>
                  <a:noFill/>
                </a:ln>
                <a:solidFill>
                  <a:prstClr val="white">
                    <a:lumMod val="75000"/>
                  </a:prstClr>
                </a:solidFill>
                <a:effectLst/>
                <a:uLnTx/>
                <a:uFillTx/>
                <a:latin typeface="+mn-lt"/>
                <a:ea typeface="+mn-ea"/>
                <a:cs typeface="+mn-cs"/>
              </a:rPr>
              <a:t>.com</a:t>
            </a:r>
          </a:p>
        </p:txBody>
      </p:sp>
      <p:sp>
        <p:nvSpPr>
          <p:cNvPr id="8" name="Freeform 7"/>
          <p:cNvSpPr/>
          <p:nvPr userDrawn="1"/>
        </p:nvSpPr>
        <p:spPr>
          <a:xfrm rot="5400000">
            <a:off x="183153" y="21288"/>
            <a:ext cx="369496" cy="761203"/>
          </a:xfrm>
          <a:custGeom>
            <a:avLst/>
            <a:gdLst>
              <a:gd name="connsiteX0" fmla="*/ 210916 w 1034764"/>
              <a:gd name="connsiteY0" fmla="*/ 535701 h 1598797"/>
              <a:gd name="connsiteX1" fmla="*/ 331908 w 1034764"/>
              <a:gd name="connsiteY1" fmla="*/ 284049 h 1598797"/>
              <a:gd name="connsiteX2" fmla="*/ 741774 w 1034764"/>
              <a:gd name="connsiteY2" fmla="*/ 315409 h 1598797"/>
              <a:gd name="connsiteX3" fmla="*/ 403935 w 1034764"/>
              <a:gd name="connsiteY3" fmla="*/ 375418 h 1598797"/>
              <a:gd name="connsiteX4" fmla="*/ 266699 w 1034764"/>
              <a:gd name="connsiteY4" fmla="*/ 689905 h 1598797"/>
              <a:gd name="connsiteX5" fmla="*/ 266698 w 1034764"/>
              <a:gd name="connsiteY5" fmla="*/ 689907 h 1598797"/>
              <a:gd name="connsiteX6" fmla="*/ 210916 w 1034764"/>
              <a:gd name="connsiteY6" fmla="*/ 535701 h 1598797"/>
              <a:gd name="connsiteX7" fmla="*/ 134938 w 1034764"/>
              <a:gd name="connsiteY7" fmla="*/ 517381 h 1598797"/>
              <a:gd name="connsiteX8" fmla="*/ 517383 w 1034764"/>
              <a:gd name="connsiteY8" fmla="*/ 899826 h 1598797"/>
              <a:gd name="connsiteX9" fmla="*/ 899828 w 1034764"/>
              <a:gd name="connsiteY9" fmla="*/ 517381 h 1598797"/>
              <a:gd name="connsiteX10" fmla="*/ 517383 w 1034764"/>
              <a:gd name="connsiteY10" fmla="*/ 134936 h 1598797"/>
              <a:gd name="connsiteX11" fmla="*/ 134938 w 1034764"/>
              <a:gd name="connsiteY11" fmla="*/ 517381 h 1598797"/>
              <a:gd name="connsiteX12" fmla="*/ 0 w 1034764"/>
              <a:gd name="connsiteY12" fmla="*/ 517382 h 1598797"/>
              <a:gd name="connsiteX13" fmla="*/ 517382 w 1034764"/>
              <a:gd name="connsiteY13" fmla="*/ 0 h 1598797"/>
              <a:gd name="connsiteX14" fmla="*/ 1034764 w 1034764"/>
              <a:gd name="connsiteY14" fmla="*/ 517382 h 1598797"/>
              <a:gd name="connsiteX15" fmla="*/ 621653 w 1034764"/>
              <a:gd name="connsiteY15" fmla="*/ 1024253 h 1598797"/>
              <a:gd name="connsiteX16" fmla="*/ 620527 w 1034764"/>
              <a:gd name="connsiteY16" fmla="*/ 1024366 h 1598797"/>
              <a:gd name="connsiteX17" fmla="*/ 662992 w 1034764"/>
              <a:gd name="connsiteY17" fmla="*/ 1598797 h 1598797"/>
              <a:gd name="connsiteX18" fmla="*/ 371775 w 1034764"/>
              <a:gd name="connsiteY18" fmla="*/ 1598797 h 1598797"/>
              <a:gd name="connsiteX19" fmla="*/ 414241 w 1034764"/>
              <a:gd name="connsiteY19" fmla="*/ 1024367 h 1598797"/>
              <a:gd name="connsiteX20" fmla="*/ 413112 w 1034764"/>
              <a:gd name="connsiteY20" fmla="*/ 1024253 h 1598797"/>
              <a:gd name="connsiteX21" fmla="*/ 0 w 1034764"/>
              <a:gd name="connsiteY21" fmla="*/ 517382 h 159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34764" h="1598797">
                <a:moveTo>
                  <a:pt x="210916" y="535701"/>
                </a:moveTo>
                <a:cubicBezTo>
                  <a:pt x="207764" y="443901"/>
                  <a:pt x="249915" y="348683"/>
                  <a:pt x="331908" y="284049"/>
                </a:cubicBezTo>
                <a:cubicBezTo>
                  <a:pt x="463097" y="180634"/>
                  <a:pt x="646600" y="194675"/>
                  <a:pt x="741774" y="315409"/>
                </a:cubicBezTo>
                <a:cubicBezTo>
                  <a:pt x="631231" y="275026"/>
                  <a:pt x="502220" y="297941"/>
                  <a:pt x="403935" y="375418"/>
                </a:cubicBezTo>
                <a:cubicBezTo>
                  <a:pt x="305650" y="452895"/>
                  <a:pt x="253243" y="572989"/>
                  <a:pt x="266699" y="689905"/>
                </a:cubicBezTo>
                <a:lnTo>
                  <a:pt x="266698" y="689907"/>
                </a:lnTo>
                <a:cubicBezTo>
                  <a:pt x="231008" y="644631"/>
                  <a:pt x="212807" y="590781"/>
                  <a:pt x="210916" y="535701"/>
                </a:cubicBezTo>
                <a:close/>
                <a:moveTo>
                  <a:pt x="134938" y="517381"/>
                </a:moveTo>
                <a:cubicBezTo>
                  <a:pt x="134938" y="728600"/>
                  <a:pt x="306164" y="899826"/>
                  <a:pt x="517383" y="899826"/>
                </a:cubicBezTo>
                <a:cubicBezTo>
                  <a:pt x="728602" y="899826"/>
                  <a:pt x="899828" y="728600"/>
                  <a:pt x="899828" y="517381"/>
                </a:cubicBezTo>
                <a:cubicBezTo>
                  <a:pt x="899828" y="306162"/>
                  <a:pt x="728602" y="134936"/>
                  <a:pt x="517383" y="134936"/>
                </a:cubicBezTo>
                <a:cubicBezTo>
                  <a:pt x="306164" y="134936"/>
                  <a:pt x="134938" y="306162"/>
                  <a:pt x="134938" y="517381"/>
                </a:cubicBezTo>
                <a:close/>
                <a:moveTo>
                  <a:pt x="0" y="517382"/>
                </a:moveTo>
                <a:cubicBezTo>
                  <a:pt x="0" y="231640"/>
                  <a:pt x="231640" y="0"/>
                  <a:pt x="517382" y="0"/>
                </a:cubicBezTo>
                <a:cubicBezTo>
                  <a:pt x="803124" y="0"/>
                  <a:pt x="1034764" y="231640"/>
                  <a:pt x="1034764" y="517382"/>
                </a:cubicBezTo>
                <a:cubicBezTo>
                  <a:pt x="1034764" y="767406"/>
                  <a:pt x="857415" y="976008"/>
                  <a:pt x="621653" y="1024253"/>
                </a:cubicBezTo>
                <a:lnTo>
                  <a:pt x="620527" y="1024366"/>
                </a:lnTo>
                <a:lnTo>
                  <a:pt x="662992" y="1598797"/>
                </a:lnTo>
                <a:lnTo>
                  <a:pt x="371775" y="1598797"/>
                </a:lnTo>
                <a:lnTo>
                  <a:pt x="414241" y="1024367"/>
                </a:lnTo>
                <a:lnTo>
                  <a:pt x="413112" y="1024253"/>
                </a:lnTo>
                <a:cubicBezTo>
                  <a:pt x="177349" y="976008"/>
                  <a:pt x="0" y="767406"/>
                  <a:pt x="0" y="517382"/>
                </a:cubicBezTo>
                <a:close/>
              </a:path>
            </a:pathLst>
          </a:custGeom>
          <a:solidFill>
            <a:schemeClr val="bg1"/>
          </a:solidFill>
          <a:ln>
            <a:noFill/>
          </a:ln>
          <a:effectLst>
            <a:outerShdw blurRad="127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sz="1800"/>
          </a:p>
        </p:txBody>
      </p:sp>
      <p:grpSp>
        <p:nvGrpSpPr>
          <p:cNvPr id="9" name="Group 8"/>
          <p:cNvGrpSpPr/>
          <p:nvPr userDrawn="1"/>
        </p:nvGrpSpPr>
        <p:grpSpPr>
          <a:xfrm>
            <a:off x="-2206543" y="-73804"/>
            <a:ext cx="1977373" cy="612144"/>
            <a:chOff x="-2096383" y="21447"/>
            <a:chExt cx="1483030" cy="612144"/>
          </a:xfrm>
        </p:grpSpPr>
        <p:sp>
          <p:nvSpPr>
            <p:cNvPr id="10" name="TextBox 9"/>
            <p:cNvSpPr txBox="1"/>
            <p:nvPr userDrawn="1"/>
          </p:nvSpPr>
          <p:spPr>
            <a:xfrm>
              <a:off x="-2096383" y="21447"/>
              <a:ext cx="24910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1" name="TextBox 10"/>
            <p:cNvSpPr txBox="1"/>
            <p:nvPr userDrawn="1"/>
          </p:nvSpPr>
          <p:spPr>
            <a:xfrm>
              <a:off x="-1002010" y="387370"/>
              <a:ext cx="312827"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2" name="Picture 11"/>
            <p:cNvPicPr>
              <a:picLocks noChangeAspect="1"/>
            </p:cNvPicPr>
            <p:nvPr userDrawn="1"/>
          </p:nvPicPr>
          <p:blipFill>
            <a:blip r:embed="rId13"/>
            <a:stretch>
              <a:fillRect/>
            </a:stretch>
          </p:blipFill>
          <p:spPr>
            <a:xfrm>
              <a:off x="-2018604" y="234547"/>
              <a:ext cx="1405251" cy="185944"/>
            </a:xfrm>
            <a:prstGeom prst="rect">
              <a:avLst/>
            </a:prstGeom>
          </p:spPr>
        </p:pic>
      </p:grpSp>
      <p:sp>
        <p:nvSpPr>
          <p:cNvPr id="13" name="Rectangle 12"/>
          <p:cNvSpPr/>
          <p:nvPr userDrawn="1"/>
        </p:nvSpPr>
        <p:spPr>
          <a:xfrm>
            <a:off x="-118532" y="6959601"/>
            <a:ext cx="1353256" cy="261610"/>
          </a:xfrm>
          <a:prstGeom prst="rect">
            <a:avLst/>
          </a:prstGeom>
        </p:spPr>
        <p:txBody>
          <a:bodyPr wrap="none">
            <a:spAutoFit/>
          </a:bodyPr>
          <a:lstStyle/>
          <a:p>
            <a:r>
              <a:rPr lang="en-US" sz="1100" b="0" i="0" dirty="0">
                <a:solidFill>
                  <a:srgbClr val="555555"/>
                </a:solidFill>
                <a:effectLst/>
                <a:latin typeface="Open Sans" panose="020B0606030504020204" pitchFamily="34" charset="0"/>
              </a:rPr>
              <a:t>© </a:t>
            </a:r>
            <a:r>
              <a:rPr lang="en-US" sz="1100" b="0" i="0" u="none" strike="noStrike" dirty="0">
                <a:solidFill>
                  <a:srgbClr val="A5CD28"/>
                </a:solidFill>
                <a:effectLst/>
                <a:latin typeface="Open Sans" panose="020B0606030504020204" pitchFamily="34" charset="0"/>
                <a:hlinkClick r:id="rId14" tooltip="PresentationGo!"/>
              </a:rPr>
              <a:t>presentationgo.com</a:t>
            </a:r>
            <a:endParaRPr lang="en-US" sz="1100" dirty="0"/>
          </a:p>
        </p:txBody>
      </p:sp>
    </p:spTree>
    <p:extLst>
      <p:ext uri="{BB962C8B-B14F-4D97-AF65-F5344CB8AC3E}">
        <p14:creationId xmlns:p14="http://schemas.microsoft.com/office/powerpoint/2010/main" val="3398986491"/>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png"/><Relationship Id="rId20" Type="http://schemas.openxmlformats.org/officeDocument/2006/relationships/image" Target="../media/image20.jpeg"/><Relationship Id="rId1" Type="http://schemas.openxmlformats.org/officeDocument/2006/relationships/slideLayout" Target="../slideLayouts/slideLayout9.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jpe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29" name="Straight Connector 128">
            <a:extLst>
              <a:ext uri="{FF2B5EF4-FFF2-40B4-BE49-F238E27FC236}">
                <a16:creationId xmlns:a16="http://schemas.microsoft.com/office/drawing/2014/main" id="{570A1428-84CC-41EE-A06C-C0EFD78BCB89}"/>
              </a:ext>
            </a:extLst>
          </p:cNvPr>
          <p:cNvCxnSpPr/>
          <p:nvPr/>
        </p:nvCxnSpPr>
        <p:spPr>
          <a:xfrm>
            <a:off x="6903047" y="5784975"/>
            <a:ext cx="4621382" cy="3"/>
          </a:xfrm>
          <a:prstGeom prst="line">
            <a:avLst/>
          </a:prstGeom>
          <a:ln w="635000" cap="rnd">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70A1428-84CC-41EE-A06C-C0EFD78BCB89}"/>
              </a:ext>
            </a:extLst>
          </p:cNvPr>
          <p:cNvCxnSpPr/>
          <p:nvPr/>
        </p:nvCxnSpPr>
        <p:spPr>
          <a:xfrm>
            <a:off x="765347" y="2262475"/>
            <a:ext cx="4621382" cy="3"/>
          </a:xfrm>
          <a:prstGeom prst="line">
            <a:avLst/>
          </a:prstGeom>
          <a:ln w="635000" cap="rnd">
            <a:solidFill>
              <a:srgbClr val="C048A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a:xfrm>
            <a:off x="1854925" y="283738"/>
            <a:ext cx="8295781" cy="690482"/>
          </a:xfrm>
        </p:spPr>
        <p:txBody>
          <a:bodyPr>
            <a:noAutofit/>
          </a:bodyPr>
          <a:lstStyle/>
          <a:p>
            <a:pPr algn="ctr"/>
            <a:r>
              <a:rPr lang="en-GB" sz="5400" dirty="0">
                <a:solidFill>
                  <a:srgbClr val="C048A1"/>
                </a:solidFill>
              </a:rPr>
              <a:t>Grammar </a:t>
            </a:r>
            <a:r>
              <a:rPr lang="en-GB" sz="3600" dirty="0">
                <a:solidFill>
                  <a:srgbClr val="C048A1"/>
                </a:solidFill>
              </a:rPr>
              <a:t>@ MIDDLETHORPE </a:t>
            </a:r>
            <a:endParaRPr lang="en-US" sz="3600" dirty="0">
              <a:solidFill>
                <a:srgbClr val="C048A1"/>
              </a:solidFill>
            </a:endParaRPr>
          </a:p>
        </p:txBody>
      </p:sp>
      <p:grpSp>
        <p:nvGrpSpPr>
          <p:cNvPr id="13" name="Group 12">
            <a:extLst>
              <a:ext uri="{FF2B5EF4-FFF2-40B4-BE49-F238E27FC236}">
                <a16:creationId xmlns:a16="http://schemas.microsoft.com/office/drawing/2014/main" id="{425DB897-F32F-412D-A261-6EC186631061}"/>
              </a:ext>
            </a:extLst>
          </p:cNvPr>
          <p:cNvGrpSpPr/>
          <p:nvPr/>
        </p:nvGrpSpPr>
        <p:grpSpPr>
          <a:xfrm>
            <a:off x="3293065" y="2288523"/>
            <a:ext cx="6510175" cy="3496452"/>
            <a:chOff x="1475820" y="2305589"/>
            <a:chExt cx="7728733" cy="2834645"/>
          </a:xfrm>
          <a:solidFill>
            <a:srgbClr val="C048A1"/>
          </a:solidFill>
        </p:grpSpPr>
        <p:sp>
          <p:nvSpPr>
            <p:cNvPr id="7" name="Arc 6">
              <a:extLst>
                <a:ext uri="{FF2B5EF4-FFF2-40B4-BE49-F238E27FC236}">
                  <a16:creationId xmlns:a16="http://schemas.microsoft.com/office/drawing/2014/main" id="{BA91558A-868E-4BAB-A985-3853974396E1}"/>
                </a:ext>
              </a:extLst>
            </p:cNvPr>
            <p:cNvSpPr/>
            <p:nvPr/>
          </p:nvSpPr>
          <p:spPr>
            <a:xfrm>
              <a:off x="6186325" y="2305594"/>
              <a:ext cx="1417320" cy="1417320"/>
            </a:xfrm>
            <a:prstGeom prst="arc">
              <a:avLst>
                <a:gd name="adj1" fmla="val 16211550"/>
                <a:gd name="adj2" fmla="val 5391112"/>
              </a:avLst>
            </a:prstGeom>
            <a:solidFill>
              <a:srgbClr val="C048A1"/>
            </a:solidFill>
            <a:ln w="635000">
              <a:solidFill>
                <a:srgbClr val="C048A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8" name="Arc 37">
              <a:extLst>
                <a:ext uri="{FF2B5EF4-FFF2-40B4-BE49-F238E27FC236}">
                  <a16:creationId xmlns:a16="http://schemas.microsoft.com/office/drawing/2014/main" id="{4E7EC504-D364-49F4-9BCD-39BD9340E988}"/>
                </a:ext>
              </a:extLst>
            </p:cNvPr>
            <p:cNvSpPr/>
            <p:nvPr/>
          </p:nvSpPr>
          <p:spPr>
            <a:xfrm rot="10800000">
              <a:off x="3011873" y="3722914"/>
              <a:ext cx="1417320" cy="1417320"/>
            </a:xfrm>
            <a:prstGeom prst="arc">
              <a:avLst>
                <a:gd name="adj1" fmla="val 16211550"/>
                <a:gd name="adj2" fmla="val 5391112"/>
              </a:avLst>
            </a:prstGeom>
            <a:grpFill/>
            <a:ln w="635000">
              <a:solidFill>
                <a:srgbClr val="C048A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cxnSp>
          <p:nvCxnSpPr>
            <p:cNvPr id="9" name="Straight Connector 8">
              <a:extLst>
                <a:ext uri="{FF2B5EF4-FFF2-40B4-BE49-F238E27FC236}">
                  <a16:creationId xmlns:a16="http://schemas.microsoft.com/office/drawing/2014/main" id="{ECB72E78-9188-4053-B2B2-F2FB7A719315}"/>
                </a:ext>
              </a:extLst>
            </p:cNvPr>
            <p:cNvCxnSpPr>
              <a:cxnSpLocks/>
            </p:cNvCxnSpPr>
            <p:nvPr/>
          </p:nvCxnSpPr>
          <p:spPr>
            <a:xfrm flipV="1">
              <a:off x="3685084" y="3722912"/>
              <a:ext cx="3245350" cy="4"/>
            </a:xfrm>
            <a:prstGeom prst="line">
              <a:avLst/>
            </a:prstGeom>
            <a:grpFill/>
            <a:ln w="635000">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4E57699-59F1-4F0D-827E-E23691CF6BD8}"/>
                </a:ext>
              </a:extLst>
            </p:cNvPr>
            <p:cNvCxnSpPr>
              <a:cxnSpLocks/>
              <a:stCxn id="38" idx="0"/>
            </p:cNvCxnSpPr>
            <p:nvPr/>
          </p:nvCxnSpPr>
          <p:spPr>
            <a:xfrm>
              <a:off x="3718153" y="5140230"/>
              <a:ext cx="5486400" cy="0"/>
            </a:xfrm>
            <a:prstGeom prst="line">
              <a:avLst/>
            </a:prstGeom>
            <a:grpFill/>
            <a:ln w="635000" cap="rnd">
              <a:solidFill>
                <a:srgbClr val="C048A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570A1428-84CC-41EE-A06C-C0EFD78BCB89}"/>
                </a:ext>
              </a:extLst>
            </p:cNvPr>
            <p:cNvCxnSpPr/>
            <p:nvPr/>
          </p:nvCxnSpPr>
          <p:spPr>
            <a:xfrm>
              <a:off x="1475820" y="2305589"/>
              <a:ext cx="5486400" cy="4"/>
            </a:xfrm>
            <a:prstGeom prst="line">
              <a:avLst/>
            </a:prstGeom>
            <a:grpFill/>
            <a:ln w="635000" cap="rnd">
              <a:solidFill>
                <a:srgbClr val="C048A1"/>
              </a:solidFill>
            </a:ln>
          </p:spPr>
          <p:style>
            <a:lnRef idx="1">
              <a:schemeClr val="accent1"/>
            </a:lnRef>
            <a:fillRef idx="0">
              <a:schemeClr val="accent1"/>
            </a:fillRef>
            <a:effectRef idx="0">
              <a:schemeClr val="accent1"/>
            </a:effectRef>
            <a:fontRef idx="minor">
              <a:schemeClr val="tx1"/>
            </a:fontRef>
          </p:style>
        </p:cxnSp>
      </p:grpSp>
      <p:cxnSp>
        <p:nvCxnSpPr>
          <p:cNvPr id="130" name="Straight Connector 129">
            <a:extLst>
              <a:ext uri="{FF2B5EF4-FFF2-40B4-BE49-F238E27FC236}">
                <a16:creationId xmlns:a16="http://schemas.microsoft.com/office/drawing/2014/main" id="{E513FD9F-1DD5-41DA-8405-8E73E998EF78}"/>
              </a:ext>
            </a:extLst>
          </p:cNvPr>
          <p:cNvCxnSpPr>
            <a:cxnSpLocks/>
          </p:cNvCxnSpPr>
          <p:nvPr/>
        </p:nvCxnSpPr>
        <p:spPr>
          <a:xfrm>
            <a:off x="7049797" y="5802000"/>
            <a:ext cx="447019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513FD9F-1DD5-41DA-8405-8E73E998EF78}"/>
              </a:ext>
            </a:extLst>
          </p:cNvPr>
          <p:cNvCxnSpPr>
            <a:cxnSpLocks/>
          </p:cNvCxnSpPr>
          <p:nvPr/>
        </p:nvCxnSpPr>
        <p:spPr>
          <a:xfrm>
            <a:off x="497594" y="2279406"/>
            <a:ext cx="447019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89" name="Arc 88">
            <a:extLst>
              <a:ext uri="{FF2B5EF4-FFF2-40B4-BE49-F238E27FC236}">
                <a16:creationId xmlns:a16="http://schemas.microsoft.com/office/drawing/2014/main" id="{9ED5088A-9F28-4B05-8020-8D5FE0968BD2}"/>
              </a:ext>
            </a:extLst>
          </p:cNvPr>
          <p:cNvSpPr/>
          <p:nvPr/>
        </p:nvSpPr>
        <p:spPr>
          <a:xfrm rot="10800000">
            <a:off x="4760101" y="4440736"/>
            <a:ext cx="486723" cy="914560"/>
          </a:xfrm>
          <a:prstGeom prst="arc">
            <a:avLst>
              <a:gd name="adj1" fmla="val 16211550"/>
              <a:gd name="adj2" fmla="val 5391112"/>
            </a:avLst>
          </a:prstGeom>
          <a:ln w="22225">
            <a:solidFill>
              <a:schemeClr val="tx1">
                <a:lumMod val="65000"/>
                <a:lumOff val="35000"/>
              </a:schemeClr>
            </a:solidFill>
            <a:prstDash val="sysDash"/>
            <a:head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0" name="Arc 89">
            <a:extLst>
              <a:ext uri="{FF2B5EF4-FFF2-40B4-BE49-F238E27FC236}">
                <a16:creationId xmlns:a16="http://schemas.microsoft.com/office/drawing/2014/main" id="{4E010217-4374-4F88-89CA-F8F336E6FB11}"/>
              </a:ext>
            </a:extLst>
          </p:cNvPr>
          <p:cNvSpPr/>
          <p:nvPr/>
        </p:nvSpPr>
        <p:spPr>
          <a:xfrm>
            <a:off x="7356203" y="2751881"/>
            <a:ext cx="367695" cy="865161"/>
          </a:xfrm>
          <a:prstGeom prst="arc">
            <a:avLst>
              <a:gd name="adj1" fmla="val 16211550"/>
              <a:gd name="adj2" fmla="val 5391112"/>
            </a:avLst>
          </a:prstGeom>
          <a:ln w="22225">
            <a:solidFill>
              <a:schemeClr val="tx1">
                <a:lumMod val="65000"/>
                <a:lumOff val="35000"/>
              </a:schemeClr>
            </a:solidFill>
            <a:prstDash val="sysDash"/>
            <a:headEnd type="none"/>
            <a:tail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92" name="Straight Arrow Connector 91">
            <a:extLst>
              <a:ext uri="{FF2B5EF4-FFF2-40B4-BE49-F238E27FC236}">
                <a16:creationId xmlns:a16="http://schemas.microsoft.com/office/drawing/2014/main" id="{AC8433A8-79C4-45BA-A932-25675C38CA10}"/>
              </a:ext>
            </a:extLst>
          </p:cNvPr>
          <p:cNvCxnSpPr/>
          <p:nvPr/>
        </p:nvCxnSpPr>
        <p:spPr>
          <a:xfrm>
            <a:off x="852639" y="1894205"/>
            <a:ext cx="1190951" cy="0"/>
          </a:xfrm>
          <a:prstGeom prst="straightConnector1">
            <a:avLst/>
          </a:prstGeom>
          <a:ln w="22225">
            <a:solidFill>
              <a:schemeClr val="tx1">
                <a:lumMod val="65000"/>
                <a:lumOff val="35000"/>
              </a:schemeClr>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grpSp>
        <p:nvGrpSpPr>
          <p:cNvPr id="123" name="Group 122">
            <a:extLst>
              <a:ext uri="{FF2B5EF4-FFF2-40B4-BE49-F238E27FC236}">
                <a16:creationId xmlns:a16="http://schemas.microsoft.com/office/drawing/2014/main" id="{9F295EA6-9373-4E6A-971B-1D1A52E16064}"/>
              </a:ext>
            </a:extLst>
          </p:cNvPr>
          <p:cNvGrpSpPr/>
          <p:nvPr/>
        </p:nvGrpSpPr>
        <p:grpSpPr>
          <a:xfrm>
            <a:off x="3356432" y="2273049"/>
            <a:ext cx="6441292" cy="3521039"/>
            <a:chOff x="1475820" y="2305589"/>
            <a:chExt cx="7646957" cy="2834645"/>
          </a:xfrm>
        </p:grpSpPr>
        <p:sp>
          <p:nvSpPr>
            <p:cNvPr id="124" name="Arc 123">
              <a:extLst>
                <a:ext uri="{FF2B5EF4-FFF2-40B4-BE49-F238E27FC236}">
                  <a16:creationId xmlns:a16="http://schemas.microsoft.com/office/drawing/2014/main" id="{F2E49456-4956-4891-9EE2-EE4551A71AFA}"/>
                </a:ext>
              </a:extLst>
            </p:cNvPr>
            <p:cNvSpPr/>
            <p:nvPr/>
          </p:nvSpPr>
          <p:spPr>
            <a:xfrm>
              <a:off x="6186325" y="2305594"/>
              <a:ext cx="1417320" cy="1417320"/>
            </a:xfrm>
            <a:prstGeom prst="arc">
              <a:avLst>
                <a:gd name="adj1" fmla="val 16211550"/>
                <a:gd name="adj2" fmla="val 5391112"/>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25" name="Arc 124">
              <a:extLst>
                <a:ext uri="{FF2B5EF4-FFF2-40B4-BE49-F238E27FC236}">
                  <a16:creationId xmlns:a16="http://schemas.microsoft.com/office/drawing/2014/main" id="{CCD3104B-4EC0-4732-976B-E61B97F1EEDD}"/>
                </a:ext>
              </a:extLst>
            </p:cNvPr>
            <p:cNvSpPr/>
            <p:nvPr/>
          </p:nvSpPr>
          <p:spPr>
            <a:xfrm rot="10800000">
              <a:off x="2930098" y="3722914"/>
              <a:ext cx="1417320" cy="1417320"/>
            </a:xfrm>
            <a:prstGeom prst="arc">
              <a:avLst>
                <a:gd name="adj1" fmla="val 16211550"/>
                <a:gd name="adj2" fmla="val 5391112"/>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126" name="Straight Connector 125">
              <a:extLst>
                <a:ext uri="{FF2B5EF4-FFF2-40B4-BE49-F238E27FC236}">
                  <a16:creationId xmlns:a16="http://schemas.microsoft.com/office/drawing/2014/main" id="{C2655F35-FEEA-48D3-8653-958B1F07682E}"/>
                </a:ext>
              </a:extLst>
            </p:cNvPr>
            <p:cNvCxnSpPr>
              <a:cxnSpLocks/>
              <a:endCxn id="124" idx="2"/>
            </p:cNvCxnSpPr>
            <p:nvPr/>
          </p:nvCxnSpPr>
          <p:spPr>
            <a:xfrm flipV="1">
              <a:off x="3685084" y="3722912"/>
              <a:ext cx="3211733" cy="7"/>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66702A1-B247-4A57-80A9-A8B943239AC6}"/>
                </a:ext>
              </a:extLst>
            </p:cNvPr>
            <p:cNvCxnSpPr>
              <a:cxnSpLocks/>
            </p:cNvCxnSpPr>
            <p:nvPr/>
          </p:nvCxnSpPr>
          <p:spPr>
            <a:xfrm>
              <a:off x="3718153" y="5140230"/>
              <a:ext cx="540462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E513FD9F-1DD5-41DA-8405-8E73E998EF78}"/>
                </a:ext>
              </a:extLst>
            </p:cNvPr>
            <p:cNvCxnSpPr>
              <a:cxnSpLocks/>
            </p:cNvCxnSpPr>
            <p:nvPr/>
          </p:nvCxnSpPr>
          <p:spPr>
            <a:xfrm>
              <a:off x="1475820" y="2305589"/>
              <a:ext cx="5306914" cy="0"/>
            </a:xfrm>
            <a:prstGeom prst="line">
              <a:avLst/>
            </a:prstGeom>
            <a:ln w="47625">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37" name="Oval 36">
            <a:extLst>
              <a:ext uri="{FF2B5EF4-FFF2-40B4-BE49-F238E27FC236}">
                <a16:creationId xmlns:a16="http://schemas.microsoft.com/office/drawing/2014/main" id="{CE512246-2643-4F76-B534-1711CA5DDB29}"/>
              </a:ext>
            </a:extLst>
          </p:cNvPr>
          <p:cNvSpPr/>
          <p:nvPr/>
        </p:nvSpPr>
        <p:spPr>
          <a:xfrm>
            <a:off x="8238153" y="5290556"/>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6" name="Oval 35">
            <a:extLst>
              <a:ext uri="{FF2B5EF4-FFF2-40B4-BE49-F238E27FC236}">
                <a16:creationId xmlns:a16="http://schemas.microsoft.com/office/drawing/2014/main" id="{53C6E333-DC08-412B-85B1-0B37F47ED578}"/>
              </a:ext>
            </a:extLst>
          </p:cNvPr>
          <p:cNvSpPr/>
          <p:nvPr/>
        </p:nvSpPr>
        <p:spPr>
          <a:xfrm>
            <a:off x="4878457" y="5290556"/>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6" name="Oval 25">
            <a:extLst>
              <a:ext uri="{FF2B5EF4-FFF2-40B4-BE49-F238E27FC236}">
                <a16:creationId xmlns:a16="http://schemas.microsoft.com/office/drawing/2014/main" id="{0ED586BA-7236-43AA-85C0-6522BD4A1424}"/>
              </a:ext>
            </a:extLst>
          </p:cNvPr>
          <p:cNvSpPr/>
          <p:nvPr/>
        </p:nvSpPr>
        <p:spPr>
          <a:xfrm>
            <a:off x="4350039" y="3659695"/>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33" name="Oval 32">
            <a:extLst>
              <a:ext uri="{FF2B5EF4-FFF2-40B4-BE49-F238E27FC236}">
                <a16:creationId xmlns:a16="http://schemas.microsoft.com/office/drawing/2014/main" id="{9C944C50-800D-4ED3-A095-E15D9F1253BE}"/>
              </a:ext>
            </a:extLst>
          </p:cNvPr>
          <p:cNvSpPr/>
          <p:nvPr/>
        </p:nvSpPr>
        <p:spPr>
          <a:xfrm>
            <a:off x="7467445" y="3616255"/>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5" name="Oval 24">
            <a:extLst>
              <a:ext uri="{FF2B5EF4-FFF2-40B4-BE49-F238E27FC236}">
                <a16:creationId xmlns:a16="http://schemas.microsoft.com/office/drawing/2014/main" id="{9410F4CE-3E97-4570-A807-A514472A5A4E}"/>
              </a:ext>
            </a:extLst>
          </p:cNvPr>
          <p:cNvSpPr/>
          <p:nvPr/>
        </p:nvSpPr>
        <p:spPr>
          <a:xfrm>
            <a:off x="6485206" y="1937548"/>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7" name="Isosceles Triangle 16"/>
          <p:cNvSpPr/>
          <p:nvPr/>
        </p:nvSpPr>
        <p:spPr>
          <a:xfrm rot="5400000">
            <a:off x="11102134" y="5301323"/>
            <a:ext cx="1330023" cy="806398"/>
          </a:xfrm>
          <a:prstGeom prst="triangle">
            <a:avLst/>
          </a:prstGeom>
          <a:solidFill>
            <a:srgbClr val="C048A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1" name="Rectangle 150"/>
          <p:cNvSpPr/>
          <p:nvPr/>
        </p:nvSpPr>
        <p:spPr>
          <a:xfrm>
            <a:off x="12981549" y="7911519"/>
            <a:ext cx="45719" cy="246221"/>
          </a:xfrm>
          <a:prstGeom prst="rect">
            <a:avLst/>
          </a:prstGeom>
          <a:noFill/>
          <a:ln>
            <a:noFill/>
          </a:ln>
        </p:spPr>
        <p:txBody>
          <a:bodyPr wrap="square">
            <a:spAutoFit/>
          </a:bodyPr>
          <a:lstStyle/>
          <a:p>
            <a:endParaRPr lang="en-GB" sz="1000" dirty="0"/>
          </a:p>
        </p:txBody>
      </p:sp>
      <p:grpSp>
        <p:nvGrpSpPr>
          <p:cNvPr id="11" name="Group 10"/>
          <p:cNvGrpSpPr/>
          <p:nvPr/>
        </p:nvGrpSpPr>
        <p:grpSpPr>
          <a:xfrm>
            <a:off x="2145484" y="1670392"/>
            <a:ext cx="3967928" cy="1163262"/>
            <a:chOff x="2159134" y="1718836"/>
            <a:chExt cx="3967928" cy="1163262"/>
          </a:xfrm>
        </p:grpSpPr>
        <p:sp>
          <p:nvSpPr>
            <p:cNvPr id="3" name="Oval 2">
              <a:extLst>
                <a:ext uri="{FF2B5EF4-FFF2-40B4-BE49-F238E27FC236}">
                  <a16:creationId xmlns:a16="http://schemas.microsoft.com/office/drawing/2014/main" id="{CA17634E-AAA3-4840-8487-07315886BF16}"/>
                </a:ext>
              </a:extLst>
            </p:cNvPr>
            <p:cNvSpPr/>
            <p:nvPr/>
          </p:nvSpPr>
          <p:spPr>
            <a:xfrm>
              <a:off x="2159134" y="1898041"/>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grpSp>
          <p:nvGrpSpPr>
            <p:cNvPr id="8" name="Group 7"/>
            <p:cNvGrpSpPr/>
            <p:nvPr/>
          </p:nvGrpSpPr>
          <p:grpSpPr>
            <a:xfrm>
              <a:off x="2685617" y="1718836"/>
              <a:ext cx="3441445" cy="1163262"/>
              <a:chOff x="3625870" y="1718577"/>
              <a:chExt cx="3441445" cy="1163262"/>
            </a:xfrm>
          </p:grpSpPr>
          <p:sp>
            <p:nvSpPr>
              <p:cNvPr id="34" name="Rectangle 33"/>
              <p:cNvSpPr/>
              <p:nvPr/>
            </p:nvSpPr>
            <p:spPr>
              <a:xfrm>
                <a:off x="3625870" y="1722380"/>
                <a:ext cx="184731" cy="246221"/>
              </a:xfrm>
              <a:prstGeom prst="rect">
                <a:avLst/>
              </a:prstGeom>
              <a:noFill/>
              <a:ln>
                <a:noFill/>
              </a:ln>
            </p:spPr>
            <p:txBody>
              <a:bodyPr wrap="none">
                <a:spAutoFit/>
              </a:bodyPr>
              <a:lstStyle/>
              <a:p>
                <a:endParaRPr lang="en-GB" sz="1000" dirty="0"/>
              </a:p>
            </p:txBody>
          </p:sp>
          <p:sp>
            <p:nvSpPr>
              <p:cNvPr id="147" name="Rectangle 146"/>
              <p:cNvSpPr/>
              <p:nvPr/>
            </p:nvSpPr>
            <p:spPr>
              <a:xfrm>
                <a:off x="3896755" y="2581119"/>
                <a:ext cx="184731" cy="246221"/>
              </a:xfrm>
              <a:prstGeom prst="rect">
                <a:avLst/>
              </a:prstGeom>
              <a:noFill/>
              <a:ln>
                <a:noFill/>
              </a:ln>
            </p:spPr>
            <p:txBody>
              <a:bodyPr wrap="none">
                <a:spAutoFit/>
              </a:bodyPr>
              <a:lstStyle/>
              <a:p>
                <a:endParaRPr lang="en-GB" sz="1000" dirty="0"/>
              </a:p>
            </p:txBody>
          </p:sp>
          <p:sp>
            <p:nvSpPr>
              <p:cNvPr id="148" name="Rectangle 147"/>
              <p:cNvSpPr/>
              <p:nvPr/>
            </p:nvSpPr>
            <p:spPr>
              <a:xfrm>
                <a:off x="4503878" y="1731592"/>
                <a:ext cx="184731" cy="246221"/>
              </a:xfrm>
              <a:prstGeom prst="rect">
                <a:avLst/>
              </a:prstGeom>
              <a:noFill/>
              <a:ln>
                <a:noFill/>
              </a:ln>
            </p:spPr>
            <p:txBody>
              <a:bodyPr wrap="none">
                <a:spAutoFit/>
              </a:bodyPr>
              <a:lstStyle/>
              <a:p>
                <a:endParaRPr lang="en-GB" sz="1000" dirty="0"/>
              </a:p>
            </p:txBody>
          </p:sp>
          <p:sp>
            <p:nvSpPr>
              <p:cNvPr id="149" name="Rectangle 148"/>
              <p:cNvSpPr/>
              <p:nvPr/>
            </p:nvSpPr>
            <p:spPr>
              <a:xfrm>
                <a:off x="4947171" y="2611995"/>
                <a:ext cx="184731" cy="246221"/>
              </a:xfrm>
              <a:prstGeom prst="rect">
                <a:avLst/>
              </a:prstGeom>
              <a:noFill/>
              <a:ln>
                <a:noFill/>
              </a:ln>
            </p:spPr>
            <p:txBody>
              <a:bodyPr wrap="none">
                <a:spAutoFit/>
              </a:bodyPr>
              <a:lstStyle/>
              <a:p>
                <a:endParaRPr lang="en-GB" sz="1000" dirty="0"/>
              </a:p>
            </p:txBody>
          </p:sp>
          <p:sp>
            <p:nvSpPr>
              <p:cNvPr id="150" name="Rectangle 149"/>
              <p:cNvSpPr/>
              <p:nvPr/>
            </p:nvSpPr>
            <p:spPr>
              <a:xfrm>
                <a:off x="5413777" y="1718577"/>
                <a:ext cx="184731" cy="246221"/>
              </a:xfrm>
              <a:prstGeom prst="rect">
                <a:avLst/>
              </a:prstGeom>
              <a:noFill/>
              <a:ln>
                <a:noFill/>
              </a:ln>
            </p:spPr>
            <p:txBody>
              <a:bodyPr wrap="none">
                <a:spAutoFit/>
              </a:bodyPr>
              <a:lstStyle/>
              <a:p>
                <a:endParaRPr lang="en-GB" sz="1000" dirty="0"/>
              </a:p>
            </p:txBody>
          </p:sp>
          <p:sp>
            <p:nvSpPr>
              <p:cNvPr id="152" name="Rectangle 151"/>
              <p:cNvSpPr/>
              <p:nvPr/>
            </p:nvSpPr>
            <p:spPr>
              <a:xfrm>
                <a:off x="6467334" y="1729179"/>
                <a:ext cx="184731" cy="246221"/>
              </a:xfrm>
              <a:prstGeom prst="rect">
                <a:avLst/>
              </a:prstGeom>
              <a:noFill/>
              <a:ln>
                <a:noFill/>
              </a:ln>
            </p:spPr>
            <p:txBody>
              <a:bodyPr wrap="none">
                <a:spAutoFit/>
              </a:bodyPr>
              <a:lstStyle/>
              <a:p>
                <a:endParaRPr lang="en-GB" sz="1000" dirty="0"/>
              </a:p>
            </p:txBody>
          </p:sp>
          <p:sp>
            <p:nvSpPr>
              <p:cNvPr id="154" name="Rectangle 153"/>
              <p:cNvSpPr/>
              <p:nvPr/>
            </p:nvSpPr>
            <p:spPr>
              <a:xfrm>
                <a:off x="6882584" y="2635618"/>
                <a:ext cx="184731" cy="246221"/>
              </a:xfrm>
              <a:prstGeom prst="rect">
                <a:avLst/>
              </a:prstGeom>
              <a:noFill/>
              <a:ln>
                <a:noFill/>
              </a:ln>
            </p:spPr>
            <p:txBody>
              <a:bodyPr wrap="none">
                <a:spAutoFit/>
              </a:bodyPr>
              <a:lstStyle/>
              <a:p>
                <a:endParaRPr lang="en-GB" sz="1000" dirty="0"/>
              </a:p>
            </p:txBody>
          </p:sp>
        </p:grpSp>
      </p:grpSp>
      <p:sp>
        <p:nvSpPr>
          <p:cNvPr id="104" name="Rectangle 103"/>
          <p:cNvSpPr/>
          <p:nvPr/>
        </p:nvSpPr>
        <p:spPr>
          <a:xfrm>
            <a:off x="11579292" y="12871493"/>
            <a:ext cx="45719" cy="1785104"/>
          </a:xfrm>
          <a:prstGeom prst="rect">
            <a:avLst/>
          </a:prstGeom>
          <a:noFill/>
          <a:ln>
            <a:noFill/>
          </a:ln>
        </p:spPr>
        <p:txBody>
          <a:bodyPr wrap="square">
            <a:spAutoFit/>
          </a:bodyPr>
          <a:lstStyle/>
          <a:p>
            <a:r>
              <a:rPr lang="en-GB" sz="1000" dirty="0"/>
              <a:t>Claude Monet</a:t>
            </a:r>
          </a:p>
        </p:txBody>
      </p:sp>
      <p:sp>
        <p:nvSpPr>
          <p:cNvPr id="113" name="Oval 112">
            <a:extLst>
              <a:ext uri="{FF2B5EF4-FFF2-40B4-BE49-F238E27FC236}">
                <a16:creationId xmlns:a16="http://schemas.microsoft.com/office/drawing/2014/main" id="{CA17634E-AAA3-4840-8487-07315886BF16}"/>
              </a:ext>
            </a:extLst>
          </p:cNvPr>
          <p:cNvSpPr/>
          <p:nvPr/>
        </p:nvSpPr>
        <p:spPr>
          <a:xfrm>
            <a:off x="76047" y="1978911"/>
            <a:ext cx="763571" cy="763571"/>
          </a:xfrm>
          <a:prstGeom prst="ellipse">
            <a:avLst/>
          </a:prstGeom>
          <a:solidFill>
            <a:schemeClr val="bg1"/>
          </a:solidFill>
          <a:ln>
            <a:solidFill>
              <a:srgbClr val="7030A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83" name="AutoShape 2" descr="Image result for elvis presley"/>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a:extLst>
              <a:ext uri="{FF2B5EF4-FFF2-40B4-BE49-F238E27FC236}">
                <a16:creationId xmlns:a16="http://schemas.microsoft.com/office/drawing/2014/main" id="{D0907C19-62EE-4882-8E23-F94D6D0F62C5}"/>
              </a:ext>
            </a:extLst>
          </p:cNvPr>
          <p:cNvPicPr>
            <a:picLocks noChangeAspect="1"/>
          </p:cNvPicPr>
          <p:nvPr/>
        </p:nvPicPr>
        <p:blipFill>
          <a:blip r:embed="rId3"/>
          <a:stretch>
            <a:fillRect/>
          </a:stretch>
        </p:blipFill>
        <p:spPr>
          <a:xfrm>
            <a:off x="172263" y="2132446"/>
            <a:ext cx="542591" cy="536494"/>
          </a:xfrm>
          <a:prstGeom prst="rect">
            <a:avLst/>
          </a:prstGeom>
        </p:spPr>
      </p:pic>
      <p:pic>
        <p:nvPicPr>
          <p:cNvPr id="15" name="Picture 14">
            <a:extLst>
              <a:ext uri="{FF2B5EF4-FFF2-40B4-BE49-F238E27FC236}">
                <a16:creationId xmlns:a16="http://schemas.microsoft.com/office/drawing/2014/main" id="{117657E6-6993-4F36-BC03-5108E2642E68}"/>
              </a:ext>
            </a:extLst>
          </p:cNvPr>
          <p:cNvPicPr>
            <a:picLocks noChangeAspect="1"/>
          </p:cNvPicPr>
          <p:nvPr/>
        </p:nvPicPr>
        <p:blipFill>
          <a:blip r:embed="rId4"/>
          <a:stretch>
            <a:fillRect/>
          </a:stretch>
        </p:blipFill>
        <p:spPr>
          <a:xfrm>
            <a:off x="2144269" y="2011159"/>
            <a:ext cx="804034" cy="536494"/>
          </a:xfrm>
          <a:prstGeom prst="rect">
            <a:avLst/>
          </a:prstGeom>
        </p:spPr>
      </p:pic>
      <p:pic>
        <p:nvPicPr>
          <p:cNvPr id="18" name="Picture 17">
            <a:extLst>
              <a:ext uri="{FF2B5EF4-FFF2-40B4-BE49-F238E27FC236}">
                <a16:creationId xmlns:a16="http://schemas.microsoft.com/office/drawing/2014/main" id="{821F9734-D773-4024-BE1F-20A1FD95F207}"/>
              </a:ext>
            </a:extLst>
          </p:cNvPr>
          <p:cNvPicPr>
            <a:picLocks noChangeAspect="1"/>
          </p:cNvPicPr>
          <p:nvPr/>
        </p:nvPicPr>
        <p:blipFill>
          <a:blip r:embed="rId5"/>
          <a:stretch>
            <a:fillRect/>
          </a:stretch>
        </p:blipFill>
        <p:spPr>
          <a:xfrm>
            <a:off x="6499948" y="2071886"/>
            <a:ext cx="763571" cy="536494"/>
          </a:xfrm>
          <a:prstGeom prst="rect">
            <a:avLst/>
          </a:prstGeom>
        </p:spPr>
      </p:pic>
      <p:pic>
        <p:nvPicPr>
          <p:cNvPr id="19" name="Picture 18">
            <a:extLst>
              <a:ext uri="{FF2B5EF4-FFF2-40B4-BE49-F238E27FC236}">
                <a16:creationId xmlns:a16="http://schemas.microsoft.com/office/drawing/2014/main" id="{86B1FAE9-475F-4FE7-94C8-908FA63765DF}"/>
              </a:ext>
            </a:extLst>
          </p:cNvPr>
          <p:cNvPicPr>
            <a:picLocks noChangeAspect="1"/>
          </p:cNvPicPr>
          <p:nvPr/>
        </p:nvPicPr>
        <p:blipFill>
          <a:blip r:embed="rId6"/>
          <a:stretch>
            <a:fillRect/>
          </a:stretch>
        </p:blipFill>
        <p:spPr>
          <a:xfrm>
            <a:off x="7460219" y="3162640"/>
            <a:ext cx="986673" cy="1127857"/>
          </a:xfrm>
          <a:prstGeom prst="rect">
            <a:avLst/>
          </a:prstGeom>
        </p:spPr>
      </p:pic>
      <p:pic>
        <p:nvPicPr>
          <p:cNvPr id="22" name="Picture 21">
            <a:extLst>
              <a:ext uri="{FF2B5EF4-FFF2-40B4-BE49-F238E27FC236}">
                <a16:creationId xmlns:a16="http://schemas.microsoft.com/office/drawing/2014/main" id="{3ED4C7C7-5100-4C92-9565-E3B9E0B08509}"/>
              </a:ext>
            </a:extLst>
          </p:cNvPr>
          <p:cNvPicPr>
            <a:picLocks noChangeAspect="1"/>
          </p:cNvPicPr>
          <p:nvPr/>
        </p:nvPicPr>
        <p:blipFill>
          <a:blip r:embed="rId7"/>
          <a:stretch>
            <a:fillRect/>
          </a:stretch>
        </p:blipFill>
        <p:spPr>
          <a:xfrm>
            <a:off x="4279428" y="3803001"/>
            <a:ext cx="830879" cy="542591"/>
          </a:xfrm>
          <a:prstGeom prst="rect">
            <a:avLst/>
          </a:prstGeom>
        </p:spPr>
      </p:pic>
      <p:pic>
        <p:nvPicPr>
          <p:cNvPr id="23" name="Picture 22">
            <a:extLst>
              <a:ext uri="{FF2B5EF4-FFF2-40B4-BE49-F238E27FC236}">
                <a16:creationId xmlns:a16="http://schemas.microsoft.com/office/drawing/2014/main" id="{F9D1D507-4C6D-402E-A6EC-8A51AD616A90}"/>
              </a:ext>
            </a:extLst>
          </p:cNvPr>
          <p:cNvPicPr>
            <a:picLocks noChangeAspect="1"/>
          </p:cNvPicPr>
          <p:nvPr/>
        </p:nvPicPr>
        <p:blipFill>
          <a:blip r:embed="rId8"/>
          <a:stretch>
            <a:fillRect/>
          </a:stretch>
        </p:blipFill>
        <p:spPr>
          <a:xfrm>
            <a:off x="4849819" y="5438419"/>
            <a:ext cx="861695" cy="542591"/>
          </a:xfrm>
          <a:prstGeom prst="rect">
            <a:avLst/>
          </a:prstGeom>
        </p:spPr>
      </p:pic>
      <p:pic>
        <p:nvPicPr>
          <p:cNvPr id="24" name="Picture 23">
            <a:extLst>
              <a:ext uri="{FF2B5EF4-FFF2-40B4-BE49-F238E27FC236}">
                <a16:creationId xmlns:a16="http://schemas.microsoft.com/office/drawing/2014/main" id="{D550AE48-8181-4AD1-8E7A-89F3AB2D6E8B}"/>
              </a:ext>
            </a:extLst>
          </p:cNvPr>
          <p:cNvPicPr>
            <a:picLocks noChangeAspect="1"/>
          </p:cNvPicPr>
          <p:nvPr/>
        </p:nvPicPr>
        <p:blipFill>
          <a:blip r:embed="rId9"/>
          <a:stretch>
            <a:fillRect/>
          </a:stretch>
        </p:blipFill>
        <p:spPr>
          <a:xfrm>
            <a:off x="8220331" y="5436275"/>
            <a:ext cx="818902" cy="536494"/>
          </a:xfrm>
          <a:prstGeom prst="rect">
            <a:avLst/>
          </a:prstGeom>
        </p:spPr>
      </p:pic>
      <p:pic>
        <p:nvPicPr>
          <p:cNvPr id="30" name="Picture 29">
            <a:extLst>
              <a:ext uri="{FF2B5EF4-FFF2-40B4-BE49-F238E27FC236}">
                <a16:creationId xmlns:a16="http://schemas.microsoft.com/office/drawing/2014/main" id="{311E7A00-1272-4A37-8EBE-BD668272CC4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381466" y="111471"/>
            <a:ext cx="642208" cy="624249"/>
          </a:xfrm>
          <a:prstGeom prst="rect">
            <a:avLst/>
          </a:prstGeom>
        </p:spPr>
      </p:pic>
      <p:pic>
        <p:nvPicPr>
          <p:cNvPr id="5" name="Picture 4">
            <a:extLst>
              <a:ext uri="{FF2B5EF4-FFF2-40B4-BE49-F238E27FC236}">
                <a16:creationId xmlns:a16="http://schemas.microsoft.com/office/drawing/2014/main" id="{AE1571CD-E0B9-1CC1-08B9-85FD302255E9}"/>
              </a:ext>
            </a:extLst>
          </p:cNvPr>
          <p:cNvPicPr>
            <a:picLocks noChangeAspect="1"/>
          </p:cNvPicPr>
          <p:nvPr/>
        </p:nvPicPr>
        <p:blipFill>
          <a:blip r:embed="rId11"/>
          <a:stretch>
            <a:fillRect/>
          </a:stretch>
        </p:blipFill>
        <p:spPr>
          <a:xfrm>
            <a:off x="110502" y="839266"/>
            <a:ext cx="2049180" cy="886468"/>
          </a:xfrm>
          <a:prstGeom prst="rect">
            <a:avLst/>
          </a:prstGeom>
        </p:spPr>
      </p:pic>
      <p:pic>
        <p:nvPicPr>
          <p:cNvPr id="14" name="Picture 13">
            <a:extLst>
              <a:ext uri="{FF2B5EF4-FFF2-40B4-BE49-F238E27FC236}">
                <a16:creationId xmlns:a16="http://schemas.microsoft.com/office/drawing/2014/main" id="{C9E9FC86-FB0C-07D1-4AED-CC27977F8E51}"/>
              </a:ext>
            </a:extLst>
          </p:cNvPr>
          <p:cNvPicPr>
            <a:picLocks noChangeAspect="1"/>
          </p:cNvPicPr>
          <p:nvPr/>
        </p:nvPicPr>
        <p:blipFill>
          <a:blip r:embed="rId12"/>
          <a:stretch>
            <a:fillRect/>
          </a:stretch>
        </p:blipFill>
        <p:spPr>
          <a:xfrm>
            <a:off x="325139" y="2874320"/>
            <a:ext cx="2219182" cy="701085"/>
          </a:xfrm>
          <a:prstGeom prst="rect">
            <a:avLst/>
          </a:prstGeom>
        </p:spPr>
      </p:pic>
      <p:pic>
        <p:nvPicPr>
          <p:cNvPr id="20" name="Picture 19">
            <a:extLst>
              <a:ext uri="{FF2B5EF4-FFF2-40B4-BE49-F238E27FC236}">
                <a16:creationId xmlns:a16="http://schemas.microsoft.com/office/drawing/2014/main" id="{D3585A08-DE0D-2C10-D6AA-476D793BD91D}"/>
              </a:ext>
            </a:extLst>
          </p:cNvPr>
          <p:cNvPicPr>
            <a:picLocks noChangeAspect="1"/>
          </p:cNvPicPr>
          <p:nvPr/>
        </p:nvPicPr>
        <p:blipFill>
          <a:blip r:embed="rId13"/>
          <a:stretch>
            <a:fillRect/>
          </a:stretch>
        </p:blipFill>
        <p:spPr>
          <a:xfrm>
            <a:off x="3624987" y="911011"/>
            <a:ext cx="1923893" cy="899731"/>
          </a:xfrm>
          <a:prstGeom prst="rect">
            <a:avLst/>
          </a:prstGeom>
        </p:spPr>
      </p:pic>
      <p:pic>
        <p:nvPicPr>
          <p:cNvPr id="27" name="Picture 26">
            <a:extLst>
              <a:ext uri="{FF2B5EF4-FFF2-40B4-BE49-F238E27FC236}">
                <a16:creationId xmlns:a16="http://schemas.microsoft.com/office/drawing/2014/main" id="{45F6578A-4369-2F5F-5F78-07E07C9F5485}"/>
              </a:ext>
            </a:extLst>
          </p:cNvPr>
          <p:cNvPicPr>
            <a:picLocks noChangeAspect="1"/>
          </p:cNvPicPr>
          <p:nvPr/>
        </p:nvPicPr>
        <p:blipFill>
          <a:blip r:embed="rId14"/>
          <a:stretch>
            <a:fillRect/>
          </a:stretch>
        </p:blipFill>
        <p:spPr>
          <a:xfrm>
            <a:off x="5696242" y="899960"/>
            <a:ext cx="1757780" cy="548464"/>
          </a:xfrm>
          <a:prstGeom prst="rect">
            <a:avLst/>
          </a:prstGeom>
        </p:spPr>
      </p:pic>
      <p:pic>
        <p:nvPicPr>
          <p:cNvPr id="29" name="Picture 28">
            <a:extLst>
              <a:ext uri="{FF2B5EF4-FFF2-40B4-BE49-F238E27FC236}">
                <a16:creationId xmlns:a16="http://schemas.microsoft.com/office/drawing/2014/main" id="{62592B0D-6A8E-794C-B54F-5E591880246E}"/>
              </a:ext>
            </a:extLst>
          </p:cNvPr>
          <p:cNvPicPr>
            <a:picLocks noChangeAspect="1"/>
          </p:cNvPicPr>
          <p:nvPr/>
        </p:nvPicPr>
        <p:blipFill>
          <a:blip r:embed="rId15"/>
          <a:stretch>
            <a:fillRect/>
          </a:stretch>
        </p:blipFill>
        <p:spPr>
          <a:xfrm>
            <a:off x="9020264" y="955946"/>
            <a:ext cx="2294681" cy="1625879"/>
          </a:xfrm>
          <a:prstGeom prst="rect">
            <a:avLst/>
          </a:prstGeom>
        </p:spPr>
      </p:pic>
      <p:sp>
        <p:nvSpPr>
          <p:cNvPr id="31" name="Arrow: Up 30">
            <a:extLst>
              <a:ext uri="{FF2B5EF4-FFF2-40B4-BE49-F238E27FC236}">
                <a16:creationId xmlns:a16="http://schemas.microsoft.com/office/drawing/2014/main" id="{802AEC24-619C-6BAA-DD70-28B8A44AE9D2}"/>
              </a:ext>
            </a:extLst>
          </p:cNvPr>
          <p:cNvSpPr/>
          <p:nvPr/>
        </p:nvSpPr>
        <p:spPr>
          <a:xfrm>
            <a:off x="328838" y="1768886"/>
            <a:ext cx="330115" cy="357193"/>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35" name="Arrow: Up 34">
            <a:extLst>
              <a:ext uri="{FF2B5EF4-FFF2-40B4-BE49-F238E27FC236}">
                <a16:creationId xmlns:a16="http://schemas.microsoft.com/office/drawing/2014/main" id="{6258BF5A-5C38-280F-7CE3-7C7D439E9730}"/>
              </a:ext>
            </a:extLst>
          </p:cNvPr>
          <p:cNvSpPr/>
          <p:nvPr/>
        </p:nvSpPr>
        <p:spPr>
          <a:xfrm rot="14482580">
            <a:off x="1904272" y="2400744"/>
            <a:ext cx="330115" cy="484868"/>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1" name="Arrow: Up 40">
            <a:extLst>
              <a:ext uri="{FF2B5EF4-FFF2-40B4-BE49-F238E27FC236}">
                <a16:creationId xmlns:a16="http://schemas.microsoft.com/office/drawing/2014/main" id="{34713CAE-998B-508A-EF16-21A226E5C80B}"/>
              </a:ext>
            </a:extLst>
          </p:cNvPr>
          <p:cNvSpPr/>
          <p:nvPr/>
        </p:nvSpPr>
        <p:spPr>
          <a:xfrm rot="1379098">
            <a:off x="8237053" y="1377482"/>
            <a:ext cx="330115" cy="2425374"/>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pic>
        <p:nvPicPr>
          <p:cNvPr id="43" name="Picture 42">
            <a:extLst>
              <a:ext uri="{FF2B5EF4-FFF2-40B4-BE49-F238E27FC236}">
                <a16:creationId xmlns:a16="http://schemas.microsoft.com/office/drawing/2014/main" id="{0D84B62C-BB11-E490-D70C-8AC1E9D323AF}"/>
              </a:ext>
            </a:extLst>
          </p:cNvPr>
          <p:cNvPicPr>
            <a:picLocks noChangeAspect="1"/>
          </p:cNvPicPr>
          <p:nvPr/>
        </p:nvPicPr>
        <p:blipFill>
          <a:blip r:embed="rId16"/>
          <a:stretch>
            <a:fillRect/>
          </a:stretch>
        </p:blipFill>
        <p:spPr>
          <a:xfrm>
            <a:off x="5249709" y="2836700"/>
            <a:ext cx="1946398" cy="1548205"/>
          </a:xfrm>
          <a:prstGeom prst="rect">
            <a:avLst/>
          </a:prstGeom>
        </p:spPr>
      </p:pic>
      <p:sp>
        <p:nvSpPr>
          <p:cNvPr id="44" name="Arrow: Up 43">
            <a:extLst>
              <a:ext uri="{FF2B5EF4-FFF2-40B4-BE49-F238E27FC236}">
                <a16:creationId xmlns:a16="http://schemas.microsoft.com/office/drawing/2014/main" id="{2455E546-D958-C444-9A0E-9B261B54FCD2}"/>
              </a:ext>
            </a:extLst>
          </p:cNvPr>
          <p:cNvSpPr/>
          <p:nvPr/>
        </p:nvSpPr>
        <p:spPr>
          <a:xfrm rot="2409448">
            <a:off x="4728281" y="3158541"/>
            <a:ext cx="330115" cy="649323"/>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pic>
        <p:nvPicPr>
          <p:cNvPr id="46" name="Picture 45">
            <a:extLst>
              <a:ext uri="{FF2B5EF4-FFF2-40B4-BE49-F238E27FC236}">
                <a16:creationId xmlns:a16="http://schemas.microsoft.com/office/drawing/2014/main" id="{2B4DD4B4-434B-3F08-8159-AE7186FCF90D}"/>
              </a:ext>
            </a:extLst>
          </p:cNvPr>
          <p:cNvPicPr>
            <a:picLocks noChangeAspect="1"/>
          </p:cNvPicPr>
          <p:nvPr/>
        </p:nvPicPr>
        <p:blipFill>
          <a:blip r:embed="rId17"/>
          <a:stretch>
            <a:fillRect/>
          </a:stretch>
        </p:blipFill>
        <p:spPr>
          <a:xfrm>
            <a:off x="102665" y="4180746"/>
            <a:ext cx="2243088" cy="1100554"/>
          </a:xfrm>
          <a:prstGeom prst="rect">
            <a:avLst/>
          </a:prstGeom>
        </p:spPr>
      </p:pic>
      <p:sp>
        <p:nvSpPr>
          <p:cNvPr id="47" name="Arrow: Up 46">
            <a:extLst>
              <a:ext uri="{FF2B5EF4-FFF2-40B4-BE49-F238E27FC236}">
                <a16:creationId xmlns:a16="http://schemas.microsoft.com/office/drawing/2014/main" id="{EF7E364F-0941-B127-3E8E-0CE45DCC91B4}"/>
              </a:ext>
            </a:extLst>
          </p:cNvPr>
          <p:cNvSpPr/>
          <p:nvPr/>
        </p:nvSpPr>
        <p:spPr>
          <a:xfrm rot="16729010">
            <a:off x="4233813" y="4625740"/>
            <a:ext cx="330115" cy="1150966"/>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pic>
        <p:nvPicPr>
          <p:cNvPr id="49" name="Picture 48">
            <a:extLst>
              <a:ext uri="{FF2B5EF4-FFF2-40B4-BE49-F238E27FC236}">
                <a16:creationId xmlns:a16="http://schemas.microsoft.com/office/drawing/2014/main" id="{79D33983-041E-7F21-6CE1-26363027D8A1}"/>
              </a:ext>
            </a:extLst>
          </p:cNvPr>
          <p:cNvPicPr>
            <a:picLocks noChangeAspect="1"/>
          </p:cNvPicPr>
          <p:nvPr/>
        </p:nvPicPr>
        <p:blipFill>
          <a:blip r:embed="rId18"/>
          <a:stretch>
            <a:fillRect/>
          </a:stretch>
        </p:blipFill>
        <p:spPr>
          <a:xfrm>
            <a:off x="9050905" y="3855091"/>
            <a:ext cx="2368408" cy="1619724"/>
          </a:xfrm>
          <a:prstGeom prst="rect">
            <a:avLst/>
          </a:prstGeom>
        </p:spPr>
      </p:pic>
      <p:pic>
        <p:nvPicPr>
          <p:cNvPr id="51" name="Picture 50">
            <a:extLst>
              <a:ext uri="{FF2B5EF4-FFF2-40B4-BE49-F238E27FC236}">
                <a16:creationId xmlns:a16="http://schemas.microsoft.com/office/drawing/2014/main" id="{45E182DD-F2FD-5E66-C407-FF6408486297}"/>
              </a:ext>
            </a:extLst>
          </p:cNvPr>
          <p:cNvPicPr>
            <a:picLocks noChangeAspect="1"/>
          </p:cNvPicPr>
          <p:nvPr/>
        </p:nvPicPr>
        <p:blipFill>
          <a:blip r:embed="rId19"/>
          <a:stretch>
            <a:fillRect/>
          </a:stretch>
        </p:blipFill>
        <p:spPr>
          <a:xfrm>
            <a:off x="6648578" y="6181347"/>
            <a:ext cx="2054229" cy="634553"/>
          </a:xfrm>
          <a:prstGeom prst="rect">
            <a:avLst/>
          </a:prstGeom>
        </p:spPr>
      </p:pic>
      <p:sp>
        <p:nvSpPr>
          <p:cNvPr id="52" name="Arrow: Up 51">
            <a:extLst>
              <a:ext uri="{FF2B5EF4-FFF2-40B4-BE49-F238E27FC236}">
                <a16:creationId xmlns:a16="http://schemas.microsoft.com/office/drawing/2014/main" id="{CE9D4EF6-83F7-7314-C7D8-7965449153B7}"/>
              </a:ext>
            </a:extLst>
          </p:cNvPr>
          <p:cNvSpPr/>
          <p:nvPr/>
        </p:nvSpPr>
        <p:spPr>
          <a:xfrm rot="2409448">
            <a:off x="8614096" y="5007670"/>
            <a:ext cx="330115" cy="357193"/>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53" name="Arrow: Up 52">
            <a:extLst>
              <a:ext uri="{FF2B5EF4-FFF2-40B4-BE49-F238E27FC236}">
                <a16:creationId xmlns:a16="http://schemas.microsoft.com/office/drawing/2014/main" id="{12ACB635-89CE-4A5A-118C-210AAA28485D}"/>
              </a:ext>
            </a:extLst>
          </p:cNvPr>
          <p:cNvSpPr/>
          <p:nvPr/>
        </p:nvSpPr>
        <p:spPr>
          <a:xfrm rot="13063896">
            <a:off x="8176603" y="5837693"/>
            <a:ext cx="330115" cy="357193"/>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741F47A9-19E3-A095-24B3-708E226A635D}"/>
              </a:ext>
            </a:extLst>
          </p:cNvPr>
          <p:cNvSpPr txBox="1"/>
          <p:nvPr/>
        </p:nvSpPr>
        <p:spPr>
          <a:xfrm>
            <a:off x="158020" y="5920994"/>
            <a:ext cx="4313708" cy="830997"/>
          </a:xfrm>
          <a:prstGeom prst="rect">
            <a:avLst/>
          </a:prstGeom>
          <a:noFill/>
          <a:ln w="38100">
            <a:solidFill>
              <a:schemeClr val="tx1"/>
            </a:solidFill>
          </a:ln>
        </p:spPr>
        <p:txBody>
          <a:bodyPr wrap="square" rtlCol="0">
            <a:spAutoFit/>
          </a:bodyPr>
          <a:lstStyle/>
          <a:p>
            <a:r>
              <a:rPr lang="en-GB" sz="1200" dirty="0">
                <a:latin typeface="Letter-join Plus 36" panose="02000505000000020003" pitchFamily="50" charset="0"/>
              </a:rPr>
              <a:t>Children should be secure with the objectives from the previous year groups as well as the new learning for their year group. Previous learning can be recapped through SPAG retrieval activities at the start of Writing lessons and evidence in writing books. </a:t>
            </a:r>
          </a:p>
        </p:txBody>
      </p:sp>
      <p:sp>
        <p:nvSpPr>
          <p:cNvPr id="6" name="TextBox 5">
            <a:extLst>
              <a:ext uri="{FF2B5EF4-FFF2-40B4-BE49-F238E27FC236}">
                <a16:creationId xmlns:a16="http://schemas.microsoft.com/office/drawing/2014/main" id="{8D7AA1DB-0CD1-7FF9-70E1-67909075D386}"/>
              </a:ext>
            </a:extLst>
          </p:cNvPr>
          <p:cNvSpPr txBox="1"/>
          <p:nvPr/>
        </p:nvSpPr>
        <p:spPr>
          <a:xfrm>
            <a:off x="2262119" y="2825267"/>
            <a:ext cx="2350683" cy="784830"/>
          </a:xfrm>
          <a:prstGeom prst="rect">
            <a:avLst/>
          </a:prstGeom>
          <a:noFill/>
        </p:spPr>
        <p:txBody>
          <a:bodyPr wrap="square" rtlCol="0">
            <a:spAutoFit/>
          </a:bodyPr>
          <a:lstStyle/>
          <a:p>
            <a:pPr marL="171450" indent="-171450">
              <a:buFontTx/>
              <a:buChar char="-"/>
            </a:pPr>
            <a:r>
              <a:rPr lang="en-GB" sz="900" dirty="0"/>
              <a:t>Say a sentence before it is written </a:t>
            </a:r>
          </a:p>
          <a:p>
            <a:pPr marL="171450" indent="-171450">
              <a:buFontTx/>
              <a:buChar char="-"/>
            </a:pPr>
            <a:r>
              <a:rPr lang="en-GB" sz="900" dirty="0"/>
              <a:t>Understand</a:t>
            </a:r>
            <a:r>
              <a:rPr lang="en-GB" sz="900" b="1" dirty="0"/>
              <a:t> suffixes </a:t>
            </a:r>
            <a:r>
              <a:rPr lang="en-GB" sz="900" dirty="0"/>
              <a:t>can be added to a verb.  </a:t>
            </a:r>
          </a:p>
          <a:p>
            <a:pPr marL="171450" indent="-171450">
              <a:buFontTx/>
              <a:buChar char="-"/>
            </a:pPr>
            <a:r>
              <a:rPr lang="en-GB" sz="900" dirty="0"/>
              <a:t>Prefixes can change the meaning of</a:t>
            </a:r>
            <a:r>
              <a:rPr lang="en-GB" sz="900" b="1" dirty="0"/>
              <a:t> verbs </a:t>
            </a:r>
            <a:r>
              <a:rPr lang="en-GB" sz="900" dirty="0"/>
              <a:t>and </a:t>
            </a:r>
            <a:r>
              <a:rPr lang="en-GB" sz="900" b="1" dirty="0"/>
              <a:t>adjectives. </a:t>
            </a:r>
          </a:p>
        </p:txBody>
      </p:sp>
      <p:sp>
        <p:nvSpPr>
          <p:cNvPr id="16" name="TextBox 15">
            <a:extLst>
              <a:ext uri="{FF2B5EF4-FFF2-40B4-BE49-F238E27FC236}">
                <a16:creationId xmlns:a16="http://schemas.microsoft.com/office/drawing/2014/main" id="{CD36361D-29C1-9935-6359-10C116288CDC}"/>
              </a:ext>
            </a:extLst>
          </p:cNvPr>
          <p:cNvSpPr txBox="1"/>
          <p:nvPr/>
        </p:nvSpPr>
        <p:spPr>
          <a:xfrm>
            <a:off x="8956897" y="2471994"/>
            <a:ext cx="2350683" cy="1338828"/>
          </a:xfrm>
          <a:prstGeom prst="rect">
            <a:avLst/>
          </a:prstGeom>
          <a:noFill/>
        </p:spPr>
        <p:txBody>
          <a:bodyPr wrap="square" rtlCol="0">
            <a:spAutoFit/>
          </a:bodyPr>
          <a:lstStyle/>
          <a:p>
            <a:r>
              <a:rPr lang="en-GB" sz="900" dirty="0"/>
              <a:t>-Develop the use of </a:t>
            </a:r>
            <a:r>
              <a:rPr lang="en-GB" sz="900" b="1" dirty="0"/>
              <a:t>expanded noun phrases</a:t>
            </a:r>
            <a:r>
              <a:rPr lang="en-GB" sz="900" dirty="0"/>
              <a:t>.</a:t>
            </a:r>
          </a:p>
          <a:p>
            <a:r>
              <a:rPr lang="en-GB" sz="900" dirty="0"/>
              <a:t>-Begin to write simple, compound and complex sentences (starting sentences with a </a:t>
            </a:r>
            <a:r>
              <a:rPr lang="en-GB" sz="900" b="1" dirty="0"/>
              <a:t>subordinate clause. </a:t>
            </a:r>
          </a:p>
          <a:p>
            <a:r>
              <a:rPr lang="en-GB" sz="900" dirty="0"/>
              <a:t>-Begin to use fronted adverbials.</a:t>
            </a:r>
          </a:p>
          <a:p>
            <a:r>
              <a:rPr lang="en-GB" sz="900" dirty="0"/>
              <a:t>-Understanding </a:t>
            </a:r>
            <a:r>
              <a:rPr lang="en-GB" sz="900" b="1" dirty="0"/>
              <a:t>pronouns</a:t>
            </a:r>
            <a:r>
              <a:rPr lang="en-GB" sz="900" dirty="0"/>
              <a:t> and how they can replace a noun. </a:t>
            </a:r>
          </a:p>
          <a:p>
            <a:r>
              <a:rPr lang="en-GB" sz="900" dirty="0"/>
              <a:t>-Exploring </a:t>
            </a:r>
            <a:r>
              <a:rPr lang="en-GB" sz="900" b="1" dirty="0"/>
              <a:t>word families </a:t>
            </a:r>
            <a:r>
              <a:rPr lang="en-GB" sz="900" dirty="0"/>
              <a:t>based on common words. </a:t>
            </a:r>
          </a:p>
        </p:txBody>
      </p:sp>
      <p:sp>
        <p:nvSpPr>
          <p:cNvPr id="21" name="Arrow: Up 20">
            <a:extLst>
              <a:ext uri="{FF2B5EF4-FFF2-40B4-BE49-F238E27FC236}">
                <a16:creationId xmlns:a16="http://schemas.microsoft.com/office/drawing/2014/main" id="{FB2A68C5-A347-17E4-F368-2B36CA739265}"/>
              </a:ext>
            </a:extLst>
          </p:cNvPr>
          <p:cNvSpPr/>
          <p:nvPr/>
        </p:nvSpPr>
        <p:spPr>
          <a:xfrm rot="17039176">
            <a:off x="5562430" y="1404859"/>
            <a:ext cx="330115" cy="1585797"/>
          </a:xfrm>
          <a:prstGeom prst="upArrow">
            <a:avLst>
              <a:gd name="adj1" fmla="val 52065"/>
              <a:gd name="adj2" fmla="val 50000"/>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26" name="Picture 2" descr="Grammar School Vector Images (over 6,200)">
            <a:extLst>
              <a:ext uri="{FF2B5EF4-FFF2-40B4-BE49-F238E27FC236}">
                <a16:creationId xmlns:a16="http://schemas.microsoft.com/office/drawing/2014/main" id="{77501AB6-2FD5-80D8-18D0-0F3D55FA757F}"/>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4005" y="106009"/>
            <a:ext cx="1560264" cy="556442"/>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25CCF4FA-22BA-0218-5B78-3A51BAB2CA3B}"/>
              </a:ext>
            </a:extLst>
          </p:cNvPr>
          <p:cNvSpPr txBox="1"/>
          <p:nvPr/>
        </p:nvSpPr>
        <p:spPr>
          <a:xfrm>
            <a:off x="5217370" y="4343023"/>
            <a:ext cx="2350683" cy="1061829"/>
          </a:xfrm>
          <a:prstGeom prst="rect">
            <a:avLst/>
          </a:prstGeom>
          <a:noFill/>
        </p:spPr>
        <p:txBody>
          <a:bodyPr wrap="square" rtlCol="0">
            <a:spAutoFit/>
          </a:bodyPr>
          <a:lstStyle/>
          <a:p>
            <a:r>
              <a:rPr lang="en-GB" sz="900" dirty="0"/>
              <a:t>-Use past and present tense accurately.</a:t>
            </a:r>
          </a:p>
          <a:p>
            <a:r>
              <a:rPr lang="en-GB" sz="900" dirty="0"/>
              <a:t>-Use a range of </a:t>
            </a:r>
            <a:r>
              <a:rPr lang="en-GB" sz="900" b="1" dirty="0"/>
              <a:t>conjunction</a:t>
            </a:r>
            <a:r>
              <a:rPr lang="en-GB" sz="900" dirty="0"/>
              <a:t>s confidently.</a:t>
            </a:r>
          </a:p>
          <a:p>
            <a:r>
              <a:rPr lang="en-GB" sz="900" dirty="0"/>
              <a:t>-Use a range of simple, compound and complex sentences (starting sentences with a </a:t>
            </a:r>
            <a:r>
              <a:rPr lang="en-GB" sz="900" b="1" dirty="0"/>
              <a:t>subordinate clause</a:t>
            </a:r>
            <a:r>
              <a:rPr lang="en-GB" sz="900" dirty="0"/>
              <a:t>. </a:t>
            </a:r>
          </a:p>
          <a:p>
            <a:r>
              <a:rPr lang="en-GB" sz="900" dirty="0"/>
              <a:t>-Introduce </a:t>
            </a:r>
            <a:r>
              <a:rPr lang="en-GB" sz="900" b="1" dirty="0"/>
              <a:t>determiners.</a:t>
            </a:r>
          </a:p>
          <a:p>
            <a:r>
              <a:rPr lang="en-GB" sz="900" dirty="0"/>
              <a:t> </a:t>
            </a:r>
          </a:p>
        </p:txBody>
      </p:sp>
      <p:sp>
        <p:nvSpPr>
          <p:cNvPr id="42" name="TextBox 41">
            <a:extLst>
              <a:ext uri="{FF2B5EF4-FFF2-40B4-BE49-F238E27FC236}">
                <a16:creationId xmlns:a16="http://schemas.microsoft.com/office/drawing/2014/main" id="{E5D8E1CF-FB39-1DA3-6C87-F01162EABCAD}"/>
              </a:ext>
            </a:extLst>
          </p:cNvPr>
          <p:cNvSpPr txBox="1"/>
          <p:nvPr/>
        </p:nvSpPr>
        <p:spPr>
          <a:xfrm>
            <a:off x="8742434" y="6153261"/>
            <a:ext cx="2350683" cy="646331"/>
          </a:xfrm>
          <a:prstGeom prst="rect">
            <a:avLst/>
          </a:prstGeom>
          <a:noFill/>
        </p:spPr>
        <p:txBody>
          <a:bodyPr wrap="square" rtlCol="0">
            <a:spAutoFit/>
          </a:bodyPr>
          <a:lstStyle/>
          <a:p>
            <a:pPr marL="171450" indent="-171450">
              <a:buFontTx/>
              <a:buChar char="-"/>
            </a:pPr>
            <a:r>
              <a:rPr lang="en-GB" sz="900" dirty="0"/>
              <a:t>Use a range of clause structures varying their position  in a sentence. </a:t>
            </a:r>
          </a:p>
          <a:p>
            <a:r>
              <a:rPr lang="en-GB" sz="900" dirty="0"/>
              <a:t>-Use adverbs, prepositional phrases and expanded noun phrases effectively. </a:t>
            </a:r>
          </a:p>
        </p:txBody>
      </p:sp>
      <p:sp>
        <p:nvSpPr>
          <p:cNvPr id="45" name="TextBox 44">
            <a:extLst>
              <a:ext uri="{FF2B5EF4-FFF2-40B4-BE49-F238E27FC236}">
                <a16:creationId xmlns:a16="http://schemas.microsoft.com/office/drawing/2014/main" id="{1F4DA4D6-B639-D780-11F2-DF95153D3E2A}"/>
              </a:ext>
            </a:extLst>
          </p:cNvPr>
          <p:cNvSpPr txBox="1"/>
          <p:nvPr/>
        </p:nvSpPr>
        <p:spPr>
          <a:xfrm>
            <a:off x="2251997" y="3819132"/>
            <a:ext cx="1559756" cy="2169825"/>
          </a:xfrm>
          <a:prstGeom prst="rect">
            <a:avLst/>
          </a:prstGeom>
          <a:noFill/>
        </p:spPr>
        <p:txBody>
          <a:bodyPr wrap="square" rtlCol="0">
            <a:spAutoFit/>
          </a:bodyPr>
          <a:lstStyle/>
          <a:p>
            <a:r>
              <a:rPr lang="en-GB" sz="900" dirty="0"/>
              <a:t>-Use perfect tense to show when something happened. </a:t>
            </a:r>
          </a:p>
          <a:p>
            <a:r>
              <a:rPr lang="en-GB" sz="900" dirty="0"/>
              <a:t>-Use the correct tense throughout.</a:t>
            </a:r>
          </a:p>
          <a:p>
            <a:r>
              <a:rPr lang="en-GB" sz="900" dirty="0"/>
              <a:t>-Organise ideas into paragraphs to show a change on information. </a:t>
            </a:r>
          </a:p>
          <a:p>
            <a:r>
              <a:rPr lang="en-GB" sz="900" dirty="0"/>
              <a:t>-Create </a:t>
            </a:r>
            <a:r>
              <a:rPr lang="en-GB" sz="900" b="1" dirty="0"/>
              <a:t>cohesion</a:t>
            </a:r>
            <a:r>
              <a:rPr lang="en-GB" sz="900" dirty="0"/>
              <a:t> through conjunctions and adverbial phrases.</a:t>
            </a:r>
          </a:p>
          <a:p>
            <a:r>
              <a:rPr lang="en-GB" sz="900" dirty="0"/>
              <a:t>-Begin using </a:t>
            </a:r>
            <a:r>
              <a:rPr lang="en-GB" sz="900" b="1" dirty="0"/>
              <a:t>passive voice </a:t>
            </a:r>
            <a:r>
              <a:rPr lang="en-GB" sz="900" dirty="0"/>
              <a:t>to vary sentences.  </a:t>
            </a:r>
          </a:p>
          <a:p>
            <a:r>
              <a:rPr lang="en-GB" sz="900" dirty="0"/>
              <a:t>-Introduce </a:t>
            </a:r>
            <a:r>
              <a:rPr lang="en-GB" sz="900" b="1" dirty="0"/>
              <a:t>relative clauses </a:t>
            </a:r>
            <a:r>
              <a:rPr lang="en-GB" sz="900" dirty="0"/>
              <a:t>and </a:t>
            </a:r>
            <a:r>
              <a:rPr lang="en-GB" sz="900" b="1" dirty="0"/>
              <a:t>relative pronouns. </a:t>
            </a:r>
          </a:p>
          <a:p>
            <a:r>
              <a:rPr lang="en-GB" sz="900" dirty="0"/>
              <a:t> </a:t>
            </a:r>
          </a:p>
        </p:txBody>
      </p:sp>
      <p:sp>
        <p:nvSpPr>
          <p:cNvPr id="39" name="TextBox 38">
            <a:extLst>
              <a:ext uri="{FF2B5EF4-FFF2-40B4-BE49-F238E27FC236}">
                <a16:creationId xmlns:a16="http://schemas.microsoft.com/office/drawing/2014/main" id="{21D013A5-4A81-1C24-713D-8F7449E5A859}"/>
              </a:ext>
            </a:extLst>
          </p:cNvPr>
          <p:cNvSpPr txBox="1"/>
          <p:nvPr/>
        </p:nvSpPr>
        <p:spPr>
          <a:xfrm>
            <a:off x="5512114" y="1395747"/>
            <a:ext cx="2350683" cy="507831"/>
          </a:xfrm>
          <a:prstGeom prst="rect">
            <a:avLst/>
          </a:prstGeom>
          <a:noFill/>
        </p:spPr>
        <p:txBody>
          <a:bodyPr wrap="square" rtlCol="0">
            <a:spAutoFit/>
          </a:bodyPr>
          <a:lstStyle/>
          <a:p>
            <a:pPr marL="171450" indent="-171450">
              <a:buFontTx/>
              <a:buChar char="-"/>
            </a:pPr>
            <a:r>
              <a:rPr lang="en-GB" sz="900" dirty="0"/>
              <a:t>-Formation of</a:t>
            </a:r>
            <a:r>
              <a:rPr lang="en-GB" sz="900" b="1" dirty="0"/>
              <a:t> nouns </a:t>
            </a:r>
            <a:r>
              <a:rPr lang="en-GB" sz="900" dirty="0"/>
              <a:t>and </a:t>
            </a:r>
            <a:r>
              <a:rPr lang="en-GB" sz="900" b="1" dirty="0"/>
              <a:t>adjectives</a:t>
            </a:r>
            <a:r>
              <a:rPr lang="en-GB" sz="900" dirty="0"/>
              <a:t> using </a:t>
            </a:r>
            <a:r>
              <a:rPr lang="en-GB" sz="900" b="1" dirty="0"/>
              <a:t>suffixes</a:t>
            </a:r>
            <a:r>
              <a:rPr lang="en-GB" sz="900" dirty="0"/>
              <a:t>. </a:t>
            </a:r>
          </a:p>
          <a:p>
            <a:pPr marL="171450" indent="-171450">
              <a:buFontTx/>
              <a:buChar char="-"/>
            </a:pPr>
            <a:r>
              <a:rPr lang="en-GB" sz="900" dirty="0"/>
              <a:t>Use of ‘</a:t>
            </a:r>
            <a:r>
              <a:rPr lang="en-GB" sz="900" dirty="0" err="1"/>
              <a:t>ly</a:t>
            </a:r>
            <a:r>
              <a:rPr lang="en-GB" sz="900" dirty="0"/>
              <a:t>’ to create </a:t>
            </a:r>
            <a:r>
              <a:rPr lang="en-GB" sz="900" b="1" dirty="0"/>
              <a:t>adverbs. </a:t>
            </a:r>
          </a:p>
        </p:txBody>
      </p:sp>
      <p:sp>
        <p:nvSpPr>
          <p:cNvPr id="48" name="Arrow: Up 47">
            <a:extLst>
              <a:ext uri="{FF2B5EF4-FFF2-40B4-BE49-F238E27FC236}">
                <a16:creationId xmlns:a16="http://schemas.microsoft.com/office/drawing/2014/main" id="{E886F485-6FC1-692A-761D-71EF1053BFF1}"/>
              </a:ext>
            </a:extLst>
          </p:cNvPr>
          <p:cNvSpPr/>
          <p:nvPr/>
        </p:nvSpPr>
        <p:spPr>
          <a:xfrm rot="7423538">
            <a:off x="2678265" y="2419687"/>
            <a:ext cx="330115" cy="509458"/>
          </a:xfrm>
          <a:prstGeom prst="up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50" name="Arrow: Up 49">
            <a:extLst>
              <a:ext uri="{FF2B5EF4-FFF2-40B4-BE49-F238E27FC236}">
                <a16:creationId xmlns:a16="http://schemas.microsoft.com/office/drawing/2014/main" id="{D70A44B8-46AD-73CE-205E-AA5955DACEA1}"/>
              </a:ext>
            </a:extLst>
          </p:cNvPr>
          <p:cNvSpPr/>
          <p:nvPr/>
        </p:nvSpPr>
        <p:spPr>
          <a:xfrm rot="926176">
            <a:off x="7086363" y="1722037"/>
            <a:ext cx="368816" cy="445776"/>
          </a:xfrm>
          <a:prstGeom prst="upArrow">
            <a:avLst>
              <a:gd name="adj1" fmla="val 52065"/>
              <a:gd name="adj2" fmla="val 50000"/>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71223743"/>
      </p:ext>
    </p:extLst>
  </p:cSld>
  <p:clrMapOvr>
    <a:masterClrMapping/>
  </p:clrMapOvr>
</p:sld>
</file>

<file path=ppt/theme/theme1.xml><?xml version="1.0" encoding="utf-8"?>
<a:theme xmlns:a="http://schemas.openxmlformats.org/drawingml/2006/main" name="Template PresentationGo">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plate PresentationGo Dark">
  <a:themeElements>
    <a:clrScheme name="PGO2">
      <a:dk1>
        <a:sysClr val="windowText" lastClr="000000"/>
      </a:dk1>
      <a:lt1>
        <a:sysClr val="window" lastClr="FFFFFF"/>
      </a:lt1>
      <a:dk2>
        <a:srgbClr val="063951"/>
      </a:dk2>
      <a:lt2>
        <a:srgbClr val="D3D3D3"/>
      </a:lt2>
      <a:accent1>
        <a:srgbClr val="3A5C84"/>
      </a:accent1>
      <a:accent2>
        <a:srgbClr val="F7931F"/>
      </a:accent2>
      <a:accent3>
        <a:srgbClr val="4CC1EF"/>
      </a:accent3>
      <a:accent4>
        <a:srgbClr val="FFCC4C"/>
      </a:accent4>
      <a:accent5>
        <a:srgbClr val="C13018"/>
      </a:accent5>
      <a:accent6>
        <a:srgbClr val="A2B969"/>
      </a:accent6>
      <a:hlink>
        <a:srgbClr val="6C2B43"/>
      </a:hlink>
      <a:folHlink>
        <a:srgbClr val="6C2B4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emplate Presentation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5" ma:contentTypeDescription="Create a new document." ma:contentTypeScope="" ma:versionID="daea3f94d4f766f0375910be9b2ba6fb">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b21c9591371f1f850aced41d961ed5ca"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9C44A8-83D6-4D1C-891D-50A953D5CC16}">
  <ds:schemaRefs>
    <ds:schemaRef ds:uri="http://schemas.microsoft.com/office/2006/metadata/properties"/>
    <ds:schemaRef ds:uri="http://schemas.microsoft.com/office/infopath/2007/PartnerControls"/>
    <ds:schemaRef ds:uri="fbfaf87b-7bdd-4c4f-a8f3-ec676afede73"/>
    <ds:schemaRef ds:uri="597c8b6c-d28d-4116-9221-2285f0b83890"/>
  </ds:schemaRefs>
</ds:datastoreItem>
</file>

<file path=customXml/itemProps2.xml><?xml version="1.0" encoding="utf-8"?>
<ds:datastoreItem xmlns:ds="http://schemas.openxmlformats.org/officeDocument/2006/customXml" ds:itemID="{7398D721-9247-4A92-A7D6-6DC17815155E}"/>
</file>

<file path=customXml/itemProps3.xml><?xml version="1.0" encoding="utf-8"?>
<ds:datastoreItem xmlns:ds="http://schemas.openxmlformats.org/officeDocument/2006/customXml" ds:itemID="{5AA22389-4CBB-4565-B287-B524C15F075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TEMPLATE-PGO(16_9)</Template>
  <TotalTime>10800</TotalTime>
  <Words>269</Words>
  <Application>Microsoft Office PowerPoint</Application>
  <PresentationFormat>Widescreen</PresentationFormat>
  <Paragraphs>28</Paragraphs>
  <Slides>1</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vt:i4>
      </vt:variant>
    </vt:vector>
  </HeadingPairs>
  <TitlesOfParts>
    <vt:vector size="11" baseType="lpstr">
      <vt:lpstr>Arial</vt:lpstr>
      <vt:lpstr>Calibri</vt:lpstr>
      <vt:lpstr>Calibri Light</vt:lpstr>
      <vt:lpstr>Helvetica</vt:lpstr>
      <vt:lpstr>Letter-join Plus 36</vt:lpstr>
      <vt:lpstr>Open Sans</vt:lpstr>
      <vt:lpstr>Template PresentationGo</vt:lpstr>
      <vt:lpstr>Template PresentationGo Dark</vt:lpstr>
      <vt:lpstr>Custom Design</vt:lpstr>
      <vt:lpstr>1_Template PresentationGo</vt:lpstr>
      <vt:lpstr>Grammar @ MIDDLETHORPE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Map Timeline</dc:title>
  <dc:creator>PresentationGO.com</dc:creator>
  <dc:description>© Copyright PresentationGO.com</dc:description>
  <cp:lastModifiedBy>Jodie Watson</cp:lastModifiedBy>
  <cp:revision>60</cp:revision>
  <dcterms:created xsi:type="dcterms:W3CDTF">2014-11-26T05:14:11Z</dcterms:created>
  <dcterms:modified xsi:type="dcterms:W3CDTF">2023-08-30T13:54:46Z</dcterms:modified>
  <cp:category>Charts &amp; Diagrams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320600</vt:r8>
  </property>
  <property fmtid="{D5CDD505-2E9C-101B-9397-08002B2CF9AE}" pid="4" name="MediaServiceImageTags">
    <vt:lpwstr/>
  </property>
</Properties>
</file>