
<file path=[Content_Types].xml><?xml version="1.0" encoding="utf-8"?>
<Types xmlns="http://schemas.openxmlformats.org/package/2006/content-types">
  <Default Extension="tmp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72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121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6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440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20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05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45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00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36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514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09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746E5-AEE3-4705-B6B1-2499CAED5714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A1383-15F7-41DC-8FD8-BCB9949D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2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4"/>
          <a:stretch/>
        </p:blipFill>
        <p:spPr>
          <a:xfrm>
            <a:off x="0" y="5150507"/>
            <a:ext cx="12191999" cy="10944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19177" y="3278036"/>
            <a:ext cx="5115465" cy="1820443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3000BC to 800BC </a:t>
            </a:r>
          </a:p>
          <a:p>
            <a:pPr algn="ctr"/>
            <a:r>
              <a:rPr lang="en-GB" dirty="0"/>
              <a:t>Stone Age to Bronze Age Britain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34642" y="3278036"/>
            <a:ext cx="1966822" cy="1820441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800BC to 43AD </a:t>
            </a:r>
          </a:p>
          <a:p>
            <a:pPr algn="ctr"/>
            <a:r>
              <a:rPr lang="en-GB" dirty="0"/>
              <a:t>Iron Age Britain</a:t>
            </a:r>
          </a:p>
        </p:txBody>
      </p:sp>
      <p:sp>
        <p:nvSpPr>
          <p:cNvPr id="7" name="Rectangle 6"/>
          <p:cNvSpPr/>
          <p:nvPr/>
        </p:nvSpPr>
        <p:spPr>
          <a:xfrm>
            <a:off x="7401464" y="3278035"/>
            <a:ext cx="836762" cy="1820440"/>
          </a:xfrm>
          <a:prstGeom prst="rect">
            <a:avLst/>
          </a:prstGeom>
          <a:solidFill>
            <a:srgbClr val="FFC000">
              <a:tint val="66000"/>
              <a:satMod val="16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43AD to 410AD </a:t>
            </a:r>
          </a:p>
          <a:p>
            <a:pPr algn="ctr"/>
            <a:r>
              <a:rPr lang="en-GB" sz="1400" dirty="0"/>
              <a:t>Roman Britain</a:t>
            </a:r>
          </a:p>
        </p:txBody>
      </p:sp>
      <p:sp>
        <p:nvSpPr>
          <p:cNvPr id="8" name="Rectangle 7"/>
          <p:cNvSpPr/>
          <p:nvPr/>
        </p:nvSpPr>
        <p:spPr>
          <a:xfrm>
            <a:off x="8338868" y="4020174"/>
            <a:ext cx="1348596" cy="1078299"/>
          </a:xfrm>
          <a:prstGeom prst="rect">
            <a:avLst/>
          </a:prstGeom>
          <a:solidFill>
            <a:srgbClr val="92D050">
              <a:tint val="66000"/>
              <a:satMod val="16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450AD to 1066AD</a:t>
            </a:r>
          </a:p>
          <a:p>
            <a:pPr algn="ctr"/>
            <a:r>
              <a:rPr lang="en-GB" sz="1400" dirty="0"/>
              <a:t>Anglo Saxon Britain</a:t>
            </a:r>
          </a:p>
        </p:txBody>
      </p:sp>
      <p:sp>
        <p:nvSpPr>
          <p:cNvPr id="9" name="Rectangle 8"/>
          <p:cNvSpPr/>
          <p:nvPr/>
        </p:nvSpPr>
        <p:spPr>
          <a:xfrm>
            <a:off x="9013166" y="3278039"/>
            <a:ext cx="674298" cy="742135"/>
          </a:xfrm>
          <a:prstGeom prst="rect">
            <a:avLst/>
          </a:prstGeom>
          <a:solidFill>
            <a:srgbClr val="92D050">
              <a:tint val="66000"/>
              <a:satMod val="16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800AD to 1066AD</a:t>
            </a:r>
          </a:p>
          <a:p>
            <a:pPr algn="ctr"/>
            <a:r>
              <a:rPr lang="en-GB" sz="1000" dirty="0"/>
              <a:t>Viking Britain</a:t>
            </a:r>
          </a:p>
        </p:txBody>
      </p:sp>
      <p:sp>
        <p:nvSpPr>
          <p:cNvPr id="10" name="Rectangle 9"/>
          <p:cNvSpPr/>
          <p:nvPr/>
        </p:nvSpPr>
        <p:spPr>
          <a:xfrm>
            <a:off x="9687464" y="3278039"/>
            <a:ext cx="281077" cy="1820433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1066AD to 1154AD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Norman Britain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968541" y="3278039"/>
            <a:ext cx="674298" cy="182043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1154AD to 1485AD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Medieval Britain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624868" y="3278038"/>
            <a:ext cx="299048" cy="1820433"/>
          </a:xfrm>
          <a:prstGeom prst="rect">
            <a:avLst/>
          </a:prstGeom>
          <a:solidFill>
            <a:srgbClr val="00B0F0">
              <a:tint val="66000"/>
              <a:satMod val="16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100" dirty="0"/>
              <a:t>14845 to 1603</a:t>
            </a:r>
          </a:p>
          <a:p>
            <a:pPr algn="ctr"/>
            <a:r>
              <a:rPr lang="en-GB" sz="1100" dirty="0"/>
              <a:t>Tudor Britain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923916" y="3278036"/>
            <a:ext cx="307676" cy="1820434"/>
          </a:xfrm>
          <a:prstGeom prst="rect">
            <a:avLst/>
          </a:prstGeom>
          <a:solidFill>
            <a:srgbClr val="00B0F0">
              <a:tint val="66000"/>
              <a:satMod val="16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100" dirty="0"/>
              <a:t>1603 to 1714</a:t>
            </a:r>
          </a:p>
          <a:p>
            <a:pPr algn="ctr"/>
            <a:r>
              <a:rPr lang="en-GB" sz="1100" dirty="0"/>
              <a:t>Stuart Britain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231592" y="3278036"/>
            <a:ext cx="276046" cy="182043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 1714 to 1837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</a:rPr>
              <a:t>Georgian Britain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517701" y="3278036"/>
            <a:ext cx="179718" cy="1820434"/>
          </a:xfrm>
          <a:prstGeom prst="rect">
            <a:avLst/>
          </a:prstGeom>
          <a:solidFill>
            <a:srgbClr val="00B0F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100" dirty="0"/>
              <a:t>  1837- 1901 Victorian Britain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697419" y="3278036"/>
            <a:ext cx="181872" cy="1820434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100" dirty="0"/>
              <a:t>  1901-2000 20</a:t>
            </a:r>
            <a:r>
              <a:rPr lang="en-GB" sz="1100" baseline="30000" dirty="0"/>
              <a:t>th</a:t>
            </a:r>
            <a:r>
              <a:rPr lang="en-GB" sz="1100" dirty="0"/>
              <a:t> Century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263" y="718343"/>
            <a:ext cx="5883216" cy="606195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3100BC to 550BC </a:t>
            </a:r>
          </a:p>
          <a:p>
            <a:pPr algn="ctr"/>
            <a:r>
              <a:rPr lang="en-GB" dirty="0"/>
              <a:t>Ancient Egypt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51230" y="1320880"/>
            <a:ext cx="2631057" cy="575079"/>
          </a:xfrm>
          <a:prstGeom prst="rect">
            <a:avLst/>
          </a:prstGeom>
          <a:solidFill>
            <a:srgbClr val="FFC000">
              <a:tint val="66000"/>
              <a:satMod val="16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1200BC to 146BC </a:t>
            </a:r>
          </a:p>
          <a:p>
            <a:pPr algn="ctr"/>
            <a:r>
              <a:rPr lang="en-GB" dirty="0"/>
              <a:t>Ancient Greece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17651" y="1895959"/>
            <a:ext cx="7556741" cy="602537"/>
          </a:xfrm>
          <a:prstGeom prst="rect">
            <a:avLst/>
          </a:prstGeom>
          <a:solidFill>
            <a:srgbClr val="92D050">
              <a:tint val="66000"/>
              <a:satMod val="16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1800BC to 1500AD </a:t>
            </a:r>
          </a:p>
          <a:p>
            <a:pPr algn="ctr"/>
            <a:r>
              <a:rPr lang="en-GB" dirty="0"/>
              <a:t>Ancient Maya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77774" y="2498496"/>
            <a:ext cx="2861094" cy="575079"/>
          </a:xfrm>
          <a:prstGeom prst="rect">
            <a:avLst/>
          </a:prstGeom>
          <a:solidFill>
            <a:srgbClr val="FFC000">
              <a:tint val="66000"/>
              <a:satMod val="160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753BC to 476AD </a:t>
            </a:r>
          </a:p>
          <a:p>
            <a:pPr algn="ctr"/>
            <a:r>
              <a:rPr lang="en-GB" dirty="0"/>
              <a:t>Roman Empire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95451" y="-90162"/>
            <a:ext cx="47857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accent2"/>
                </a:solidFill>
              </a:rPr>
              <a:t>History</a:t>
            </a:r>
            <a:r>
              <a:rPr lang="en-GB" sz="2800" dirty="0">
                <a:solidFill>
                  <a:schemeClr val="accent2"/>
                </a:solidFill>
              </a:rPr>
              <a:t> at </a:t>
            </a:r>
            <a:r>
              <a:rPr lang="en-GB" sz="2800" dirty="0" err="1" smtClean="0">
                <a:solidFill>
                  <a:schemeClr val="accent2"/>
                </a:solidFill>
              </a:rPr>
              <a:t>Middlethorpe</a:t>
            </a:r>
            <a:endParaRPr lang="en-GB" sz="2800" dirty="0">
              <a:solidFill>
                <a:schemeClr val="accent2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1296649" y="778662"/>
            <a:ext cx="801540" cy="1460908"/>
            <a:chOff x="11296647" y="435051"/>
            <a:chExt cx="801540" cy="1460908"/>
          </a:xfrm>
        </p:grpSpPr>
        <p:sp>
          <p:nvSpPr>
            <p:cNvPr id="26" name="Rectangle 25"/>
            <p:cNvSpPr/>
            <p:nvPr/>
          </p:nvSpPr>
          <p:spPr>
            <a:xfrm>
              <a:off x="11296650" y="435051"/>
              <a:ext cx="801537" cy="189781"/>
            </a:xfrm>
            <a:prstGeom prst="rect">
              <a:avLst/>
            </a:prstGeom>
            <a:solidFill>
              <a:srgbClr val="00B0F0">
                <a:tint val="66000"/>
                <a:satMod val="1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/>
                <a:t>Key Stage 1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1296650" y="676860"/>
              <a:ext cx="801537" cy="189781"/>
            </a:xfrm>
            <a:prstGeom prst="rect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/>
                <a:t>Year 3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1296649" y="924151"/>
              <a:ext cx="801537" cy="189781"/>
            </a:xfrm>
            <a:prstGeom prst="rect">
              <a:avLst/>
            </a:prstGeom>
            <a:solidFill>
              <a:srgbClr val="FFC000">
                <a:tint val="66000"/>
                <a:satMod val="1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/>
                <a:t>Year 4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1296648" y="1187070"/>
              <a:ext cx="801537" cy="189781"/>
            </a:xfrm>
            <a:prstGeom prst="rect">
              <a:avLst/>
            </a:prstGeom>
            <a:solidFill>
              <a:srgbClr val="92D050">
                <a:tint val="66000"/>
                <a:satMod val="1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/>
                <a:t>Year 5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1296647" y="1449989"/>
              <a:ext cx="801537" cy="189781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/>
                <a:t>Year 6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1296647" y="1706178"/>
              <a:ext cx="801537" cy="189781"/>
            </a:xfrm>
            <a:prstGeom prst="rect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Not covered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581207" y="340822"/>
            <a:ext cx="3342709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2"/>
                </a:solidFill>
              </a:rPr>
              <a:t>Key Skills: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accent2"/>
                </a:solidFill>
              </a:rPr>
              <a:t>Develop chronology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accent2"/>
                </a:solidFill>
              </a:rPr>
              <a:t>Make connections and contrasts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accent2"/>
                </a:solidFill>
              </a:rPr>
              <a:t>Use historical vocabulary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accent2"/>
                </a:solidFill>
              </a:rPr>
              <a:t>Enquiry- ask and answer historical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accent2"/>
                </a:solidFill>
              </a:rPr>
              <a:t>Interpret- ways history is presented</a:t>
            </a:r>
          </a:p>
        </p:txBody>
      </p:sp>
      <p:pic>
        <p:nvPicPr>
          <p:cNvPr id="32" name="Picture 4" descr="education, history, knowledge, learning, school, study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31" y="-139297"/>
            <a:ext cx="971494" cy="971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05235" y="46876"/>
            <a:ext cx="633648" cy="62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895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1" ma:contentTypeDescription="Create a new document." ma:contentTypeScope="" ma:versionID="6ef894ea2f98ceb6c36657d083fdb135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7ead7337484936f069c14d5e9ac0eaa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0E049F8E-80E6-41F7-A404-51F1022C68FE}"/>
</file>

<file path=customXml/itemProps2.xml><?xml version="1.0" encoding="utf-8"?>
<ds:datastoreItem xmlns:ds="http://schemas.openxmlformats.org/officeDocument/2006/customXml" ds:itemID="{0FA325D9-F9D1-4CE0-B72A-5AAB9929ABA9}"/>
</file>

<file path=customXml/itemProps3.xml><?xml version="1.0" encoding="utf-8"?>
<ds:datastoreItem xmlns:ds="http://schemas.openxmlformats.org/officeDocument/2006/customXml" ds:itemID="{A903396F-EF40-496A-96D7-7CF3D548103F}"/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125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Simpson, Rachel</dc:creator>
  <cp:lastModifiedBy>Annabel Atkin</cp:lastModifiedBy>
  <cp:revision>20</cp:revision>
  <cp:lastPrinted>2021-10-19T13:58:02Z</cp:lastPrinted>
  <dcterms:created xsi:type="dcterms:W3CDTF">2019-11-19T16:34:19Z</dcterms:created>
  <dcterms:modified xsi:type="dcterms:W3CDTF">2022-05-16T09:49:48Z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316400</vt:r8>
  </property>
</Properties>
</file>