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  <p:sldMasterId id="2147483703" r:id="rId5"/>
    <p:sldMasterId id="2147483692" r:id="rId6"/>
    <p:sldMasterId id="2147483705" r:id="rId7"/>
  </p:sldMasterIdLst>
  <p:notesMasterIdLst>
    <p:notesMasterId r:id="rId11"/>
  </p:notesMasterIdLst>
  <p:sldIdLst>
    <p:sldId id="353" r:id="rId8"/>
    <p:sldId id="354" r:id="rId9"/>
    <p:sldId id="35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48A1"/>
    <a:srgbClr val="B2C484"/>
    <a:srgbClr val="2B323B"/>
    <a:srgbClr val="00B09B"/>
    <a:srgbClr val="F0EEEF"/>
    <a:srgbClr val="0D95BC"/>
    <a:srgbClr val="DF361F"/>
    <a:srgbClr val="6C2B43"/>
    <a:srgbClr val="7B0051"/>
    <a:srgbClr val="06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B554E1-D935-43C0-808C-2108A640867A}" v="12" dt="2024-11-25T10:35:12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94" autoAdjust="0"/>
    <p:restoredTop sz="96433" autoAdjust="0"/>
  </p:normalViewPr>
  <p:slideViewPr>
    <p:cSldViewPr snapToGrid="0" showGuides="1">
      <p:cViewPr varScale="1">
        <p:scale>
          <a:sx n="71" d="100"/>
          <a:sy n="71" d="100"/>
        </p:scale>
        <p:origin x="43" y="1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die Watson" userId="dae43fcf-4547-4a1b-85b1-d8b3b0ca69ba" providerId="ADAL" clId="{ABC7DD18-3CEC-49BC-BE14-38B87A59926A}"/>
    <pc:docChg chg="custSel modSld">
      <pc:chgData name="Jodie Watson" userId="dae43fcf-4547-4a1b-85b1-d8b3b0ca69ba" providerId="ADAL" clId="{ABC7DD18-3CEC-49BC-BE14-38B87A59926A}" dt="2024-10-07T12:52:28.186" v="448" actId="5793"/>
      <pc:docMkLst>
        <pc:docMk/>
      </pc:docMkLst>
      <pc:sldChg chg="addSp delSp modSp mod">
        <pc:chgData name="Jodie Watson" userId="dae43fcf-4547-4a1b-85b1-d8b3b0ca69ba" providerId="ADAL" clId="{ABC7DD18-3CEC-49BC-BE14-38B87A59926A}" dt="2024-10-07T12:52:28.186" v="448" actId="5793"/>
        <pc:sldMkLst>
          <pc:docMk/>
          <pc:sldMk cId="2171223743" sldId="353"/>
        </pc:sldMkLst>
        <pc:spChg chg="mod">
          <ac:chgData name="Jodie Watson" userId="dae43fcf-4547-4a1b-85b1-d8b3b0ca69ba" providerId="ADAL" clId="{ABC7DD18-3CEC-49BC-BE14-38B87A59926A}" dt="2024-10-07T12:51:50.998" v="410" actId="1076"/>
          <ac:spMkLst>
            <pc:docMk/>
            <pc:sldMk cId="2171223743" sldId="353"/>
            <ac:spMk id="2" creationId="{2C2BFAE1-45D3-4B3B-81D2-0BF25FA84FB8}"/>
          </ac:spMkLst>
        </pc:spChg>
        <pc:spChg chg="del mod">
          <ac:chgData name="Jodie Watson" userId="dae43fcf-4547-4a1b-85b1-d8b3b0ca69ba" providerId="ADAL" clId="{ABC7DD18-3CEC-49BC-BE14-38B87A59926A}" dt="2024-10-07T12:41:35.263" v="3" actId="478"/>
          <ac:spMkLst>
            <pc:docMk/>
            <pc:sldMk cId="2171223743" sldId="353"/>
            <ac:spMk id="4" creationId="{617EC77E-9943-8EAB-8089-D05CE7E22165}"/>
          </ac:spMkLst>
        </pc:spChg>
        <pc:spChg chg="del">
          <ac:chgData name="Jodie Watson" userId="dae43fcf-4547-4a1b-85b1-d8b3b0ca69ba" providerId="ADAL" clId="{ABC7DD18-3CEC-49BC-BE14-38B87A59926A}" dt="2024-10-07T12:41:35.914" v="4" actId="478"/>
          <ac:spMkLst>
            <pc:docMk/>
            <pc:sldMk cId="2171223743" sldId="353"/>
            <ac:spMk id="6" creationId="{08D7040D-43F7-2980-5529-5919355249B9}"/>
          </ac:spMkLst>
        </pc:spChg>
        <pc:spChg chg="del mod">
          <ac:chgData name="Jodie Watson" userId="dae43fcf-4547-4a1b-85b1-d8b3b0ca69ba" providerId="ADAL" clId="{ABC7DD18-3CEC-49BC-BE14-38B87A59926A}" dt="2024-10-07T12:41:39.806" v="10" actId="478"/>
          <ac:spMkLst>
            <pc:docMk/>
            <pc:sldMk cId="2171223743" sldId="353"/>
            <ac:spMk id="16" creationId="{D5DCF00A-4291-1057-49FD-78F0C9707151}"/>
          </ac:spMkLst>
        </pc:spChg>
        <pc:spChg chg="del mod">
          <ac:chgData name="Jodie Watson" userId="dae43fcf-4547-4a1b-85b1-d8b3b0ca69ba" providerId="ADAL" clId="{ABC7DD18-3CEC-49BC-BE14-38B87A59926A}" dt="2024-10-07T12:41:48.666" v="21" actId="478"/>
          <ac:spMkLst>
            <pc:docMk/>
            <pc:sldMk cId="2171223743" sldId="353"/>
            <ac:spMk id="21" creationId="{6C1E4D89-86EF-66E8-8336-14C2FA30F653}"/>
          </ac:spMkLst>
        </pc:spChg>
        <pc:spChg chg="del mod">
          <ac:chgData name="Jodie Watson" userId="dae43fcf-4547-4a1b-85b1-d8b3b0ca69ba" providerId="ADAL" clId="{ABC7DD18-3CEC-49BC-BE14-38B87A59926A}" dt="2024-10-07T12:41:47.582" v="19" actId="478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ABC7DD18-3CEC-49BC-BE14-38B87A59926A}" dt="2024-10-07T12:52:21.613" v="442" actId="5793"/>
          <ac:spMkLst>
            <pc:docMk/>
            <pc:sldMk cId="2171223743" sldId="353"/>
            <ac:spMk id="31" creationId="{4EED5BE5-9A81-F21A-3339-8FC4264F6689}"/>
          </ac:spMkLst>
        </pc:spChg>
        <pc:spChg chg="add mod">
          <ac:chgData name="Jodie Watson" userId="dae43fcf-4547-4a1b-85b1-d8b3b0ca69ba" providerId="ADAL" clId="{ABC7DD18-3CEC-49BC-BE14-38B87A59926A}" dt="2024-10-07T12:52:28.186" v="448" actId="5793"/>
          <ac:spMkLst>
            <pc:docMk/>
            <pc:sldMk cId="2171223743" sldId="353"/>
            <ac:spMk id="39" creationId="{4196B1BA-4681-E8D6-E2A4-F2E2C91E498F}"/>
          </ac:spMkLst>
        </pc:spChg>
        <pc:spChg chg="add mod">
          <ac:chgData name="Jodie Watson" userId="dae43fcf-4547-4a1b-85b1-d8b3b0ca69ba" providerId="ADAL" clId="{ABC7DD18-3CEC-49BC-BE14-38B87A59926A}" dt="2024-10-07T12:52:24.874" v="445" actId="5793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BC7DD18-3CEC-49BC-BE14-38B87A59926A}" dt="2024-10-07T12:50:06.294" v="377" actId="1076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BC7DD18-3CEC-49BC-BE14-38B87A59926A}" dt="2024-10-07T12:50:10.598" v="378" actId="1076"/>
          <ac:spMkLst>
            <pc:docMk/>
            <pc:sldMk cId="2171223743" sldId="353"/>
            <ac:spMk id="45" creationId="{F31EB7BA-3AD7-F09F-EC65-3C07AB9CEB90}"/>
          </ac:spMkLst>
        </pc:spChg>
        <pc:spChg chg="mod">
          <ac:chgData name="Jodie Watson" userId="dae43fcf-4547-4a1b-85b1-d8b3b0ca69ba" providerId="ADAL" clId="{ABC7DD18-3CEC-49BC-BE14-38B87A59926A}" dt="2024-10-07T12:43:56.246" v="119" actId="1076"/>
          <ac:spMkLst>
            <pc:docMk/>
            <pc:sldMk cId="2171223743" sldId="353"/>
            <ac:spMk id="46" creationId="{1AF29EEA-2303-B9E2-A17F-A502DD795F43}"/>
          </ac:spMkLst>
        </pc:spChg>
        <pc:spChg chg="mod">
          <ac:chgData name="Jodie Watson" userId="dae43fcf-4547-4a1b-85b1-d8b3b0ca69ba" providerId="ADAL" clId="{ABC7DD18-3CEC-49BC-BE14-38B87A59926A}" dt="2024-10-07T12:50:31.622" v="387" actId="688"/>
          <ac:spMkLst>
            <pc:docMk/>
            <pc:sldMk cId="2171223743" sldId="353"/>
            <ac:spMk id="47" creationId="{5624ECAB-E2B6-45F6-BB98-890CAE8353F3}"/>
          </ac:spMkLst>
        </pc:spChg>
        <pc:spChg chg="mod">
          <ac:chgData name="Jodie Watson" userId="dae43fcf-4547-4a1b-85b1-d8b3b0ca69ba" providerId="ADAL" clId="{ABC7DD18-3CEC-49BC-BE14-38B87A59926A}" dt="2024-10-07T12:50:24.478" v="384" actId="1076"/>
          <ac:spMkLst>
            <pc:docMk/>
            <pc:sldMk cId="2171223743" sldId="353"/>
            <ac:spMk id="48" creationId="{06B33A4F-95CF-E916-EFE3-C1773CF8B5B8}"/>
          </ac:spMkLst>
        </pc:spChg>
        <pc:spChg chg="add mod">
          <ac:chgData name="Jodie Watson" userId="dae43fcf-4547-4a1b-85b1-d8b3b0ca69ba" providerId="ADAL" clId="{ABC7DD18-3CEC-49BC-BE14-38B87A59926A}" dt="2024-10-07T12:52:18.360" v="439" actId="20577"/>
          <ac:spMkLst>
            <pc:docMk/>
            <pc:sldMk cId="2171223743" sldId="353"/>
            <ac:spMk id="49" creationId="{6EE927A8-EB92-0595-4E9A-6B73D3FAE4D7}"/>
          </ac:spMkLst>
        </pc:spChg>
        <pc:spChg chg="mod">
          <ac:chgData name="Jodie Watson" userId="dae43fcf-4547-4a1b-85b1-d8b3b0ca69ba" providerId="ADAL" clId="{ABC7DD18-3CEC-49BC-BE14-38B87A59926A}" dt="2024-10-07T12:50:17.365" v="380" actId="1076"/>
          <ac:spMkLst>
            <pc:docMk/>
            <pc:sldMk cId="2171223743" sldId="353"/>
            <ac:spMk id="50" creationId="{309B20B2-172D-D638-CE90-C10B5BB70172}"/>
          </ac:spMkLst>
        </pc:spChg>
        <pc:spChg chg="add mod">
          <ac:chgData name="Jodie Watson" userId="dae43fcf-4547-4a1b-85b1-d8b3b0ca69ba" providerId="ADAL" clId="{ABC7DD18-3CEC-49BC-BE14-38B87A59926A}" dt="2024-10-07T12:52:12.726" v="435" actId="1076"/>
          <ac:spMkLst>
            <pc:docMk/>
            <pc:sldMk cId="2171223743" sldId="353"/>
            <ac:spMk id="51" creationId="{1D9A826E-5814-BED8-18B8-410C58644AE9}"/>
          </ac:spMkLst>
        </pc:spChg>
        <pc:spChg chg="del">
          <ac:chgData name="Jodie Watson" userId="dae43fcf-4547-4a1b-85b1-d8b3b0ca69ba" providerId="ADAL" clId="{ABC7DD18-3CEC-49BC-BE14-38B87A59926A}" dt="2024-10-07T12:41:44.666" v="14" actId="478"/>
          <ac:spMkLst>
            <pc:docMk/>
            <pc:sldMk cId="2171223743" sldId="353"/>
            <ac:spMk id="52" creationId="{BCBC72B8-49EF-E24F-3447-B729F6AA1EE4}"/>
          </ac:spMkLst>
        </pc:spChg>
        <pc:spChg chg="add mod">
          <ac:chgData name="Jodie Watson" userId="dae43fcf-4547-4a1b-85b1-d8b3b0ca69ba" providerId="ADAL" clId="{ABC7DD18-3CEC-49BC-BE14-38B87A59926A}" dt="2024-10-07T12:52:06.511" v="431" actId="5793"/>
          <ac:spMkLst>
            <pc:docMk/>
            <pc:sldMk cId="2171223743" sldId="353"/>
            <ac:spMk id="53" creationId="{3FAE743B-01D0-A2F8-17DF-D9B762DA22B6}"/>
          </ac:spMkLst>
        </pc:spChg>
        <pc:spChg chg="add mod">
          <ac:chgData name="Jodie Watson" userId="dae43fcf-4547-4a1b-85b1-d8b3b0ca69ba" providerId="ADAL" clId="{ABC7DD18-3CEC-49BC-BE14-38B87A59926A}" dt="2024-10-07T12:51:59.592" v="428" actId="20577"/>
          <ac:spMkLst>
            <pc:docMk/>
            <pc:sldMk cId="2171223743" sldId="353"/>
            <ac:spMk id="54" creationId="{DC022BAE-8FD3-26FA-CAE3-3AC3C63EB4B0}"/>
          </ac:spMkLst>
        </pc:spChg>
        <pc:picChg chg="del">
          <ac:chgData name="Jodie Watson" userId="dae43fcf-4547-4a1b-85b1-d8b3b0ca69ba" providerId="ADAL" clId="{ABC7DD18-3CEC-49BC-BE14-38B87A59926A}" dt="2024-10-07T12:41:34.737" v="2" actId="478"/>
          <ac:picMkLst>
            <pc:docMk/>
            <pc:sldMk cId="2171223743" sldId="353"/>
            <ac:picMk id="5" creationId="{309378D6-6135-4EC1-BAB4-9DFDE7FD1A72}"/>
          </ac:picMkLst>
        </pc:picChg>
        <pc:picChg chg="del">
          <ac:chgData name="Jodie Watson" userId="dae43fcf-4547-4a1b-85b1-d8b3b0ca69ba" providerId="ADAL" clId="{ABC7DD18-3CEC-49BC-BE14-38B87A59926A}" dt="2024-10-07T12:41:33.480" v="0" actId="478"/>
          <ac:picMkLst>
            <pc:docMk/>
            <pc:sldMk cId="2171223743" sldId="353"/>
            <ac:picMk id="14" creationId="{272909F6-E034-63CF-0381-3B246D474C64}"/>
          </ac:picMkLst>
        </pc:picChg>
        <pc:picChg chg="del">
          <ac:chgData name="Jodie Watson" userId="dae43fcf-4547-4a1b-85b1-d8b3b0ca69ba" providerId="ADAL" clId="{ABC7DD18-3CEC-49BC-BE14-38B87A59926A}" dt="2024-10-07T12:41:41.028" v="12" actId="478"/>
          <ac:picMkLst>
            <pc:docMk/>
            <pc:sldMk cId="2171223743" sldId="353"/>
            <ac:picMk id="20" creationId="{493B2689-A52C-DDE8-CF4E-D780805A819E}"/>
          </ac:picMkLst>
        </pc:picChg>
        <pc:picChg chg="del">
          <ac:chgData name="Jodie Watson" userId="dae43fcf-4547-4a1b-85b1-d8b3b0ca69ba" providerId="ADAL" clId="{ABC7DD18-3CEC-49BC-BE14-38B87A59926A}" dt="2024-10-07T12:41:40.386" v="11" actId="478"/>
          <ac:picMkLst>
            <pc:docMk/>
            <pc:sldMk cId="2171223743" sldId="353"/>
            <ac:picMk id="27" creationId="{08E15D09-72BE-46FD-EA5D-52630E990A45}"/>
          </ac:picMkLst>
        </pc:picChg>
        <pc:picChg chg="del">
          <ac:chgData name="Jodie Watson" userId="dae43fcf-4547-4a1b-85b1-d8b3b0ca69ba" providerId="ADAL" clId="{ABC7DD18-3CEC-49BC-BE14-38B87A59926A}" dt="2024-10-07T12:41:45.052" v="15" actId="478"/>
          <ac:picMkLst>
            <pc:docMk/>
            <pc:sldMk cId="2171223743" sldId="353"/>
            <ac:picMk id="29" creationId="{47150E0C-3B60-A137-1AC7-131DA7C34D8D}"/>
          </ac:picMkLst>
        </pc:picChg>
        <pc:picChg chg="del">
          <ac:chgData name="Jodie Watson" userId="dae43fcf-4547-4a1b-85b1-d8b3b0ca69ba" providerId="ADAL" clId="{ABC7DD18-3CEC-49BC-BE14-38B87A59926A}" dt="2024-10-07T12:41:45.916" v="16" actId="478"/>
          <ac:picMkLst>
            <pc:docMk/>
            <pc:sldMk cId="2171223743" sldId="353"/>
            <ac:picMk id="35" creationId="{A4B96031-504F-D61B-0F6F-545EE2503A68}"/>
          </ac:picMkLst>
        </pc:picChg>
        <pc:picChg chg="del">
          <ac:chgData name="Jodie Watson" userId="dae43fcf-4547-4a1b-85b1-d8b3b0ca69ba" providerId="ADAL" clId="{ABC7DD18-3CEC-49BC-BE14-38B87A59926A}" dt="2024-10-07T12:41:37.027" v="6" actId="478"/>
          <ac:picMkLst>
            <pc:docMk/>
            <pc:sldMk cId="2171223743" sldId="353"/>
            <ac:picMk id="40" creationId="{0350BD07-1B1C-325A-0BD8-F1B032CBA902}"/>
          </ac:picMkLst>
        </pc:picChg>
        <pc:picChg chg="del mod">
          <ac:chgData name="Jodie Watson" userId="dae43fcf-4547-4a1b-85b1-d8b3b0ca69ba" providerId="ADAL" clId="{ABC7DD18-3CEC-49BC-BE14-38B87A59926A}" dt="2024-10-07T12:41:37.828" v="8" actId="478"/>
          <ac:picMkLst>
            <pc:docMk/>
            <pc:sldMk cId="2171223743" sldId="353"/>
            <ac:picMk id="42" creationId="{36EB249E-B39C-5531-0909-42EB9F7CE236}"/>
          </ac:picMkLst>
        </pc:picChg>
        <pc:picChg chg="del">
          <ac:chgData name="Jodie Watson" userId="dae43fcf-4547-4a1b-85b1-d8b3b0ca69ba" providerId="ADAL" clId="{ABC7DD18-3CEC-49BC-BE14-38B87A59926A}" dt="2024-10-07T12:41:42.901" v="13" actId="478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4C538FE3-43F2-4F3B-9C04-0C48A346C579}"/>
    <pc:docChg chg="undo redo custSel modSld">
      <pc:chgData name="Jodie Watson" userId="dae43fcf-4547-4a1b-85b1-d8b3b0ca69ba" providerId="ADAL" clId="{4C538FE3-43F2-4F3B-9C04-0C48A346C579}" dt="2023-08-30T08:14:40.881" v="137" actId="20577"/>
      <pc:docMkLst>
        <pc:docMk/>
      </pc:docMkLst>
      <pc:sldChg chg="addSp delSp modSp mod modNotesTx">
        <pc:chgData name="Jodie Watson" userId="dae43fcf-4547-4a1b-85b1-d8b3b0ca69ba" providerId="ADAL" clId="{4C538FE3-43F2-4F3B-9C04-0C48A346C579}" dt="2023-08-30T08:14:40.881" v="137" actId="20577"/>
        <pc:sldMkLst>
          <pc:docMk/>
          <pc:sldMk cId="2171223743" sldId="353"/>
        </pc:sldMkLst>
        <pc:spChg chg="mod">
          <ac:chgData name="Jodie Watson" userId="dae43fcf-4547-4a1b-85b1-d8b3b0ca69ba" providerId="ADAL" clId="{4C538FE3-43F2-4F3B-9C04-0C48A346C579}" dt="2023-08-30T08:14:40.881" v="137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4C538FE3-43F2-4F3B-9C04-0C48A346C579}" dt="2023-08-30T08:13:18.115" v="51" actId="478"/>
          <ac:spMkLst>
            <pc:docMk/>
            <pc:sldMk cId="2171223743" sldId="353"/>
            <ac:spMk id="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2.147" v="27" actId="478"/>
          <ac:spMkLst>
            <pc:docMk/>
            <pc:sldMk cId="2171223743" sldId="353"/>
            <ac:spMk id="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3.316" v="16" actId="478"/>
          <ac:spMkLst>
            <pc:docMk/>
            <pc:sldMk cId="2171223743" sldId="353"/>
            <ac:spMk id="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3.876" v="28" actId="478"/>
          <ac:spMkLst>
            <pc:docMk/>
            <pc:sldMk cId="2171223743" sldId="353"/>
            <ac:spMk id="14" creationId="{00000000-0000-0000-0000-000000000000}"/>
          </ac:spMkLst>
        </pc:spChg>
        <pc:spChg chg="del mod">
          <ac:chgData name="Jodie Watson" userId="dae43fcf-4547-4a1b-85b1-d8b3b0ca69ba" providerId="ADAL" clId="{4C538FE3-43F2-4F3B-9C04-0C48A346C579}" dt="2023-08-30T08:12:49.945" v="24" actId="478"/>
          <ac:spMkLst>
            <pc:docMk/>
            <pc:sldMk cId="2171223743" sldId="353"/>
            <ac:spMk id="16" creationId="{00000000-0000-0000-0000-000000000000}"/>
          </ac:spMkLst>
        </pc:spChg>
        <pc:spChg chg="mod">
          <ac:chgData name="Jodie Watson" userId="dae43fcf-4547-4a1b-85b1-d8b3b0ca69ba" providerId="ADAL" clId="{4C538FE3-43F2-4F3B-9C04-0C48A346C579}" dt="2023-08-30T08:13:27.386" v="59" actId="1076"/>
          <ac:spMkLst>
            <pc:docMk/>
            <pc:sldMk cId="2171223743" sldId="353"/>
            <ac:spMk id="1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4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6.678" v="50" actId="478"/>
          <ac:spMkLst>
            <pc:docMk/>
            <pc:sldMk cId="2171223743" sldId="353"/>
            <ac:spMk id="5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5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4.488" v="41" actId="478"/>
          <ac:spMkLst>
            <pc:docMk/>
            <pc:sldMk cId="2171223743" sldId="353"/>
            <ac:spMk id="5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7.024" v="43" actId="478"/>
          <ac:spMkLst>
            <pc:docMk/>
            <pc:sldMk cId="2171223743" sldId="353"/>
            <ac:spMk id="5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8.308" v="44" actId="478"/>
          <ac:spMkLst>
            <pc:docMk/>
            <pc:sldMk cId="2171223743" sldId="353"/>
            <ac:spMk id="5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6.129" v="42" actId="478"/>
          <ac:spMkLst>
            <pc:docMk/>
            <pc:sldMk cId="2171223743" sldId="353"/>
            <ac:spMk id="5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5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0.527" v="46" actId="478"/>
          <ac:spMkLst>
            <pc:docMk/>
            <pc:sldMk cId="2171223743" sldId="353"/>
            <ac:spMk id="62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7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8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8.399" v="23" actId="478"/>
          <ac:spMkLst>
            <pc:docMk/>
            <pc:sldMk cId="2171223743" sldId="353"/>
            <ac:spMk id="95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2:55.475" v="30" actId="478"/>
          <ac:spMkLst>
            <pc:docMk/>
            <pc:sldMk cId="2171223743" sldId="353"/>
            <ac:spMk id="107" creationId="{50892764-E439-4945-B8E6-F007FC8A8440}"/>
          </ac:spMkLst>
        </pc:spChg>
        <pc:spChg chg="del">
          <ac:chgData name="Jodie Watson" userId="dae43fcf-4547-4a1b-85b1-d8b3b0ca69ba" providerId="ADAL" clId="{4C538FE3-43F2-4F3B-9C04-0C48A346C579}" dt="2023-08-30T08:13:19.224" v="52" actId="478"/>
          <ac:spMkLst>
            <pc:docMk/>
            <pc:sldMk cId="2171223743" sldId="353"/>
            <ac:spMk id="133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3:20.986" v="53" actId="478"/>
          <ac:spMkLst>
            <pc:docMk/>
            <pc:sldMk cId="2171223743" sldId="353"/>
            <ac:spMk id="136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139" creationId="{9AD4C507-B9BC-416E-83C4-AA351261035A}"/>
          </ac:spMkLst>
        </pc:spChg>
        <pc:spChg chg="add del mod">
          <ac:chgData name="Jodie Watson" userId="dae43fcf-4547-4a1b-85b1-d8b3b0ca69ba" providerId="ADAL" clId="{4C538FE3-43F2-4F3B-9C04-0C48A346C579}" dt="2023-08-30T08:14:32.463" v="126" actId="478"/>
          <ac:spMkLst>
            <pc:docMk/>
            <pc:sldMk cId="2171223743" sldId="353"/>
            <ac:spMk id="142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3:00.855" v="34" actId="478"/>
          <ac:spMkLst>
            <pc:docMk/>
            <pc:sldMk cId="2171223743" sldId="353"/>
            <ac:spMk id="145" creationId="{9AD4C507-B9BC-416E-83C4-AA351261035A}"/>
          </ac:spMkLst>
        </pc:spChg>
        <pc:grpChg chg="del">
          <ac:chgData name="Jodie Watson" userId="dae43fcf-4547-4a1b-85b1-d8b3b0ca69ba" providerId="ADAL" clId="{4C538FE3-43F2-4F3B-9C04-0C48A346C579}" dt="2023-08-30T08:12:59.644" v="32" actId="478"/>
          <ac:grpSpMkLst>
            <pc:docMk/>
            <pc:sldMk cId="2171223743" sldId="353"/>
            <ac:grpSpMk id="155" creationId="{1F2AEB31-7862-471C-A051-41BBC3DA4D51}"/>
          </ac:grpSpMkLst>
        </pc:grpChg>
        <pc:picChg chg="mod">
          <ac:chgData name="Jodie Watson" userId="dae43fcf-4547-4a1b-85b1-d8b3b0ca69ba" providerId="ADAL" clId="{4C538FE3-43F2-4F3B-9C04-0C48A346C579}" dt="2023-08-30T08:14:27.437" v="112" actId="1076"/>
          <ac:picMkLst>
            <pc:docMk/>
            <pc:sldMk cId="2171223743" sldId="353"/>
            <ac:picMk id="18" creationId="{821F9734-D773-4024-BE1F-20A1FD95F207}"/>
          </ac:picMkLst>
        </pc:picChg>
        <pc:picChg chg="del">
          <ac:chgData name="Jodie Watson" userId="dae43fcf-4547-4a1b-85b1-d8b3b0ca69ba" providerId="ADAL" clId="{4C538FE3-43F2-4F3B-9C04-0C48A346C579}" dt="2023-08-30T08:12:42.160" v="15" actId="478"/>
          <ac:picMkLst>
            <pc:docMk/>
            <pc:sldMk cId="2171223743" sldId="353"/>
            <ac:picMk id="6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16.149" v="49" actId="478"/>
          <ac:picMkLst>
            <pc:docMk/>
            <pc:sldMk cId="2171223743" sldId="353"/>
            <ac:picMk id="6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1.103" v="26" actId="478"/>
          <ac:picMkLst>
            <pc:docMk/>
            <pc:sldMk cId="2171223743" sldId="353"/>
            <ac:picMk id="6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0.789" v="25" actId="478"/>
          <ac:picMkLst>
            <pc:docMk/>
            <pc:sldMk cId="2171223743" sldId="353"/>
            <ac:picMk id="7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3.909" v="17" actId="478"/>
          <ac:picMkLst>
            <pc:docMk/>
            <pc:sldMk cId="2171223743" sldId="353"/>
            <ac:picMk id="71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2:46.910" v="21" actId="478"/>
          <ac:picMkLst>
            <pc:docMk/>
            <pc:sldMk cId="2171223743" sldId="353"/>
            <ac:picMk id="7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4.494" v="18" actId="478"/>
          <ac:picMkLst>
            <pc:docMk/>
            <pc:sldMk cId="2171223743" sldId="353"/>
            <ac:picMk id="7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6.209" v="19" actId="478"/>
          <ac:picMkLst>
            <pc:docMk/>
            <pc:sldMk cId="2171223743" sldId="353"/>
            <ac:picMk id="7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7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494" v="35" actId="478"/>
          <ac:picMkLst>
            <pc:docMk/>
            <pc:sldMk cId="2171223743" sldId="353"/>
            <ac:picMk id="8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804" v="36" actId="478"/>
          <ac:picMkLst>
            <pc:docMk/>
            <pc:sldMk cId="2171223743" sldId="353"/>
            <ac:picMk id="8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8.916" v="45" actId="478"/>
          <ac:picMkLst>
            <pc:docMk/>
            <pc:sldMk cId="2171223743" sldId="353"/>
            <ac:picMk id="8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130" v="37" actId="478"/>
          <ac:picMkLst>
            <pc:docMk/>
            <pc:sldMk cId="2171223743" sldId="353"/>
            <ac:picMk id="8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505" v="38" actId="478"/>
          <ac:picMkLst>
            <pc:docMk/>
            <pc:sldMk cId="2171223743" sldId="353"/>
            <ac:picMk id="10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955" v="39" actId="478"/>
          <ac:picMkLst>
            <pc:docMk/>
            <pc:sldMk cId="2171223743" sldId="353"/>
            <ac:picMk id="10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3.315" v="40" actId="478"/>
          <ac:picMkLst>
            <pc:docMk/>
            <pc:sldMk cId="2171223743" sldId="353"/>
            <ac:picMk id="111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4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3:25.785" v="58" actId="478"/>
          <ac:picMkLst>
            <pc:docMk/>
            <pc:sldMk cId="2171223743" sldId="353"/>
            <ac:picMk id="11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4.481" v="55" actId="478"/>
          <ac:picMkLst>
            <pc:docMk/>
            <pc:sldMk cId="2171223743" sldId="353"/>
            <ac:picMk id="11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0.624" v="14" actId="478"/>
          <ac:picMkLst>
            <pc:docMk/>
            <pc:sldMk cId="2171223743" sldId="353"/>
            <ac:picMk id="121" creationId="{00000000-0000-0000-0000-000000000000}"/>
          </ac:picMkLst>
        </pc:picChg>
      </pc:sldChg>
    </pc:docChg>
  </pc:docChgLst>
  <pc:docChgLst>
    <pc:chgData name="Jodie Watson" userId="dae43fcf-4547-4a1b-85b1-d8b3b0ca69ba" providerId="ADAL" clId="{AD342C1C-AD6A-4D34-9849-15AD5A05356D}"/>
    <pc:docChg chg="custSel modSld">
      <pc:chgData name="Jodie Watson" userId="dae43fcf-4547-4a1b-85b1-d8b3b0ca69ba" providerId="ADAL" clId="{AD342C1C-AD6A-4D34-9849-15AD5A05356D}" dt="2024-10-07T12:59:29.574" v="182" actId="1076"/>
      <pc:docMkLst>
        <pc:docMk/>
      </pc:docMkLst>
      <pc:sldChg chg="addSp delSp modSp mod">
        <pc:chgData name="Jodie Watson" userId="dae43fcf-4547-4a1b-85b1-d8b3b0ca69ba" providerId="ADAL" clId="{AD342C1C-AD6A-4D34-9849-15AD5A05356D}" dt="2024-10-07T12:59:29.574" v="182" actId="1076"/>
        <pc:sldMkLst>
          <pc:docMk/>
          <pc:sldMk cId="2171223743" sldId="353"/>
        </pc:sldMkLst>
        <pc:spChg chg="mod">
          <ac:chgData name="Jodie Watson" userId="dae43fcf-4547-4a1b-85b1-d8b3b0ca69ba" providerId="ADAL" clId="{AD342C1C-AD6A-4D34-9849-15AD5A05356D}" dt="2024-10-07T12:56:19.958" v="128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AD342C1C-AD6A-4D34-9849-15AD5A05356D}" dt="2024-10-07T12:55:28.587" v="107" actId="478"/>
          <ac:spMkLst>
            <pc:docMk/>
            <pc:sldMk cId="2171223743" sldId="353"/>
            <ac:spMk id="31" creationId="{4EED5BE5-9A81-F21A-3339-8FC4264F6689}"/>
          </ac:spMkLst>
        </pc:spChg>
        <pc:spChg chg="del">
          <ac:chgData name="Jodie Watson" userId="dae43fcf-4547-4a1b-85b1-d8b3b0ca69ba" providerId="ADAL" clId="{AD342C1C-AD6A-4D34-9849-15AD5A05356D}" dt="2024-10-07T12:55:30.905" v="109" actId="478"/>
          <ac:spMkLst>
            <pc:docMk/>
            <pc:sldMk cId="2171223743" sldId="353"/>
            <ac:spMk id="39" creationId="{4196B1BA-4681-E8D6-E2A4-F2E2C91E498F}"/>
          </ac:spMkLst>
        </pc:spChg>
        <pc:spChg chg="del">
          <ac:chgData name="Jodie Watson" userId="dae43fcf-4547-4a1b-85b1-d8b3b0ca69ba" providerId="ADAL" clId="{AD342C1C-AD6A-4D34-9849-15AD5A05356D}" dt="2024-10-07T12:55:29.792" v="108" actId="478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D342C1C-AD6A-4D34-9849-15AD5A05356D}" dt="2024-10-07T12:56:48.558" v="134" actId="688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D342C1C-AD6A-4D34-9849-15AD5A05356D}" dt="2024-10-07T12:57:34.414" v="147" actId="1076"/>
          <ac:spMkLst>
            <pc:docMk/>
            <pc:sldMk cId="2171223743" sldId="353"/>
            <ac:spMk id="45" creationId="{F31EB7BA-3AD7-F09F-EC65-3C07AB9CEB90}"/>
          </ac:spMkLst>
        </pc:spChg>
        <pc:spChg chg="del">
          <ac:chgData name="Jodie Watson" userId="dae43fcf-4547-4a1b-85b1-d8b3b0ca69ba" providerId="ADAL" clId="{AD342C1C-AD6A-4D34-9849-15AD5A05356D}" dt="2024-10-07T12:55:26.898" v="106" actId="478"/>
          <ac:spMkLst>
            <pc:docMk/>
            <pc:sldMk cId="2171223743" sldId="353"/>
            <ac:spMk id="49" creationId="{6EE927A8-EB92-0595-4E9A-6B73D3FAE4D7}"/>
          </ac:spMkLst>
        </pc:spChg>
        <pc:spChg chg="del mod">
          <ac:chgData name="Jodie Watson" userId="dae43fcf-4547-4a1b-85b1-d8b3b0ca69ba" providerId="ADAL" clId="{AD342C1C-AD6A-4D34-9849-15AD5A05356D}" dt="2024-10-07T12:55:26.050" v="105" actId="478"/>
          <ac:spMkLst>
            <pc:docMk/>
            <pc:sldMk cId="2171223743" sldId="353"/>
            <ac:spMk id="51" creationId="{1D9A826E-5814-BED8-18B8-410C58644AE9}"/>
          </ac:spMkLst>
        </pc:spChg>
        <pc:spChg chg="del mod">
          <ac:chgData name="Jodie Watson" userId="dae43fcf-4547-4a1b-85b1-d8b3b0ca69ba" providerId="ADAL" clId="{AD342C1C-AD6A-4D34-9849-15AD5A05356D}" dt="2024-10-07T12:55:24.114" v="103" actId="478"/>
          <ac:spMkLst>
            <pc:docMk/>
            <pc:sldMk cId="2171223743" sldId="353"/>
            <ac:spMk id="53" creationId="{3FAE743B-01D0-A2F8-17DF-D9B762DA22B6}"/>
          </ac:spMkLst>
        </pc:spChg>
        <pc:spChg chg="del mod">
          <ac:chgData name="Jodie Watson" userId="dae43fcf-4547-4a1b-85b1-d8b3b0ca69ba" providerId="ADAL" clId="{AD342C1C-AD6A-4D34-9849-15AD5A05356D}" dt="2024-10-07T12:55:22.971" v="100" actId="478"/>
          <ac:spMkLst>
            <pc:docMk/>
            <pc:sldMk cId="2171223743" sldId="353"/>
            <ac:spMk id="54" creationId="{DC022BAE-8FD3-26FA-CAE3-3AC3C63EB4B0}"/>
          </ac:spMkLst>
        </pc:spChg>
        <pc:picChg chg="add mod">
          <ac:chgData name="Jodie Watson" userId="dae43fcf-4547-4a1b-85b1-d8b3b0ca69ba" providerId="ADAL" clId="{AD342C1C-AD6A-4D34-9849-15AD5A05356D}" dt="2024-10-07T12:57:42.295" v="151" actId="1076"/>
          <ac:picMkLst>
            <pc:docMk/>
            <pc:sldMk cId="2171223743" sldId="353"/>
            <ac:picMk id="5" creationId="{9270FAD7-35FC-42CE-53B2-DDC2A7F21C4F}"/>
          </ac:picMkLst>
        </pc:picChg>
        <pc:picChg chg="add mod">
          <ac:chgData name="Jodie Watson" userId="dae43fcf-4547-4a1b-85b1-d8b3b0ca69ba" providerId="ADAL" clId="{AD342C1C-AD6A-4D34-9849-15AD5A05356D}" dt="2024-10-07T12:57:38.687" v="149" actId="1076"/>
          <ac:picMkLst>
            <pc:docMk/>
            <pc:sldMk cId="2171223743" sldId="353"/>
            <ac:picMk id="14" creationId="{62DD70F2-CB49-6CE3-BC5E-9E5566FD002B}"/>
          </ac:picMkLst>
        </pc:picChg>
        <pc:picChg chg="mod">
          <ac:chgData name="Jodie Watson" userId="dae43fcf-4547-4a1b-85b1-d8b3b0ca69ba" providerId="ADAL" clId="{AD342C1C-AD6A-4D34-9849-15AD5A05356D}" dt="2024-10-07T12:56:52.103" v="136" actId="1076"/>
          <ac:picMkLst>
            <pc:docMk/>
            <pc:sldMk cId="2171223743" sldId="353"/>
            <ac:picMk id="15" creationId="{117657E6-6993-4F36-BC03-5108E2642E68}"/>
          </ac:picMkLst>
        </pc:picChg>
        <pc:picChg chg="add mod">
          <ac:chgData name="Jodie Watson" userId="dae43fcf-4547-4a1b-85b1-d8b3b0ca69ba" providerId="ADAL" clId="{AD342C1C-AD6A-4D34-9849-15AD5A05356D}" dt="2024-10-07T12:57:28.942" v="144" actId="1076"/>
          <ac:picMkLst>
            <pc:docMk/>
            <pc:sldMk cId="2171223743" sldId="353"/>
            <ac:picMk id="20" creationId="{12A9A413-9327-FA54-9C9F-A5967B42791C}"/>
          </ac:picMkLst>
        </pc:picChg>
        <pc:picChg chg="add del mod">
          <ac:chgData name="Jodie Watson" userId="dae43fcf-4547-4a1b-85b1-d8b3b0ca69ba" providerId="ADAL" clId="{AD342C1C-AD6A-4D34-9849-15AD5A05356D}" dt="2024-10-07T12:59:18.468" v="174" actId="478"/>
          <ac:picMkLst>
            <pc:docMk/>
            <pc:sldMk cId="2171223743" sldId="353"/>
            <ac:picMk id="27" creationId="{E090C4E8-BF63-D992-92CB-38F2A2B23E9A}"/>
          </ac:picMkLst>
        </pc:picChg>
        <pc:picChg chg="add mod modCrop">
          <ac:chgData name="Jodie Watson" userId="dae43fcf-4547-4a1b-85b1-d8b3b0ca69ba" providerId="ADAL" clId="{AD342C1C-AD6A-4D34-9849-15AD5A05356D}" dt="2024-10-07T12:58:46.918" v="158" actId="732"/>
          <ac:picMkLst>
            <pc:docMk/>
            <pc:sldMk cId="2171223743" sldId="353"/>
            <ac:picMk id="28" creationId="{FDD2D12E-599D-7BD3-597E-4267C465B566}"/>
          </ac:picMkLst>
        </pc:picChg>
        <pc:picChg chg="add mod modCrop">
          <ac:chgData name="Jodie Watson" userId="dae43fcf-4547-4a1b-85b1-d8b3b0ca69ba" providerId="ADAL" clId="{AD342C1C-AD6A-4D34-9849-15AD5A05356D}" dt="2024-10-07T12:59:22.310" v="177" actId="1076"/>
          <ac:picMkLst>
            <pc:docMk/>
            <pc:sldMk cId="2171223743" sldId="353"/>
            <ac:picMk id="29" creationId="{0C5B72AA-A70D-B40A-7A19-D8205D5A1C36}"/>
          </ac:picMkLst>
        </pc:picChg>
        <pc:picChg chg="add mod modCrop">
          <ac:chgData name="Jodie Watson" userId="dae43fcf-4547-4a1b-85b1-d8b3b0ca69ba" providerId="ADAL" clId="{AD342C1C-AD6A-4D34-9849-15AD5A05356D}" dt="2024-10-07T12:59:28.682" v="181" actId="14100"/>
          <ac:picMkLst>
            <pc:docMk/>
            <pc:sldMk cId="2171223743" sldId="353"/>
            <ac:picMk id="35" creationId="{B37721EB-8137-E1B4-8BEC-A5B4C713B4CD}"/>
          </ac:picMkLst>
        </pc:picChg>
        <pc:picChg chg="add mod modCrop">
          <ac:chgData name="Jodie Watson" userId="dae43fcf-4547-4a1b-85b1-d8b3b0ca69ba" providerId="ADAL" clId="{AD342C1C-AD6A-4D34-9849-15AD5A05356D}" dt="2024-10-07T12:59:29.574" v="182" actId="1076"/>
          <ac:picMkLst>
            <pc:docMk/>
            <pc:sldMk cId="2171223743" sldId="353"/>
            <ac:picMk id="40" creationId="{05216C65-7B57-BB41-1C29-522A9479B49E}"/>
          </ac:picMkLst>
        </pc:picChg>
      </pc:sldChg>
    </pc:docChg>
  </pc:docChgLst>
  <pc:docChgLst>
    <pc:chgData name="Jodie Watson" userId="dae43fcf-4547-4a1b-85b1-d8b3b0ca69ba" providerId="ADAL" clId="{8EB8B9B2-56E6-4030-A2FB-79AAD758AB5C}"/>
    <pc:docChg chg="custSel modSld">
      <pc:chgData name="Jodie Watson" userId="dae43fcf-4547-4a1b-85b1-d8b3b0ca69ba" providerId="ADAL" clId="{8EB8B9B2-56E6-4030-A2FB-79AAD758AB5C}" dt="2023-08-30T13:54:55.211" v="1191" actId="1076"/>
      <pc:docMkLst>
        <pc:docMk/>
      </pc:docMkLst>
      <pc:sldChg chg="addSp delSp modSp mod">
        <pc:chgData name="Jodie Watson" userId="dae43fcf-4547-4a1b-85b1-d8b3b0ca69ba" providerId="ADAL" clId="{8EB8B9B2-56E6-4030-A2FB-79AAD758AB5C}" dt="2023-08-30T13:54:55.211" v="1191" actId="1076"/>
        <pc:sldMkLst>
          <pc:docMk/>
          <pc:sldMk cId="2171223743" sldId="353"/>
        </pc:sldMkLst>
        <pc:spChg chg="mod">
          <ac:chgData name="Jodie Watson" userId="dae43fcf-4547-4a1b-85b1-d8b3b0ca69ba" providerId="ADAL" clId="{8EB8B9B2-56E6-4030-A2FB-79AAD758AB5C}" dt="2023-08-30T08:16:13.473" v="12" actId="20577"/>
          <ac:spMkLst>
            <pc:docMk/>
            <pc:sldMk cId="2171223743" sldId="353"/>
            <ac:spMk id="2" creationId="{2C2BFAE1-45D3-4B3B-81D2-0BF25FA84FB8}"/>
          </ac:spMkLst>
        </pc:spChg>
        <pc:spChg chg="add mod">
          <ac:chgData name="Jodie Watson" userId="dae43fcf-4547-4a1b-85b1-d8b3b0ca69ba" providerId="ADAL" clId="{8EB8B9B2-56E6-4030-A2FB-79AAD758AB5C}" dt="2023-08-30T13:45:14.196" v="1190" actId="1076"/>
          <ac:spMkLst>
            <pc:docMk/>
            <pc:sldMk cId="2171223743" sldId="353"/>
            <ac:spMk id="4" creationId="{617EC77E-9943-8EAB-8089-D05CE7E22165}"/>
          </ac:spMkLst>
        </pc:spChg>
        <pc:spChg chg="add mod">
          <ac:chgData name="Jodie Watson" userId="dae43fcf-4547-4a1b-85b1-d8b3b0ca69ba" providerId="ADAL" clId="{8EB8B9B2-56E6-4030-A2FB-79AAD758AB5C}" dt="2023-08-30T13:32:27.812" v="772" actId="1076"/>
          <ac:spMkLst>
            <pc:docMk/>
            <pc:sldMk cId="2171223743" sldId="353"/>
            <ac:spMk id="6" creationId="{08D7040D-43F7-2980-5529-5919355249B9}"/>
          </ac:spMkLst>
        </pc:spChg>
        <pc:spChg chg="add mod">
          <ac:chgData name="Jodie Watson" userId="dae43fcf-4547-4a1b-85b1-d8b3b0ca69ba" providerId="ADAL" clId="{8EB8B9B2-56E6-4030-A2FB-79AAD758AB5C}" dt="2023-08-30T13:33:55.580" v="936" actId="1076"/>
          <ac:spMkLst>
            <pc:docMk/>
            <pc:sldMk cId="2171223743" sldId="353"/>
            <ac:spMk id="16" creationId="{D5DCF00A-4291-1057-49FD-78F0C9707151}"/>
          </ac:spMkLst>
        </pc:spChg>
        <pc:spChg chg="add mod">
          <ac:chgData name="Jodie Watson" userId="dae43fcf-4547-4a1b-85b1-d8b3b0ca69ba" providerId="ADAL" clId="{8EB8B9B2-56E6-4030-A2FB-79AAD758AB5C}" dt="2023-08-30T13:54:55.211" v="1191" actId="1076"/>
          <ac:spMkLst>
            <pc:docMk/>
            <pc:sldMk cId="2171223743" sldId="353"/>
            <ac:spMk id="21" creationId="{6C1E4D89-86EF-66E8-8336-14C2FA30F653}"/>
          </ac:spMkLst>
        </pc:spChg>
        <pc:spChg chg="add mod">
          <ac:chgData name="Jodie Watson" userId="dae43fcf-4547-4a1b-85b1-d8b3b0ca69ba" providerId="ADAL" clId="{8EB8B9B2-56E6-4030-A2FB-79AAD758AB5C}" dt="2023-08-30T13:36:51.867" v="1188" actId="313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8EB8B9B2-56E6-4030-A2FB-79AAD758AB5C}" dt="2023-08-30T08:36:39.027" v="45" actId="13822"/>
          <ac:spMkLst>
            <pc:docMk/>
            <pc:sldMk cId="2171223743" sldId="353"/>
            <ac:spMk id="43" creationId="{0D49533D-C997-B30A-60D0-519B81F8489E}"/>
          </ac:spMkLst>
        </pc:spChg>
        <pc:spChg chg="add mod">
          <ac:chgData name="Jodie Watson" userId="dae43fcf-4547-4a1b-85b1-d8b3b0ca69ba" providerId="ADAL" clId="{8EB8B9B2-56E6-4030-A2FB-79AAD758AB5C}" dt="2023-08-30T08:36:46.081" v="48" actId="1076"/>
          <ac:spMkLst>
            <pc:docMk/>
            <pc:sldMk cId="2171223743" sldId="353"/>
            <ac:spMk id="44" creationId="{CD666A39-1AA8-858F-5D34-16EE6A83151C}"/>
          </ac:spMkLst>
        </pc:spChg>
        <pc:spChg chg="add mod">
          <ac:chgData name="Jodie Watson" userId="dae43fcf-4547-4a1b-85b1-d8b3b0ca69ba" providerId="ADAL" clId="{8EB8B9B2-56E6-4030-A2FB-79AAD758AB5C}" dt="2023-08-30T08:36:55.721" v="53" actId="1076"/>
          <ac:spMkLst>
            <pc:docMk/>
            <pc:sldMk cId="2171223743" sldId="353"/>
            <ac:spMk id="45" creationId="{F31EB7BA-3AD7-F09F-EC65-3C07AB9CEB90}"/>
          </ac:spMkLst>
        </pc:spChg>
        <pc:spChg chg="add mod">
          <ac:chgData name="Jodie Watson" userId="dae43fcf-4547-4a1b-85b1-d8b3b0ca69ba" providerId="ADAL" clId="{8EB8B9B2-56E6-4030-A2FB-79AAD758AB5C}" dt="2023-08-30T08:37:09.897" v="57" actId="1076"/>
          <ac:spMkLst>
            <pc:docMk/>
            <pc:sldMk cId="2171223743" sldId="353"/>
            <ac:spMk id="46" creationId="{1AF29EEA-2303-B9E2-A17F-A502DD795F43}"/>
          </ac:spMkLst>
        </pc:spChg>
        <pc:spChg chg="add mod">
          <ac:chgData name="Jodie Watson" userId="dae43fcf-4547-4a1b-85b1-d8b3b0ca69ba" providerId="ADAL" clId="{8EB8B9B2-56E6-4030-A2FB-79AAD758AB5C}" dt="2023-08-30T08:37:19.064" v="61" actId="1076"/>
          <ac:spMkLst>
            <pc:docMk/>
            <pc:sldMk cId="2171223743" sldId="353"/>
            <ac:spMk id="47" creationId="{5624ECAB-E2B6-45F6-BB98-890CAE8353F3}"/>
          </ac:spMkLst>
        </pc:spChg>
        <pc:spChg chg="add mod">
          <ac:chgData name="Jodie Watson" userId="dae43fcf-4547-4a1b-85b1-d8b3b0ca69ba" providerId="ADAL" clId="{8EB8B9B2-56E6-4030-A2FB-79AAD758AB5C}" dt="2023-08-30T08:38:14.449" v="87" actId="688"/>
          <ac:spMkLst>
            <pc:docMk/>
            <pc:sldMk cId="2171223743" sldId="353"/>
            <ac:spMk id="48" creationId="{06B33A4F-95CF-E916-EFE3-C1773CF8B5B8}"/>
          </ac:spMkLst>
        </pc:spChg>
        <pc:spChg chg="add del mod">
          <ac:chgData name="Jodie Watson" userId="dae43fcf-4547-4a1b-85b1-d8b3b0ca69ba" providerId="ADAL" clId="{8EB8B9B2-56E6-4030-A2FB-79AAD758AB5C}" dt="2023-08-30T13:35:50.487" v="1028" actId="478"/>
          <ac:spMkLst>
            <pc:docMk/>
            <pc:sldMk cId="2171223743" sldId="353"/>
            <ac:spMk id="49" creationId="{425ED044-A137-CDE6-1F4D-38D43D39A2AA}"/>
          </ac:spMkLst>
        </pc:spChg>
        <pc:spChg chg="add mod">
          <ac:chgData name="Jodie Watson" userId="dae43fcf-4547-4a1b-85b1-d8b3b0ca69ba" providerId="ADAL" clId="{8EB8B9B2-56E6-4030-A2FB-79AAD758AB5C}" dt="2023-08-30T13:35:56.947" v="1033" actId="1076"/>
          <ac:spMkLst>
            <pc:docMk/>
            <pc:sldMk cId="2171223743" sldId="353"/>
            <ac:spMk id="50" creationId="{309B20B2-172D-D638-CE90-C10B5BB70172}"/>
          </ac:spMkLst>
        </pc:spChg>
        <pc:spChg chg="add del mod">
          <ac:chgData name="Jodie Watson" userId="dae43fcf-4547-4a1b-85b1-d8b3b0ca69ba" providerId="ADAL" clId="{8EB8B9B2-56E6-4030-A2FB-79AAD758AB5C}" dt="2023-08-30T08:38:14.703" v="89"/>
          <ac:spMkLst>
            <pc:docMk/>
            <pc:sldMk cId="2171223743" sldId="353"/>
            <ac:spMk id="51" creationId="{54D35C2B-FD66-6950-1B86-D2C09DA7B1FA}"/>
          </ac:spMkLst>
        </pc:spChg>
        <pc:spChg chg="add mod">
          <ac:chgData name="Jodie Watson" userId="dae43fcf-4547-4a1b-85b1-d8b3b0ca69ba" providerId="ADAL" clId="{8EB8B9B2-56E6-4030-A2FB-79AAD758AB5C}" dt="2023-08-30T08:40:13.501" v="418" actId="20577"/>
          <ac:spMkLst>
            <pc:docMk/>
            <pc:sldMk cId="2171223743" sldId="353"/>
            <ac:spMk id="52" creationId="{BCBC72B8-49EF-E24F-3447-B729F6AA1EE4}"/>
          </ac:spMkLst>
        </pc:spChg>
        <pc:picChg chg="add mod">
          <ac:chgData name="Jodie Watson" userId="dae43fcf-4547-4a1b-85b1-d8b3b0ca69ba" providerId="ADAL" clId="{8EB8B9B2-56E6-4030-A2FB-79AAD758AB5C}" dt="2023-08-30T08:33:00.841" v="24" actId="1076"/>
          <ac:picMkLst>
            <pc:docMk/>
            <pc:sldMk cId="2171223743" sldId="353"/>
            <ac:picMk id="5" creationId="{309378D6-6135-4EC1-BAB4-9DFDE7FD1A72}"/>
          </ac:picMkLst>
        </pc:picChg>
        <pc:picChg chg="add mod">
          <ac:chgData name="Jodie Watson" userId="dae43fcf-4547-4a1b-85b1-d8b3b0ca69ba" providerId="ADAL" clId="{8EB8B9B2-56E6-4030-A2FB-79AAD758AB5C}" dt="2023-08-30T13:27:07.197" v="427" actId="1076"/>
          <ac:picMkLst>
            <pc:docMk/>
            <pc:sldMk cId="2171223743" sldId="353"/>
            <ac:picMk id="14" creationId="{272909F6-E034-63CF-0381-3B246D474C64}"/>
          </ac:picMkLst>
        </pc:picChg>
        <pc:picChg chg="add mod modCrop">
          <ac:chgData name="Jodie Watson" userId="dae43fcf-4547-4a1b-85b1-d8b3b0ca69ba" providerId="ADAL" clId="{8EB8B9B2-56E6-4030-A2FB-79AAD758AB5C}" dt="2023-08-30T13:31:17.926" v="587" actId="1076"/>
          <ac:picMkLst>
            <pc:docMk/>
            <pc:sldMk cId="2171223743" sldId="353"/>
            <ac:picMk id="20" creationId="{493B2689-A52C-DDE8-CF4E-D780805A819E}"/>
          </ac:picMkLst>
        </pc:picChg>
        <pc:picChg chg="add mod">
          <ac:chgData name="Jodie Watson" userId="dae43fcf-4547-4a1b-85b1-d8b3b0ca69ba" providerId="ADAL" clId="{8EB8B9B2-56E6-4030-A2FB-79AAD758AB5C}" dt="2023-08-30T13:32:39.740" v="777" actId="1076"/>
          <ac:picMkLst>
            <pc:docMk/>
            <pc:sldMk cId="2171223743" sldId="353"/>
            <ac:picMk id="27" creationId="{08E15D09-72BE-46FD-EA5D-52630E990A45}"/>
          </ac:picMkLst>
        </pc:picChg>
        <pc:picChg chg="add mod">
          <ac:chgData name="Jodie Watson" userId="dae43fcf-4547-4a1b-85b1-d8b3b0ca69ba" providerId="ADAL" clId="{8EB8B9B2-56E6-4030-A2FB-79AAD758AB5C}" dt="2023-08-30T13:34:13.012" v="937" actId="1076"/>
          <ac:picMkLst>
            <pc:docMk/>
            <pc:sldMk cId="2171223743" sldId="353"/>
            <ac:picMk id="29" creationId="{47150E0C-3B60-A137-1AC7-131DA7C34D8D}"/>
          </ac:picMkLst>
        </pc:picChg>
        <pc:picChg chg="add mod">
          <ac:chgData name="Jodie Watson" userId="dae43fcf-4547-4a1b-85b1-d8b3b0ca69ba" providerId="ADAL" clId="{8EB8B9B2-56E6-4030-A2FB-79AAD758AB5C}" dt="2023-08-30T13:34:43.461" v="938" actId="1076"/>
          <ac:picMkLst>
            <pc:docMk/>
            <pc:sldMk cId="2171223743" sldId="353"/>
            <ac:picMk id="35" creationId="{A4B96031-504F-D61B-0F6F-545EE2503A68}"/>
          </ac:picMkLst>
        </pc:picChg>
        <pc:picChg chg="add mod">
          <ac:chgData name="Jodie Watson" userId="dae43fcf-4547-4a1b-85b1-d8b3b0ca69ba" providerId="ADAL" clId="{8EB8B9B2-56E6-4030-A2FB-79AAD758AB5C}" dt="2023-08-30T13:35:55.701" v="1032" actId="1076"/>
          <ac:picMkLst>
            <pc:docMk/>
            <pc:sldMk cId="2171223743" sldId="353"/>
            <ac:picMk id="40" creationId="{0350BD07-1B1C-325A-0BD8-F1B032CBA902}"/>
          </ac:picMkLst>
        </pc:picChg>
        <pc:picChg chg="add mod">
          <ac:chgData name="Jodie Watson" userId="dae43fcf-4547-4a1b-85b1-d8b3b0ca69ba" providerId="ADAL" clId="{8EB8B9B2-56E6-4030-A2FB-79AAD758AB5C}" dt="2023-08-30T13:35:59.204" v="1034" actId="1076"/>
          <ac:picMkLst>
            <pc:docMk/>
            <pc:sldMk cId="2171223743" sldId="353"/>
            <ac:picMk id="42" creationId="{36EB249E-B39C-5531-0909-42EB9F7CE236}"/>
          </ac:picMkLst>
        </pc:picChg>
        <pc:picChg chg="add mod">
          <ac:chgData name="Jodie Watson" userId="dae43fcf-4547-4a1b-85b1-d8b3b0ca69ba" providerId="ADAL" clId="{8EB8B9B2-56E6-4030-A2FB-79AAD758AB5C}" dt="2023-08-30T13:25:14.757" v="421" actId="1076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15F5B66C-02BA-49F9-8829-DD539CF7F94F}"/>
    <pc:docChg chg="custSel modSld">
      <pc:chgData name="Jodie Watson" userId="dae43fcf-4547-4a1b-85b1-d8b3b0ca69ba" providerId="ADAL" clId="{15F5B66C-02BA-49F9-8829-DD539CF7F94F}" dt="2024-11-25T10:25:12.908" v="33" actId="478"/>
      <pc:docMkLst>
        <pc:docMk/>
      </pc:docMkLst>
      <pc:sldChg chg="delSp modSp mod">
        <pc:chgData name="Jodie Watson" userId="dae43fcf-4547-4a1b-85b1-d8b3b0ca69ba" providerId="ADAL" clId="{15F5B66C-02BA-49F9-8829-DD539CF7F94F}" dt="2024-11-25T10:25:12.908" v="33" actId="478"/>
        <pc:sldMkLst>
          <pc:docMk/>
          <pc:sldMk cId="2171223743" sldId="353"/>
        </pc:sldMkLst>
        <pc:spChg chg="mod">
          <ac:chgData name="Jodie Watson" userId="dae43fcf-4547-4a1b-85b1-d8b3b0ca69ba" providerId="ADAL" clId="{15F5B66C-02BA-49F9-8829-DD539CF7F94F}" dt="2024-11-25T10:25:07.684" v="26" actId="14100"/>
          <ac:spMkLst>
            <pc:docMk/>
            <pc:sldMk cId="2171223743" sldId="353"/>
            <ac:spMk id="2" creationId="{2C2BFAE1-45D3-4B3B-81D2-0BF25FA84FB8}"/>
          </ac:spMkLst>
        </pc:spChg>
        <pc:picChg chg="del">
          <ac:chgData name="Jodie Watson" userId="dae43fcf-4547-4a1b-85b1-d8b3b0ca69ba" providerId="ADAL" clId="{15F5B66C-02BA-49F9-8829-DD539CF7F94F}" dt="2024-11-25T10:25:12.195" v="32" actId="478"/>
          <ac:picMkLst>
            <pc:docMk/>
            <pc:sldMk cId="2171223743" sldId="353"/>
            <ac:picMk id="5" creationId="{9270FAD7-35FC-42CE-53B2-DDC2A7F21C4F}"/>
          </ac:picMkLst>
        </pc:picChg>
        <pc:picChg chg="del">
          <ac:chgData name="Jodie Watson" userId="dae43fcf-4547-4a1b-85b1-d8b3b0ca69ba" providerId="ADAL" clId="{15F5B66C-02BA-49F9-8829-DD539CF7F94F}" dt="2024-11-25T10:25:12.908" v="33" actId="478"/>
          <ac:picMkLst>
            <pc:docMk/>
            <pc:sldMk cId="2171223743" sldId="353"/>
            <ac:picMk id="14" creationId="{62DD70F2-CB49-6CE3-BC5E-9E5566FD002B}"/>
          </ac:picMkLst>
        </pc:picChg>
        <pc:picChg chg="del">
          <ac:chgData name="Jodie Watson" userId="dae43fcf-4547-4a1b-85b1-d8b3b0ca69ba" providerId="ADAL" clId="{15F5B66C-02BA-49F9-8829-DD539CF7F94F}" dt="2024-11-25T10:25:09.468" v="27" actId="478"/>
          <ac:picMkLst>
            <pc:docMk/>
            <pc:sldMk cId="2171223743" sldId="353"/>
            <ac:picMk id="20" creationId="{12A9A413-9327-FA54-9C9F-A5967B42791C}"/>
          </ac:picMkLst>
        </pc:picChg>
        <pc:picChg chg="del">
          <ac:chgData name="Jodie Watson" userId="dae43fcf-4547-4a1b-85b1-d8b3b0ca69ba" providerId="ADAL" clId="{15F5B66C-02BA-49F9-8829-DD539CF7F94F}" dt="2024-11-25T10:25:09.951" v="28" actId="478"/>
          <ac:picMkLst>
            <pc:docMk/>
            <pc:sldMk cId="2171223743" sldId="353"/>
            <ac:picMk id="28" creationId="{FDD2D12E-599D-7BD3-597E-4267C465B566}"/>
          </ac:picMkLst>
        </pc:picChg>
        <pc:picChg chg="del">
          <ac:chgData name="Jodie Watson" userId="dae43fcf-4547-4a1b-85b1-d8b3b0ca69ba" providerId="ADAL" clId="{15F5B66C-02BA-49F9-8829-DD539CF7F94F}" dt="2024-11-25T10:25:10.492" v="29" actId="478"/>
          <ac:picMkLst>
            <pc:docMk/>
            <pc:sldMk cId="2171223743" sldId="353"/>
            <ac:picMk id="29" creationId="{0C5B72AA-A70D-B40A-7A19-D8205D5A1C36}"/>
          </ac:picMkLst>
        </pc:picChg>
        <pc:picChg chg="del">
          <ac:chgData name="Jodie Watson" userId="dae43fcf-4547-4a1b-85b1-d8b3b0ca69ba" providerId="ADAL" clId="{15F5B66C-02BA-49F9-8829-DD539CF7F94F}" dt="2024-11-25T10:25:11.369" v="30" actId="478"/>
          <ac:picMkLst>
            <pc:docMk/>
            <pc:sldMk cId="2171223743" sldId="353"/>
            <ac:picMk id="35" creationId="{B37721EB-8137-E1B4-8BEC-A5B4C713B4CD}"/>
          </ac:picMkLst>
        </pc:picChg>
        <pc:picChg chg="del">
          <ac:chgData name="Jodie Watson" userId="dae43fcf-4547-4a1b-85b1-d8b3b0ca69ba" providerId="ADAL" clId="{15F5B66C-02BA-49F9-8829-DD539CF7F94F}" dt="2024-11-25T10:25:11.710" v="31" actId="478"/>
          <ac:picMkLst>
            <pc:docMk/>
            <pc:sldMk cId="2171223743" sldId="353"/>
            <ac:picMk id="40" creationId="{05216C65-7B57-BB41-1C29-522A9479B49E}"/>
          </ac:picMkLst>
        </pc:picChg>
      </pc:sldChg>
    </pc:docChg>
  </pc:docChgLst>
  <pc:docChgLst>
    <pc:chgData name="Jodie Watson" userId="dae43fcf-4547-4a1b-85b1-d8b3b0ca69ba" providerId="ADAL" clId="{C6B554E1-D935-43C0-808C-2108A640867A}"/>
    <pc:docChg chg="custSel addSld modSld">
      <pc:chgData name="Jodie Watson" userId="dae43fcf-4547-4a1b-85b1-d8b3b0ca69ba" providerId="ADAL" clId="{C6B554E1-D935-43C0-808C-2108A640867A}" dt="2024-11-25T10:35:12.074" v="60" actId="1076"/>
      <pc:docMkLst>
        <pc:docMk/>
      </pc:docMkLst>
      <pc:sldChg chg="addSp delSp modSp mod">
        <pc:chgData name="Jodie Watson" userId="dae43fcf-4547-4a1b-85b1-d8b3b0ca69ba" providerId="ADAL" clId="{C6B554E1-D935-43C0-808C-2108A640867A}" dt="2024-11-25T10:34:53.654" v="52" actId="1076"/>
        <pc:sldMkLst>
          <pc:docMk/>
          <pc:sldMk cId="2171223743" sldId="353"/>
        </pc:sldMkLst>
        <pc:spChg chg="mod">
          <ac:chgData name="Jodie Watson" userId="dae43fcf-4547-4a1b-85b1-d8b3b0ca69ba" providerId="ADAL" clId="{C6B554E1-D935-43C0-808C-2108A640867A}" dt="2024-11-25T10:32:58.273" v="29" actId="1076"/>
          <ac:spMkLst>
            <pc:docMk/>
            <pc:sldMk cId="2171223743" sldId="353"/>
            <ac:spMk id="2" creationId="{2C2BFAE1-45D3-4B3B-81D2-0BF25FA84FB8}"/>
          </ac:spMkLst>
        </pc:spChg>
        <pc:spChg chg="add del mod">
          <ac:chgData name="Jodie Watson" userId="dae43fcf-4547-4a1b-85b1-d8b3b0ca69ba" providerId="ADAL" clId="{C6B554E1-D935-43C0-808C-2108A640867A}" dt="2024-11-25T10:32:50.301" v="25" actId="478"/>
          <ac:spMkLst>
            <pc:docMk/>
            <pc:sldMk cId="2171223743" sldId="353"/>
            <ac:spMk id="4" creationId="{4FDC0012-3A5D-B774-C10B-9AD1B6435CE3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17" creationId="{00000000-0000-0000-0000-000000000000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25" creationId="{9410F4CE-3E97-4570-A807-A514472A5A4E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26" creationId="{0ED586BA-7236-43AA-85C0-6522BD4A1424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33" creationId="{9C944C50-800D-4ED3-A095-E15D9F1253BE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36" creationId="{53C6E333-DC08-412B-85B1-0B37F47ED578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37" creationId="{CE512246-2643-4F76-B534-1711CA5DDB29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43" creationId="{0D49533D-C997-B30A-60D0-519B81F8489E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44" creationId="{CD666A39-1AA8-858F-5D34-16EE6A83151C}"/>
          </ac:spMkLst>
        </pc:spChg>
        <pc:spChg chg="del">
          <ac:chgData name="Jodie Watson" userId="dae43fcf-4547-4a1b-85b1-d8b3b0ca69ba" providerId="ADAL" clId="{C6B554E1-D935-43C0-808C-2108A640867A}" dt="2024-11-25T10:31:35.812" v="3" actId="478"/>
          <ac:spMkLst>
            <pc:docMk/>
            <pc:sldMk cId="2171223743" sldId="353"/>
            <ac:spMk id="45" creationId="{F31EB7BA-3AD7-F09F-EC65-3C07AB9CEB90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46" creationId="{1AF29EEA-2303-B9E2-A17F-A502DD795F43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47" creationId="{5624ECAB-E2B6-45F6-BB98-890CAE8353F3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48" creationId="{06B33A4F-95CF-E916-EFE3-C1773CF8B5B8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50" creationId="{309B20B2-172D-D638-CE90-C10B5BB70172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89" creationId="{9ED5088A-9F28-4B05-8020-8D5FE0968BD2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90" creationId="{4E010217-4374-4F88-89CA-F8F336E6FB11}"/>
          </ac:spMkLst>
        </pc:spChg>
        <pc:spChg chg="del">
          <ac:chgData name="Jodie Watson" userId="dae43fcf-4547-4a1b-85b1-d8b3b0ca69ba" providerId="ADAL" clId="{C6B554E1-D935-43C0-808C-2108A640867A}" dt="2024-11-25T10:31:33.830" v="1" actId="478"/>
          <ac:spMkLst>
            <pc:docMk/>
            <pc:sldMk cId="2171223743" sldId="353"/>
            <ac:spMk id="113" creationId="{CA17634E-AAA3-4840-8487-07315886BF16}"/>
          </ac:spMkLst>
        </pc:spChg>
        <pc:grpChg chg="del">
          <ac:chgData name="Jodie Watson" userId="dae43fcf-4547-4a1b-85b1-d8b3b0ca69ba" providerId="ADAL" clId="{C6B554E1-D935-43C0-808C-2108A640867A}" dt="2024-11-25T10:31:33.830" v="1" actId="478"/>
          <ac:grpSpMkLst>
            <pc:docMk/>
            <pc:sldMk cId="2171223743" sldId="353"/>
            <ac:grpSpMk id="11" creationId="{00000000-0000-0000-0000-000000000000}"/>
          </ac:grpSpMkLst>
        </pc:grpChg>
        <pc:grpChg chg="del">
          <ac:chgData name="Jodie Watson" userId="dae43fcf-4547-4a1b-85b1-d8b3b0ca69ba" providerId="ADAL" clId="{C6B554E1-D935-43C0-808C-2108A640867A}" dt="2024-11-25T10:31:33.830" v="1" actId="478"/>
          <ac:grpSpMkLst>
            <pc:docMk/>
            <pc:sldMk cId="2171223743" sldId="353"/>
            <ac:grpSpMk id="13" creationId="{425DB897-F32F-412D-A261-6EC186631061}"/>
          </ac:grpSpMkLst>
        </pc:grpChg>
        <pc:grpChg chg="del">
          <ac:chgData name="Jodie Watson" userId="dae43fcf-4547-4a1b-85b1-d8b3b0ca69ba" providerId="ADAL" clId="{C6B554E1-D935-43C0-808C-2108A640867A}" dt="2024-11-25T10:31:32.262" v="0" actId="478"/>
          <ac:grpSpMkLst>
            <pc:docMk/>
            <pc:sldMk cId="2171223743" sldId="353"/>
            <ac:grpSpMk id="123" creationId="{9F295EA6-9373-4E6A-971B-1D1A52E16064}"/>
          </ac:grpSpMkLst>
        </pc:grpChg>
        <pc:picChg chg="add mod">
          <ac:chgData name="Jodie Watson" userId="dae43fcf-4547-4a1b-85b1-d8b3b0ca69ba" providerId="ADAL" clId="{C6B554E1-D935-43C0-808C-2108A640867A}" dt="2024-11-25T10:32:56.438" v="28" actId="1076"/>
          <ac:picMkLst>
            <pc:docMk/>
            <pc:sldMk cId="2171223743" sldId="353"/>
            <ac:picMk id="6" creationId="{D7727228-8862-0A95-037E-B88F3DAA95C6}"/>
          </ac:picMkLst>
        </pc:picChg>
        <pc:picChg chg="del">
          <ac:chgData name="Jodie Watson" userId="dae43fcf-4547-4a1b-85b1-d8b3b0ca69ba" providerId="ADAL" clId="{C6B554E1-D935-43C0-808C-2108A640867A}" dt="2024-11-25T10:31:33.830" v="1" actId="478"/>
          <ac:picMkLst>
            <pc:docMk/>
            <pc:sldMk cId="2171223743" sldId="353"/>
            <ac:picMk id="10" creationId="{D0907C19-62EE-4882-8E23-F94D6D0F62C5}"/>
          </ac:picMkLst>
        </pc:picChg>
        <pc:picChg chg="del">
          <ac:chgData name="Jodie Watson" userId="dae43fcf-4547-4a1b-85b1-d8b3b0ca69ba" providerId="ADAL" clId="{C6B554E1-D935-43C0-808C-2108A640867A}" dt="2024-11-25T10:31:33.830" v="1" actId="478"/>
          <ac:picMkLst>
            <pc:docMk/>
            <pc:sldMk cId="2171223743" sldId="353"/>
            <ac:picMk id="15" creationId="{117657E6-6993-4F36-BC03-5108E2642E68}"/>
          </ac:picMkLst>
        </pc:picChg>
        <pc:picChg chg="del">
          <ac:chgData name="Jodie Watson" userId="dae43fcf-4547-4a1b-85b1-d8b3b0ca69ba" providerId="ADAL" clId="{C6B554E1-D935-43C0-808C-2108A640867A}" dt="2024-11-25T10:31:33.830" v="1" actId="478"/>
          <ac:picMkLst>
            <pc:docMk/>
            <pc:sldMk cId="2171223743" sldId="353"/>
            <ac:picMk id="18" creationId="{821F9734-D773-4024-BE1F-20A1FD95F207}"/>
          </ac:picMkLst>
        </pc:picChg>
        <pc:picChg chg="del">
          <ac:chgData name="Jodie Watson" userId="dae43fcf-4547-4a1b-85b1-d8b3b0ca69ba" providerId="ADAL" clId="{C6B554E1-D935-43C0-808C-2108A640867A}" dt="2024-11-25T10:31:33.830" v="1" actId="478"/>
          <ac:picMkLst>
            <pc:docMk/>
            <pc:sldMk cId="2171223743" sldId="353"/>
            <ac:picMk id="19" creationId="{86B1FAE9-475F-4FE7-94C8-908FA63765DF}"/>
          </ac:picMkLst>
        </pc:picChg>
        <pc:picChg chg="del">
          <ac:chgData name="Jodie Watson" userId="dae43fcf-4547-4a1b-85b1-d8b3b0ca69ba" providerId="ADAL" clId="{C6B554E1-D935-43C0-808C-2108A640867A}" dt="2024-11-25T10:31:33.830" v="1" actId="478"/>
          <ac:picMkLst>
            <pc:docMk/>
            <pc:sldMk cId="2171223743" sldId="353"/>
            <ac:picMk id="22" creationId="{3ED4C7C7-5100-4C92-9565-E3B9E0B08509}"/>
          </ac:picMkLst>
        </pc:picChg>
        <pc:picChg chg="del">
          <ac:chgData name="Jodie Watson" userId="dae43fcf-4547-4a1b-85b1-d8b3b0ca69ba" providerId="ADAL" clId="{C6B554E1-D935-43C0-808C-2108A640867A}" dt="2024-11-25T10:31:33.830" v="1" actId="478"/>
          <ac:picMkLst>
            <pc:docMk/>
            <pc:sldMk cId="2171223743" sldId="353"/>
            <ac:picMk id="23" creationId="{F9D1D507-4C6D-402E-A6EC-8A51AD616A90}"/>
          </ac:picMkLst>
        </pc:picChg>
        <pc:picChg chg="del">
          <ac:chgData name="Jodie Watson" userId="dae43fcf-4547-4a1b-85b1-d8b3b0ca69ba" providerId="ADAL" clId="{C6B554E1-D935-43C0-808C-2108A640867A}" dt="2024-11-25T10:31:33.830" v="1" actId="478"/>
          <ac:picMkLst>
            <pc:docMk/>
            <pc:sldMk cId="2171223743" sldId="353"/>
            <ac:picMk id="24" creationId="{D550AE48-8181-4AD1-8E7A-89F3AB2D6E8B}"/>
          </ac:picMkLst>
        </pc:picChg>
        <pc:picChg chg="del">
          <ac:chgData name="Jodie Watson" userId="dae43fcf-4547-4a1b-85b1-d8b3b0ca69ba" providerId="ADAL" clId="{C6B554E1-D935-43C0-808C-2108A640867A}" dt="2024-11-25T10:31:34.917" v="2" actId="478"/>
          <ac:picMkLst>
            <pc:docMk/>
            <pc:sldMk cId="2171223743" sldId="353"/>
            <ac:picMk id="30" creationId="{311E7A00-1272-4A37-8EBE-BD668272CC46}"/>
          </ac:picMkLst>
        </pc:picChg>
        <pc:picChg chg="add mod">
          <ac:chgData name="Jodie Watson" userId="dae43fcf-4547-4a1b-85b1-d8b3b0ca69ba" providerId="ADAL" clId="{C6B554E1-D935-43C0-808C-2108A640867A}" dt="2024-11-25T10:34:53.654" v="52" actId="1076"/>
          <ac:picMkLst>
            <pc:docMk/>
            <pc:sldMk cId="2171223743" sldId="353"/>
            <ac:picMk id="1026" creationId="{650AE5B3-BF0A-9E01-DF70-28A93AC5A986}"/>
          </ac:picMkLst>
        </pc:picChg>
        <pc:cxnChg chg="mod">
          <ac:chgData name="Jodie Watson" userId="dae43fcf-4547-4a1b-85b1-d8b3b0ca69ba" providerId="ADAL" clId="{C6B554E1-D935-43C0-808C-2108A640867A}" dt="2024-11-25T10:31:33.830" v="1" actId="478"/>
          <ac:cxnSpMkLst>
            <pc:docMk/>
            <pc:sldMk cId="2171223743" sldId="353"/>
            <ac:cxnSpMk id="12" creationId="{94E57699-59F1-4F0D-827E-E23691CF6BD8}"/>
          </ac:cxnSpMkLst>
        </pc:cxnChg>
        <pc:cxnChg chg="del">
          <ac:chgData name="Jodie Watson" userId="dae43fcf-4547-4a1b-85b1-d8b3b0ca69ba" providerId="ADAL" clId="{C6B554E1-D935-43C0-808C-2108A640867A}" dt="2024-11-25T10:31:33.830" v="1" actId="478"/>
          <ac:cxnSpMkLst>
            <pc:docMk/>
            <pc:sldMk cId="2171223743" sldId="353"/>
            <ac:cxnSpMk id="32" creationId="{E513FD9F-1DD5-41DA-8405-8E73E998EF78}"/>
          </ac:cxnSpMkLst>
        </pc:cxnChg>
        <pc:cxnChg chg="del">
          <ac:chgData name="Jodie Watson" userId="dae43fcf-4547-4a1b-85b1-d8b3b0ca69ba" providerId="ADAL" clId="{C6B554E1-D935-43C0-808C-2108A640867A}" dt="2024-11-25T10:31:33.830" v="1" actId="478"/>
          <ac:cxnSpMkLst>
            <pc:docMk/>
            <pc:sldMk cId="2171223743" sldId="353"/>
            <ac:cxnSpMk id="92" creationId="{AC8433A8-79C4-45BA-A932-25675C38CA10}"/>
          </ac:cxnSpMkLst>
        </pc:cxnChg>
        <pc:cxnChg chg="del">
          <ac:chgData name="Jodie Watson" userId="dae43fcf-4547-4a1b-85b1-d8b3b0ca69ba" providerId="ADAL" clId="{C6B554E1-D935-43C0-808C-2108A640867A}" dt="2024-11-25T10:31:33.830" v="1" actId="478"/>
          <ac:cxnSpMkLst>
            <pc:docMk/>
            <pc:sldMk cId="2171223743" sldId="353"/>
            <ac:cxnSpMk id="103" creationId="{570A1428-84CC-41EE-A06C-C0EFD78BCB89}"/>
          </ac:cxnSpMkLst>
        </pc:cxnChg>
        <pc:cxnChg chg="mod">
          <ac:chgData name="Jodie Watson" userId="dae43fcf-4547-4a1b-85b1-d8b3b0ca69ba" providerId="ADAL" clId="{C6B554E1-D935-43C0-808C-2108A640867A}" dt="2024-11-25T10:31:32.262" v="0" actId="478"/>
          <ac:cxnSpMkLst>
            <pc:docMk/>
            <pc:sldMk cId="2171223743" sldId="353"/>
            <ac:cxnSpMk id="126" creationId="{C2655F35-FEEA-48D3-8653-958B1F07682E}"/>
          </ac:cxnSpMkLst>
        </pc:cxnChg>
        <pc:cxnChg chg="del">
          <ac:chgData name="Jodie Watson" userId="dae43fcf-4547-4a1b-85b1-d8b3b0ca69ba" providerId="ADAL" clId="{C6B554E1-D935-43C0-808C-2108A640867A}" dt="2024-11-25T10:31:33.830" v="1" actId="478"/>
          <ac:cxnSpMkLst>
            <pc:docMk/>
            <pc:sldMk cId="2171223743" sldId="353"/>
            <ac:cxnSpMk id="129" creationId="{570A1428-84CC-41EE-A06C-C0EFD78BCB89}"/>
          </ac:cxnSpMkLst>
        </pc:cxnChg>
        <pc:cxnChg chg="del">
          <ac:chgData name="Jodie Watson" userId="dae43fcf-4547-4a1b-85b1-d8b3b0ca69ba" providerId="ADAL" clId="{C6B554E1-D935-43C0-808C-2108A640867A}" dt="2024-11-25T10:31:33.830" v="1" actId="478"/>
          <ac:cxnSpMkLst>
            <pc:docMk/>
            <pc:sldMk cId="2171223743" sldId="353"/>
            <ac:cxnSpMk id="130" creationId="{E513FD9F-1DD5-41DA-8405-8E73E998EF78}"/>
          </ac:cxnSpMkLst>
        </pc:cxnChg>
      </pc:sldChg>
      <pc:sldChg chg="addSp delSp modSp add mod">
        <pc:chgData name="Jodie Watson" userId="dae43fcf-4547-4a1b-85b1-d8b3b0ca69ba" providerId="ADAL" clId="{C6B554E1-D935-43C0-808C-2108A640867A}" dt="2024-11-25T10:35:05.450" v="58" actId="1076"/>
        <pc:sldMkLst>
          <pc:docMk/>
          <pc:sldMk cId="1023971234" sldId="354"/>
        </pc:sldMkLst>
        <pc:spChg chg="del">
          <ac:chgData name="Jodie Watson" userId="dae43fcf-4547-4a1b-85b1-d8b3b0ca69ba" providerId="ADAL" clId="{C6B554E1-D935-43C0-808C-2108A640867A}" dt="2024-11-25T10:32:40.090" v="22" actId="478"/>
          <ac:spMkLst>
            <pc:docMk/>
            <pc:sldMk cId="1023971234" sldId="354"/>
            <ac:spMk id="2" creationId="{F3D780A7-046F-E15C-2AEF-937CE3F676D8}"/>
          </ac:spMkLst>
        </pc:spChg>
        <pc:spChg chg="mod">
          <ac:chgData name="Jodie Watson" userId="dae43fcf-4547-4a1b-85b1-d8b3b0ca69ba" providerId="ADAL" clId="{C6B554E1-D935-43C0-808C-2108A640867A}" dt="2024-11-25T10:33:38.678" v="39" actId="1076"/>
          <ac:spMkLst>
            <pc:docMk/>
            <pc:sldMk cId="1023971234" sldId="354"/>
            <ac:spMk id="4" creationId="{A378B38F-3C4D-57A8-50D2-F53B71E063C8}"/>
          </ac:spMkLst>
        </pc:spChg>
        <pc:spChg chg="add del mod">
          <ac:chgData name="Jodie Watson" userId="dae43fcf-4547-4a1b-85b1-d8b3b0ca69ba" providerId="ADAL" clId="{C6B554E1-D935-43C0-808C-2108A640867A}" dt="2024-11-25T10:32:45.247" v="23" actId="478"/>
          <ac:spMkLst>
            <pc:docMk/>
            <pc:sldMk cId="1023971234" sldId="354"/>
            <ac:spMk id="5" creationId="{D87674F9-3F54-11A9-6AF0-0D276407961E}"/>
          </ac:spMkLst>
        </pc:spChg>
        <pc:picChg chg="del">
          <ac:chgData name="Jodie Watson" userId="dae43fcf-4547-4a1b-85b1-d8b3b0ca69ba" providerId="ADAL" clId="{C6B554E1-D935-43C0-808C-2108A640867A}" dt="2024-11-25T10:32:29.636" v="21" actId="478"/>
          <ac:picMkLst>
            <pc:docMk/>
            <pc:sldMk cId="1023971234" sldId="354"/>
            <ac:picMk id="6" creationId="{AF5277AF-4572-4EB3-EE09-CD8178B514EE}"/>
          </ac:picMkLst>
        </pc:picChg>
        <pc:picChg chg="add mod modCrop">
          <ac:chgData name="Jodie Watson" userId="dae43fcf-4547-4a1b-85b1-d8b3b0ca69ba" providerId="ADAL" clId="{C6B554E1-D935-43C0-808C-2108A640867A}" dt="2024-11-25T10:35:01.485" v="56" actId="1076"/>
          <ac:picMkLst>
            <pc:docMk/>
            <pc:sldMk cId="1023971234" sldId="354"/>
            <ac:picMk id="8" creationId="{553D6AFA-04FB-EFAC-5FFA-1EE5AE842AA9}"/>
          </ac:picMkLst>
        </pc:picChg>
        <pc:picChg chg="add mod">
          <ac:chgData name="Jodie Watson" userId="dae43fcf-4547-4a1b-85b1-d8b3b0ca69ba" providerId="ADAL" clId="{C6B554E1-D935-43C0-808C-2108A640867A}" dt="2024-11-25T10:35:05.450" v="58" actId="1076"/>
          <ac:picMkLst>
            <pc:docMk/>
            <pc:sldMk cId="1023971234" sldId="354"/>
            <ac:picMk id="9" creationId="{3AE6AFB4-7067-E560-3AB5-D367525B3DF3}"/>
          </ac:picMkLst>
        </pc:picChg>
      </pc:sldChg>
      <pc:sldChg chg="addSp modSp add mod">
        <pc:chgData name="Jodie Watson" userId="dae43fcf-4547-4a1b-85b1-d8b3b0ca69ba" providerId="ADAL" clId="{C6B554E1-D935-43C0-808C-2108A640867A}" dt="2024-11-25T10:35:12.074" v="60" actId="1076"/>
        <pc:sldMkLst>
          <pc:docMk/>
          <pc:sldMk cId="2142368051" sldId="355"/>
        </pc:sldMkLst>
        <pc:spChg chg="mod">
          <ac:chgData name="Jodie Watson" userId="dae43fcf-4547-4a1b-85b1-d8b3b0ca69ba" providerId="ADAL" clId="{C6B554E1-D935-43C0-808C-2108A640867A}" dt="2024-11-25T10:34:04.140" v="44" actId="1076"/>
          <ac:spMkLst>
            <pc:docMk/>
            <pc:sldMk cId="2142368051" sldId="355"/>
            <ac:spMk id="4" creationId="{733BF5D3-43A9-C452-7ED3-B97609A9F85D}"/>
          </ac:spMkLst>
        </pc:spChg>
        <pc:picChg chg="add mod">
          <ac:chgData name="Jodie Watson" userId="dae43fcf-4547-4a1b-85b1-d8b3b0ca69ba" providerId="ADAL" clId="{C6B554E1-D935-43C0-808C-2108A640867A}" dt="2024-11-25T10:34:15.850" v="48" actId="1076"/>
          <ac:picMkLst>
            <pc:docMk/>
            <pc:sldMk cId="2142368051" sldId="355"/>
            <ac:picMk id="3" creationId="{5964E603-E907-DED8-D9F7-FE2A399BA4A3}"/>
          </ac:picMkLst>
        </pc:picChg>
        <pc:picChg chg="add mod">
          <ac:chgData name="Jodie Watson" userId="dae43fcf-4547-4a1b-85b1-d8b3b0ca69ba" providerId="ADAL" clId="{C6B554E1-D935-43C0-808C-2108A640867A}" dt="2024-11-25T10:35:12.074" v="60" actId="1076"/>
          <ac:picMkLst>
            <pc:docMk/>
            <pc:sldMk cId="2142368051" sldId="355"/>
            <ac:picMk id="5" creationId="{2308A38B-C4ED-A643-FC48-30E4D2C32C1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37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A0FD5-A69D-DF27-0D88-CC578E6A7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2BF565-6CF5-D3CA-4DFC-66D928980A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785E89-DF4D-240B-9C18-8C7D768DC0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70ED4-7987-4085-FEB0-C78F733566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88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AD22E-FA62-F656-441D-4D4278C82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6A0A29-057E-0AB3-1511-E6DF0F1BA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75E02F-EE01-B8D4-7CDA-3EDF984F64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6EF57-4241-36EE-2399-F44BCEAB21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40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5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08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53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339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76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F4C143-2DE4-4A59-9225-C44B17F8F99F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F35CDF3A-32A4-4944-8471-5618C2895CD6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C6B6273-908A-4447-8576-D3C552545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3565279" y="5982901"/>
            <a:ext cx="506143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983938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>
                <a:solidFill>
                  <a:schemeClr val="bg1"/>
                </a:solidFill>
                <a:effectLst/>
              </a:rPr>
              <a:t> with        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6636588" y="2705804"/>
            <a:ext cx="348608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9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4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4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8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04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7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581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sp>
        <p:nvSpPr>
          <p:cNvPr id="7" name="Rectangle 6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8" name="Freeform 7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1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9898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168275"/>
            <a:ext cx="4718530" cy="690482"/>
          </a:xfrm>
        </p:spPr>
        <p:txBody>
          <a:bodyPr>
            <a:noAutofit/>
          </a:bodyPr>
          <a:lstStyle/>
          <a:p>
            <a:pPr algn="ctr"/>
            <a:r>
              <a:rPr lang="en-GB" sz="3000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Oracy @ Middlethorpe (</a:t>
            </a:r>
            <a:r>
              <a:rPr lang="en-GB" sz="3000" b="1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EYFS)</a:t>
            </a:r>
            <a:endParaRPr lang="en-US" sz="3000" b="1" u="sng" dirty="0">
              <a:solidFill>
                <a:srgbClr val="C048A1"/>
              </a:solidFill>
              <a:latin typeface="Letter-join Plus 36" panose="02000505000000020003" pitchFamily="50" charset="0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12981549" y="7911519"/>
            <a:ext cx="4571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endParaRPr lang="en-GB" sz="1000" dirty="0"/>
          </a:p>
        </p:txBody>
      </p:sp>
      <p:sp>
        <p:nvSpPr>
          <p:cNvPr id="104" name="Rectangle 103"/>
          <p:cNvSpPr/>
          <p:nvPr/>
        </p:nvSpPr>
        <p:spPr>
          <a:xfrm>
            <a:off x="11579292" y="12871493"/>
            <a:ext cx="45719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1000" dirty="0"/>
              <a:t>Claude Monet</a:t>
            </a:r>
          </a:p>
        </p:txBody>
      </p:sp>
      <p:sp>
        <p:nvSpPr>
          <p:cNvPr id="83" name="AutoShape 2" descr="Image result for elvis presley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727228-8862-0A95-037E-B88F3DAA95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5693" y="168275"/>
            <a:ext cx="4529120" cy="6289901"/>
          </a:xfrm>
          <a:prstGeom prst="rect">
            <a:avLst/>
          </a:prstGeom>
        </p:spPr>
      </p:pic>
      <p:pic>
        <p:nvPicPr>
          <p:cNvPr id="1026" name="Picture 2" descr="Middlethorpe Primary Academy">
            <a:extLst>
              <a:ext uri="{FF2B5EF4-FFF2-40B4-BE49-F238E27FC236}">
                <a16:creationId xmlns:a16="http://schemas.microsoft.com/office/drawing/2014/main" id="{650AE5B3-BF0A-9E01-DF70-28A93AC5A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522" y="1246393"/>
            <a:ext cx="3561581" cy="3561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122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4891B98-D7BD-D952-41BC-8BD4A33CA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150">
            <a:extLst>
              <a:ext uri="{FF2B5EF4-FFF2-40B4-BE49-F238E27FC236}">
                <a16:creationId xmlns:a16="http://schemas.microsoft.com/office/drawing/2014/main" id="{8958E49A-2AB8-7D39-B45C-5F039CBDFD42}"/>
              </a:ext>
            </a:extLst>
          </p:cNvPr>
          <p:cNvSpPr/>
          <p:nvPr/>
        </p:nvSpPr>
        <p:spPr>
          <a:xfrm>
            <a:off x="12981549" y="7911519"/>
            <a:ext cx="4571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endParaRPr lang="en-GB" sz="1000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45B623F-9401-5606-EACE-E880810EBD51}"/>
              </a:ext>
            </a:extLst>
          </p:cNvPr>
          <p:cNvSpPr/>
          <p:nvPr/>
        </p:nvSpPr>
        <p:spPr>
          <a:xfrm>
            <a:off x="11579292" y="12871493"/>
            <a:ext cx="45719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1000" dirty="0"/>
              <a:t>Claude Monet</a:t>
            </a:r>
          </a:p>
        </p:txBody>
      </p:sp>
      <p:sp>
        <p:nvSpPr>
          <p:cNvPr id="83" name="AutoShape 2" descr="Image result for elvis presley">
            <a:extLst>
              <a:ext uri="{FF2B5EF4-FFF2-40B4-BE49-F238E27FC236}">
                <a16:creationId xmlns:a16="http://schemas.microsoft.com/office/drawing/2014/main" id="{67429CE3-2349-E422-0ABE-AFE8A8B904E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78B38F-3C4D-57A8-50D2-F53B71E063C8}"/>
              </a:ext>
            </a:extLst>
          </p:cNvPr>
          <p:cNvSpPr txBox="1">
            <a:spLocks/>
          </p:cNvSpPr>
          <p:nvPr/>
        </p:nvSpPr>
        <p:spPr>
          <a:xfrm>
            <a:off x="0" y="168275"/>
            <a:ext cx="4718530" cy="6904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000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Oracy @ Middlethorpe (</a:t>
            </a:r>
            <a:r>
              <a:rPr lang="en-GB" sz="3000" b="1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KS1)</a:t>
            </a:r>
            <a:endParaRPr lang="en-US" sz="3000" b="1" u="sng" dirty="0">
              <a:solidFill>
                <a:srgbClr val="C048A1"/>
              </a:solidFill>
              <a:latin typeface="Letter-join Plus 36" panose="02000505000000020003" pitchFamily="50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3D6AFA-04FB-EFAC-5FFA-1EE5AE842AA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831"/>
          <a:stretch/>
        </p:blipFill>
        <p:spPr>
          <a:xfrm>
            <a:off x="895602" y="858757"/>
            <a:ext cx="10400793" cy="5781437"/>
          </a:xfrm>
          <a:prstGeom prst="rect">
            <a:avLst/>
          </a:prstGeom>
        </p:spPr>
      </p:pic>
      <p:pic>
        <p:nvPicPr>
          <p:cNvPr id="9" name="Picture 2" descr="Middlethorpe Primary Academy">
            <a:extLst>
              <a:ext uri="{FF2B5EF4-FFF2-40B4-BE49-F238E27FC236}">
                <a16:creationId xmlns:a16="http://schemas.microsoft.com/office/drawing/2014/main" id="{3AE6AFB4-7067-E560-3AB5-D367525B3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327" y="144689"/>
            <a:ext cx="1428135" cy="142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97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BD4B465-A250-147B-00E2-6B0FAE01F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150">
            <a:extLst>
              <a:ext uri="{FF2B5EF4-FFF2-40B4-BE49-F238E27FC236}">
                <a16:creationId xmlns:a16="http://schemas.microsoft.com/office/drawing/2014/main" id="{FA209334-FA8C-E4A0-09D8-6C75DA32E079}"/>
              </a:ext>
            </a:extLst>
          </p:cNvPr>
          <p:cNvSpPr/>
          <p:nvPr/>
        </p:nvSpPr>
        <p:spPr>
          <a:xfrm>
            <a:off x="12981549" y="7911519"/>
            <a:ext cx="4571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endParaRPr lang="en-GB" sz="1000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CF8C7D2-627A-7EB4-94F7-86F8D9DCD8E9}"/>
              </a:ext>
            </a:extLst>
          </p:cNvPr>
          <p:cNvSpPr/>
          <p:nvPr/>
        </p:nvSpPr>
        <p:spPr>
          <a:xfrm>
            <a:off x="11579292" y="12871493"/>
            <a:ext cx="45719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1000" dirty="0"/>
              <a:t>Claude Monet</a:t>
            </a:r>
          </a:p>
        </p:txBody>
      </p:sp>
      <p:sp>
        <p:nvSpPr>
          <p:cNvPr id="83" name="AutoShape 2" descr="Image result for elvis presley">
            <a:extLst>
              <a:ext uri="{FF2B5EF4-FFF2-40B4-BE49-F238E27FC236}">
                <a16:creationId xmlns:a16="http://schemas.microsoft.com/office/drawing/2014/main" id="{E9E02AED-69AB-AEE5-3753-690869AE66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33BF5D3-43A9-C452-7ED3-B97609A9F85D}"/>
              </a:ext>
            </a:extLst>
          </p:cNvPr>
          <p:cNvSpPr txBox="1">
            <a:spLocks/>
          </p:cNvSpPr>
          <p:nvPr/>
        </p:nvSpPr>
        <p:spPr>
          <a:xfrm>
            <a:off x="63500" y="242017"/>
            <a:ext cx="4718530" cy="6904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000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Oracy @ Middlethorpe (</a:t>
            </a:r>
            <a:r>
              <a:rPr lang="en-GB" sz="3000" b="1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KS2)</a:t>
            </a:r>
            <a:endParaRPr lang="en-US" sz="3000" b="1" u="sng" dirty="0">
              <a:solidFill>
                <a:srgbClr val="C048A1"/>
              </a:solidFill>
              <a:latin typeface="Letter-join Plus 36" panose="02000505000000020003" pitchFamily="50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64E603-E907-DED8-D9F7-FE2A399BA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0326" y="1006241"/>
            <a:ext cx="9416667" cy="5548352"/>
          </a:xfrm>
          <a:prstGeom prst="rect">
            <a:avLst/>
          </a:prstGeom>
        </p:spPr>
      </p:pic>
      <p:pic>
        <p:nvPicPr>
          <p:cNvPr id="5" name="Picture 2" descr="Middlethorpe Primary Academy">
            <a:extLst>
              <a:ext uri="{FF2B5EF4-FFF2-40B4-BE49-F238E27FC236}">
                <a16:creationId xmlns:a16="http://schemas.microsoft.com/office/drawing/2014/main" id="{2308A38B-C4ED-A643-FC48-30E4D2C32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830" y="168275"/>
            <a:ext cx="1428135" cy="142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368051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plate Presentation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6" ma:contentTypeDescription="Create a new document." ma:contentTypeScope="" ma:versionID="5c45a97292897e57d9889067e382471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2fe332fc5a6aed461336888d3ec1e4b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5AA22389-4CBB-4565-B287-B524C15F07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0765DE-1518-43EE-8DC6-006975E541C9}"/>
</file>

<file path=customXml/itemProps3.xml><?xml version="1.0" encoding="utf-8"?>
<ds:datastoreItem xmlns:ds="http://schemas.openxmlformats.org/officeDocument/2006/customXml" ds:itemID="{4C9C44A8-83D6-4D1C-891D-50A953D5CC16}">
  <ds:schemaRefs>
    <ds:schemaRef ds:uri="http://schemas.microsoft.com/office/2006/metadata/properties"/>
    <ds:schemaRef ds:uri="http://schemas.microsoft.com/office/infopath/2007/PartnerControls"/>
    <ds:schemaRef ds:uri="fbfaf87b-7bdd-4c4f-a8f3-ec676afede73"/>
    <ds:schemaRef ds:uri="597c8b6c-d28d-4116-9221-2285f0b838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10801</TotalTime>
  <Words>27</Words>
  <Application>Microsoft Office PowerPoint</Application>
  <PresentationFormat>Widescreen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Letter-join Plus 36</vt:lpstr>
      <vt:lpstr>Open Sans</vt:lpstr>
      <vt:lpstr>Template PresentationGo</vt:lpstr>
      <vt:lpstr>Template PresentationGo Dark</vt:lpstr>
      <vt:lpstr>Custom Design</vt:lpstr>
      <vt:lpstr>1_Template PresentationGo</vt:lpstr>
      <vt:lpstr>Oracy @ Middlethorpe (EYFS)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Timeline</dc:title>
  <dc:creator>PresentationGO.com</dc:creator>
  <dc:description>© Copyright PresentationGO.com</dc:description>
  <cp:lastModifiedBy>Jodie Watson</cp:lastModifiedBy>
  <cp:revision>60</cp:revision>
  <dcterms:created xsi:type="dcterms:W3CDTF">2014-11-26T05:14:11Z</dcterms:created>
  <dcterms:modified xsi:type="dcterms:W3CDTF">2024-11-25T10:35:14Z</dcterms:modified>
  <cp:category>Charts &amp; Diagrams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320600</vt:r8>
  </property>
  <property fmtid="{D5CDD505-2E9C-101B-9397-08002B2CF9AE}" pid="4" name="MediaServiceImageTags">
    <vt:lpwstr/>
  </property>
</Properties>
</file>