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0BED0-C224-4CB1-AE85-F48B1966305D}" v="7" dt="2024-07-31T11:00:42.404"/>
    <p1510:client id="{D84D3ED2-E3DA-47A7-8429-88CEB96653A9}" v="16" dt="2024-07-31T10:34:18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Watson" userId="dae43fcf-4547-4a1b-85b1-d8b3b0ca69ba" providerId="ADAL" clId="{D84D3ED2-E3DA-47A7-8429-88CEB96653A9}"/>
    <pc:docChg chg="custSel delSld modSld">
      <pc:chgData name="Jodie Watson" userId="dae43fcf-4547-4a1b-85b1-d8b3b0ca69ba" providerId="ADAL" clId="{D84D3ED2-E3DA-47A7-8429-88CEB96653A9}" dt="2024-07-31T10:34:24.766" v="2407" actId="1076"/>
      <pc:docMkLst>
        <pc:docMk/>
      </pc:docMkLst>
      <pc:sldChg chg="del">
        <pc:chgData name="Jodie Watson" userId="dae43fcf-4547-4a1b-85b1-d8b3b0ca69ba" providerId="ADAL" clId="{D84D3ED2-E3DA-47A7-8429-88CEB96653A9}" dt="2024-07-31T10:11:29.766" v="0" actId="47"/>
        <pc:sldMkLst>
          <pc:docMk/>
          <pc:sldMk cId="1853734154" sldId="256"/>
        </pc:sldMkLst>
      </pc:sldChg>
      <pc:sldChg chg="addSp delSp modSp mod">
        <pc:chgData name="Jodie Watson" userId="dae43fcf-4547-4a1b-85b1-d8b3b0ca69ba" providerId="ADAL" clId="{D84D3ED2-E3DA-47A7-8429-88CEB96653A9}" dt="2024-07-31T10:34:24.766" v="2407" actId="1076"/>
        <pc:sldMkLst>
          <pc:docMk/>
          <pc:sldMk cId="2407353391" sldId="257"/>
        </pc:sldMkLst>
        <pc:spChg chg="mod">
          <ac:chgData name="Jodie Watson" userId="dae43fcf-4547-4a1b-85b1-d8b3b0ca69ba" providerId="ADAL" clId="{D84D3ED2-E3DA-47A7-8429-88CEB96653A9}" dt="2024-07-31T10:12:30.274" v="58" actId="2711"/>
          <ac:spMkLst>
            <pc:docMk/>
            <pc:sldMk cId="2407353391" sldId="257"/>
            <ac:spMk id="2" creationId="{00000000-0000-0000-0000-000000000000}"/>
          </ac:spMkLst>
        </pc:spChg>
        <pc:spChg chg="del">
          <ac:chgData name="Jodie Watson" userId="dae43fcf-4547-4a1b-85b1-d8b3b0ca69ba" providerId="ADAL" clId="{D84D3ED2-E3DA-47A7-8429-88CEB96653A9}" dt="2024-07-31T10:12:19.139" v="51" actId="478"/>
          <ac:spMkLst>
            <pc:docMk/>
            <pc:sldMk cId="2407353391" sldId="257"/>
            <ac:spMk id="6" creationId="{00000000-0000-0000-0000-000000000000}"/>
          </ac:spMkLst>
        </pc:spChg>
        <pc:spChg chg="mod">
          <ac:chgData name="Jodie Watson" userId="dae43fcf-4547-4a1b-85b1-d8b3b0ca69ba" providerId="ADAL" clId="{D84D3ED2-E3DA-47A7-8429-88CEB96653A9}" dt="2024-07-31T10:21:27.653" v="768" actId="1076"/>
          <ac:spMkLst>
            <pc:docMk/>
            <pc:sldMk cId="2407353391" sldId="257"/>
            <ac:spMk id="7" creationId="{00000000-0000-0000-0000-000000000000}"/>
          </ac:spMkLst>
        </pc:spChg>
        <pc:spChg chg="del">
          <ac:chgData name="Jodie Watson" userId="dae43fcf-4547-4a1b-85b1-d8b3b0ca69ba" providerId="ADAL" clId="{D84D3ED2-E3DA-47A7-8429-88CEB96653A9}" dt="2024-07-31T10:12:46.063" v="63" actId="478"/>
          <ac:spMkLst>
            <pc:docMk/>
            <pc:sldMk cId="2407353391" sldId="257"/>
            <ac:spMk id="10" creationId="{00000000-0000-0000-0000-000000000000}"/>
          </ac:spMkLst>
        </pc:spChg>
        <pc:spChg chg="del">
          <ac:chgData name="Jodie Watson" userId="dae43fcf-4547-4a1b-85b1-d8b3b0ca69ba" providerId="ADAL" clId="{D84D3ED2-E3DA-47A7-8429-88CEB96653A9}" dt="2024-07-31T10:12:52.320" v="69" actId="478"/>
          <ac:spMkLst>
            <pc:docMk/>
            <pc:sldMk cId="2407353391" sldId="257"/>
            <ac:spMk id="13" creationId="{00000000-0000-0000-0000-000000000000}"/>
          </ac:spMkLst>
        </pc:spChg>
        <pc:spChg chg="del">
          <ac:chgData name="Jodie Watson" userId="dae43fcf-4547-4a1b-85b1-d8b3b0ca69ba" providerId="ADAL" clId="{D84D3ED2-E3DA-47A7-8429-88CEB96653A9}" dt="2024-07-31T10:12:47.154" v="64" actId="478"/>
          <ac:spMkLst>
            <pc:docMk/>
            <pc:sldMk cId="2407353391" sldId="257"/>
            <ac:spMk id="14" creationId="{00000000-0000-0000-0000-000000000000}"/>
          </ac:spMkLst>
        </pc:spChg>
        <pc:spChg chg="del">
          <ac:chgData name="Jodie Watson" userId="dae43fcf-4547-4a1b-85b1-d8b3b0ca69ba" providerId="ADAL" clId="{D84D3ED2-E3DA-47A7-8429-88CEB96653A9}" dt="2024-07-31T10:12:47.154" v="64" actId="478"/>
          <ac:spMkLst>
            <pc:docMk/>
            <pc:sldMk cId="2407353391" sldId="257"/>
            <ac:spMk id="15" creationId="{00000000-0000-0000-0000-000000000000}"/>
          </ac:spMkLst>
        </pc:spChg>
        <pc:spChg chg="add del mod">
          <ac:chgData name="Jodie Watson" userId="dae43fcf-4547-4a1b-85b1-d8b3b0ca69ba" providerId="ADAL" clId="{D84D3ED2-E3DA-47A7-8429-88CEB96653A9}" dt="2024-07-31T10:20:19.025" v="609" actId="478"/>
          <ac:spMkLst>
            <pc:docMk/>
            <pc:sldMk cId="2407353391" sldId="257"/>
            <ac:spMk id="18" creationId="{75A9E259-9BE3-A1DD-D380-CB321E786E88}"/>
          </ac:spMkLst>
        </pc:spChg>
        <pc:spChg chg="del">
          <ac:chgData name="Jodie Watson" userId="dae43fcf-4547-4a1b-85b1-d8b3b0ca69ba" providerId="ADAL" clId="{D84D3ED2-E3DA-47A7-8429-88CEB96653A9}" dt="2024-07-31T10:12:47.154" v="64" actId="478"/>
          <ac:spMkLst>
            <pc:docMk/>
            <pc:sldMk cId="2407353391" sldId="257"/>
            <ac:spMk id="22" creationId="{00000000-0000-0000-0000-000000000000}"/>
          </ac:spMkLst>
        </pc:spChg>
        <pc:spChg chg="add mod">
          <ac:chgData name="Jodie Watson" userId="dae43fcf-4547-4a1b-85b1-d8b3b0ca69ba" providerId="ADAL" clId="{D84D3ED2-E3DA-47A7-8429-88CEB96653A9}" dt="2024-07-31T10:26:47.182" v="1495" actId="1076"/>
          <ac:spMkLst>
            <pc:docMk/>
            <pc:sldMk cId="2407353391" sldId="257"/>
            <ac:spMk id="24" creationId="{5CC5AEA1-20EC-DCD2-18CB-EAAB0DEE03B3}"/>
          </ac:spMkLst>
        </pc:spChg>
        <pc:spChg chg="add mod">
          <ac:chgData name="Jodie Watson" userId="dae43fcf-4547-4a1b-85b1-d8b3b0ca69ba" providerId="ADAL" clId="{D84D3ED2-E3DA-47A7-8429-88CEB96653A9}" dt="2024-07-31T10:24:09.686" v="1133" actId="1076"/>
          <ac:spMkLst>
            <pc:docMk/>
            <pc:sldMk cId="2407353391" sldId="257"/>
            <ac:spMk id="25" creationId="{1FBD4DA0-AFE4-0B7C-4FA8-75D5575D18AB}"/>
          </ac:spMkLst>
        </pc:spChg>
        <pc:spChg chg="add mod">
          <ac:chgData name="Jodie Watson" userId="dae43fcf-4547-4a1b-85b1-d8b3b0ca69ba" providerId="ADAL" clId="{D84D3ED2-E3DA-47A7-8429-88CEB96653A9}" dt="2024-07-31T10:21:37.679" v="772" actId="208"/>
          <ac:spMkLst>
            <pc:docMk/>
            <pc:sldMk cId="2407353391" sldId="257"/>
            <ac:spMk id="26" creationId="{A2D9766F-B0E8-9052-F2AF-4979F59C2078}"/>
          </ac:spMkLst>
        </pc:spChg>
        <pc:spChg chg="add mod">
          <ac:chgData name="Jodie Watson" userId="dae43fcf-4547-4a1b-85b1-d8b3b0ca69ba" providerId="ADAL" clId="{D84D3ED2-E3DA-47A7-8429-88CEB96653A9}" dt="2024-07-31T10:28:16.773" v="1716" actId="1076"/>
          <ac:spMkLst>
            <pc:docMk/>
            <pc:sldMk cId="2407353391" sldId="257"/>
            <ac:spMk id="39" creationId="{5FA83370-F898-B8CE-4225-3188ED7D0E01}"/>
          </ac:spMkLst>
        </pc:spChg>
        <pc:spChg chg="add mod">
          <ac:chgData name="Jodie Watson" userId="dae43fcf-4547-4a1b-85b1-d8b3b0ca69ba" providerId="ADAL" clId="{D84D3ED2-E3DA-47A7-8429-88CEB96653A9}" dt="2024-07-31T10:30:01.611" v="1968" actId="313"/>
          <ac:spMkLst>
            <pc:docMk/>
            <pc:sldMk cId="2407353391" sldId="257"/>
            <ac:spMk id="45" creationId="{14D30A15-219A-97DD-9CBA-B0A5AB7C79C9}"/>
          </ac:spMkLst>
        </pc:spChg>
        <pc:spChg chg="add mod">
          <ac:chgData name="Jodie Watson" userId="dae43fcf-4547-4a1b-85b1-d8b3b0ca69ba" providerId="ADAL" clId="{D84D3ED2-E3DA-47A7-8429-88CEB96653A9}" dt="2024-07-31T10:34:14.477" v="2403" actId="33524"/>
          <ac:spMkLst>
            <pc:docMk/>
            <pc:sldMk cId="2407353391" sldId="257"/>
            <ac:spMk id="50" creationId="{56C7E066-2E80-F5E0-3A29-4AE9DCC6FE10}"/>
          </ac:spMkLst>
        </pc:spChg>
        <pc:graphicFrameChg chg="del">
          <ac:chgData name="Jodie Watson" userId="dae43fcf-4547-4a1b-85b1-d8b3b0ca69ba" providerId="ADAL" clId="{D84D3ED2-E3DA-47A7-8429-88CEB96653A9}" dt="2024-07-31T10:12:50.495" v="67" actId="478"/>
          <ac:graphicFrameMkLst>
            <pc:docMk/>
            <pc:sldMk cId="2407353391" sldId="257"/>
            <ac:graphicFrameMk id="3" creationId="{00000000-0000-0000-0000-000000000000}"/>
          </ac:graphicFrameMkLst>
        </pc:graphicFrameChg>
        <pc:picChg chg="add mod">
          <ac:chgData name="Jodie Watson" userId="dae43fcf-4547-4a1b-85b1-d8b3b0ca69ba" providerId="ADAL" clId="{D84D3ED2-E3DA-47A7-8429-88CEB96653A9}" dt="2024-07-31T10:20:59.605" v="726" actId="1076"/>
          <ac:picMkLst>
            <pc:docMk/>
            <pc:sldMk cId="2407353391" sldId="257"/>
            <ac:picMk id="9" creationId="{F18D9536-9DF4-742F-4FFE-1A94CEE1ADBE}"/>
          </ac:picMkLst>
        </pc:picChg>
        <pc:picChg chg="add mod">
          <ac:chgData name="Jodie Watson" userId="dae43fcf-4547-4a1b-85b1-d8b3b0ca69ba" providerId="ADAL" clId="{D84D3ED2-E3DA-47A7-8429-88CEB96653A9}" dt="2024-07-31T10:21:02.469" v="727" actId="1076"/>
          <ac:picMkLst>
            <pc:docMk/>
            <pc:sldMk cId="2407353391" sldId="257"/>
            <ac:picMk id="12" creationId="{6F833F3E-8FAC-05CC-0B83-7B6B3C4DEE7E}"/>
          </ac:picMkLst>
        </pc:picChg>
        <pc:picChg chg="add mod">
          <ac:chgData name="Jodie Watson" userId="dae43fcf-4547-4a1b-85b1-d8b3b0ca69ba" providerId="ADAL" clId="{D84D3ED2-E3DA-47A7-8429-88CEB96653A9}" dt="2024-07-31T10:27:14.646" v="1503" actId="1076"/>
          <ac:picMkLst>
            <pc:docMk/>
            <pc:sldMk cId="2407353391" sldId="257"/>
            <ac:picMk id="17" creationId="{1E17E4C9-456D-9103-3813-3DC0EFDAB227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20" creationId="{00000000-0000-0000-0000-000000000000}"/>
          </ac:picMkLst>
        </pc:picChg>
        <pc:picChg chg="add del">
          <ac:chgData name="Jodie Watson" userId="dae43fcf-4547-4a1b-85b1-d8b3b0ca69ba" providerId="ADAL" clId="{D84D3ED2-E3DA-47A7-8429-88CEB96653A9}" dt="2024-07-31T10:20:04.133" v="602" actId="478"/>
          <ac:picMkLst>
            <pc:docMk/>
            <pc:sldMk cId="2407353391" sldId="257"/>
            <ac:picMk id="21" creationId="{41149874-B904-2CB3-8968-09BC2F2D98D9}"/>
          </ac:picMkLst>
        </pc:picChg>
        <pc:picChg chg="del">
          <ac:chgData name="Jodie Watson" userId="dae43fcf-4547-4a1b-85b1-d8b3b0ca69ba" providerId="ADAL" clId="{D84D3ED2-E3DA-47A7-8429-88CEB96653A9}" dt="2024-07-31T10:12:50.172" v="66" actId="478"/>
          <ac:picMkLst>
            <pc:docMk/>
            <pc:sldMk cId="2407353391" sldId="257"/>
            <ac:picMk id="23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51.107" v="68" actId="478"/>
          <ac:picMkLst>
            <pc:docMk/>
            <pc:sldMk cId="2407353391" sldId="257"/>
            <ac:picMk id="28" creationId="{00000000-0000-0000-0000-000000000000}"/>
          </ac:picMkLst>
        </pc:picChg>
        <pc:picChg chg="add mod">
          <ac:chgData name="Jodie Watson" userId="dae43fcf-4547-4a1b-85b1-d8b3b0ca69ba" providerId="ADAL" clId="{D84D3ED2-E3DA-47A7-8429-88CEB96653A9}" dt="2024-07-31T10:22:07.917" v="779" actId="1076"/>
          <ac:picMkLst>
            <pc:docMk/>
            <pc:sldMk cId="2407353391" sldId="257"/>
            <ac:picMk id="29" creationId="{DBB80EE7-06F8-5E34-BB5F-B9141DABD430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30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31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49.458" v="65" actId="478"/>
          <ac:picMkLst>
            <pc:docMk/>
            <pc:sldMk cId="2407353391" sldId="257"/>
            <ac:picMk id="32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33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35" creationId="{00000000-0000-0000-0000-000000000000}"/>
          </ac:picMkLst>
        </pc:picChg>
        <pc:picChg chg="add mod">
          <ac:chgData name="Jodie Watson" userId="dae43fcf-4547-4a1b-85b1-d8b3b0ca69ba" providerId="ADAL" clId="{D84D3ED2-E3DA-47A7-8429-88CEB96653A9}" dt="2024-07-31T10:22:28.893" v="783" actId="1076"/>
          <ac:picMkLst>
            <pc:docMk/>
            <pc:sldMk cId="2407353391" sldId="257"/>
            <ac:picMk id="36" creationId="{F0ED12D3-4473-C8CD-9CD6-3454C94600DD}"/>
          </ac:picMkLst>
        </pc:picChg>
        <pc:picChg chg="add mod">
          <ac:chgData name="Jodie Watson" userId="dae43fcf-4547-4a1b-85b1-d8b3b0ca69ba" providerId="ADAL" clId="{D84D3ED2-E3DA-47A7-8429-88CEB96653A9}" dt="2024-07-31T10:26:48.678" v="1496" actId="1076"/>
          <ac:picMkLst>
            <pc:docMk/>
            <pc:sldMk cId="2407353391" sldId="257"/>
            <ac:picMk id="38" creationId="{0D4E7C3A-A11C-B982-EFAC-4F6559E5D400}"/>
          </ac:picMkLst>
        </pc:picChg>
        <pc:picChg chg="add mod">
          <ac:chgData name="Jodie Watson" userId="dae43fcf-4547-4a1b-85b1-d8b3b0ca69ba" providerId="ADAL" clId="{D84D3ED2-E3DA-47A7-8429-88CEB96653A9}" dt="2024-07-31T10:28:49.399" v="1719" actId="1076"/>
          <ac:picMkLst>
            <pc:docMk/>
            <pc:sldMk cId="2407353391" sldId="257"/>
            <ac:picMk id="44" creationId="{39A9327A-3283-A5D7-6077-8FF26FA4E042}"/>
          </ac:picMkLst>
        </pc:picChg>
        <pc:picChg chg="add mod modCrop">
          <ac:chgData name="Jodie Watson" userId="dae43fcf-4547-4a1b-85b1-d8b3b0ca69ba" providerId="ADAL" clId="{D84D3ED2-E3DA-47A7-8429-88CEB96653A9}" dt="2024-07-31T10:34:22.703" v="2406" actId="1076"/>
          <ac:picMkLst>
            <pc:docMk/>
            <pc:sldMk cId="2407353391" sldId="257"/>
            <ac:picMk id="49" creationId="{3DA881B7-309F-55C7-4A9D-B1C3B6F5CA11}"/>
          </ac:picMkLst>
        </pc:picChg>
        <pc:picChg chg="del">
          <ac:chgData name="Jodie Watson" userId="dae43fcf-4547-4a1b-85b1-d8b3b0ca69ba" providerId="ADAL" clId="{D84D3ED2-E3DA-47A7-8429-88CEB96653A9}" dt="2024-07-31T10:12:23.838" v="53" actId="478"/>
          <ac:picMkLst>
            <pc:docMk/>
            <pc:sldMk cId="2407353391" sldId="257"/>
            <ac:picMk id="1026" creationId="{00000000-0000-0000-0000-000000000000}"/>
          </ac:picMkLst>
        </pc:picChg>
        <pc:picChg chg="del mod">
          <ac:chgData name="Jodie Watson" userId="dae43fcf-4547-4a1b-85b1-d8b3b0ca69ba" providerId="ADAL" clId="{D84D3ED2-E3DA-47A7-8429-88CEB96653A9}" dt="2024-07-31T10:12:53.219" v="70" actId="478"/>
          <ac:picMkLst>
            <pc:docMk/>
            <pc:sldMk cId="2407353391" sldId="257"/>
            <ac:picMk id="1036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53.968" v="71" actId="478"/>
          <ac:picMkLst>
            <pc:docMk/>
            <pc:sldMk cId="2407353391" sldId="257"/>
            <ac:picMk id="1040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1044" creationId="{00000000-0000-0000-0000-000000000000}"/>
          </ac:picMkLst>
        </pc:picChg>
        <pc:picChg chg="del">
          <ac:chgData name="Jodie Watson" userId="dae43fcf-4547-4a1b-85b1-d8b3b0ca69ba" providerId="ADAL" clId="{D84D3ED2-E3DA-47A7-8429-88CEB96653A9}" dt="2024-07-31T10:12:45.158" v="62" actId="478"/>
          <ac:picMkLst>
            <pc:docMk/>
            <pc:sldMk cId="2407353391" sldId="257"/>
            <ac:picMk id="1046" creationId="{00000000-0000-0000-0000-000000000000}"/>
          </ac:picMkLst>
        </pc:picChg>
        <pc:cxnChg chg="add mod">
          <ac:chgData name="Jodie Watson" userId="dae43fcf-4547-4a1b-85b1-d8b3b0ca69ba" providerId="ADAL" clId="{D84D3ED2-E3DA-47A7-8429-88CEB96653A9}" dt="2024-07-31T10:27:13.302" v="1502" actId="1076"/>
          <ac:cxnSpMkLst>
            <pc:docMk/>
            <pc:sldMk cId="2407353391" sldId="257"/>
            <ac:cxnSpMk id="41" creationId="{8C0B2AAB-37DB-3B94-2363-0C61BD64923C}"/>
          </ac:cxnSpMkLst>
        </pc:cxnChg>
        <pc:cxnChg chg="add mod">
          <ac:chgData name="Jodie Watson" userId="dae43fcf-4547-4a1b-85b1-d8b3b0ca69ba" providerId="ADAL" clId="{D84D3ED2-E3DA-47A7-8429-88CEB96653A9}" dt="2024-07-31T10:27:19.206" v="1504" actId="1076"/>
          <ac:cxnSpMkLst>
            <pc:docMk/>
            <pc:sldMk cId="2407353391" sldId="257"/>
            <ac:cxnSpMk id="42" creationId="{9CD49572-4D43-4BB3-3CE3-FC1E4A0D566E}"/>
          </ac:cxnSpMkLst>
        </pc:cxnChg>
        <pc:cxnChg chg="add mod">
          <ac:chgData name="Jodie Watson" userId="dae43fcf-4547-4a1b-85b1-d8b3b0ca69ba" providerId="ADAL" clId="{D84D3ED2-E3DA-47A7-8429-88CEB96653A9}" dt="2024-07-31T10:34:24.766" v="2407" actId="1076"/>
          <ac:cxnSpMkLst>
            <pc:docMk/>
            <pc:sldMk cId="2407353391" sldId="257"/>
            <ac:cxnSpMk id="46" creationId="{5BC0BF20-D7C3-ACB7-D314-9AE9A7454F6A}"/>
          </ac:cxnSpMkLst>
        </pc:cxnChg>
        <pc:cxnChg chg="add mod">
          <ac:chgData name="Jodie Watson" userId="dae43fcf-4547-4a1b-85b1-d8b3b0ca69ba" providerId="ADAL" clId="{D84D3ED2-E3DA-47A7-8429-88CEB96653A9}" dt="2024-07-31T10:34:18.309" v="2404"/>
          <ac:cxnSpMkLst>
            <pc:docMk/>
            <pc:sldMk cId="2407353391" sldId="257"/>
            <ac:cxnSpMk id="51" creationId="{1DDAE907-5C08-E6D2-E182-AB32F0FCB9E4}"/>
          </ac:cxnSpMkLst>
        </pc:cxnChg>
      </pc:sldChg>
      <pc:sldChg chg="del">
        <pc:chgData name="Jodie Watson" userId="dae43fcf-4547-4a1b-85b1-d8b3b0ca69ba" providerId="ADAL" clId="{D84D3ED2-E3DA-47A7-8429-88CEB96653A9}" dt="2024-07-31T10:11:42.735" v="2" actId="47"/>
        <pc:sldMkLst>
          <pc:docMk/>
          <pc:sldMk cId="1034848114" sldId="258"/>
        </pc:sldMkLst>
      </pc:sldChg>
      <pc:sldChg chg="del">
        <pc:chgData name="Jodie Watson" userId="dae43fcf-4547-4a1b-85b1-d8b3b0ca69ba" providerId="ADAL" clId="{D84D3ED2-E3DA-47A7-8429-88CEB96653A9}" dt="2024-07-31T10:11:44.563" v="3" actId="47"/>
        <pc:sldMkLst>
          <pc:docMk/>
          <pc:sldMk cId="331133412" sldId="259"/>
        </pc:sldMkLst>
      </pc:sldChg>
      <pc:sldChg chg="del">
        <pc:chgData name="Jodie Watson" userId="dae43fcf-4547-4a1b-85b1-d8b3b0ca69ba" providerId="ADAL" clId="{D84D3ED2-E3DA-47A7-8429-88CEB96653A9}" dt="2024-07-31T10:11:46.103" v="5" actId="47"/>
        <pc:sldMkLst>
          <pc:docMk/>
          <pc:sldMk cId="199214125" sldId="260"/>
        </pc:sldMkLst>
      </pc:sldChg>
      <pc:sldChg chg="del">
        <pc:chgData name="Jodie Watson" userId="dae43fcf-4547-4a1b-85b1-d8b3b0ca69ba" providerId="ADAL" clId="{D84D3ED2-E3DA-47A7-8429-88CEB96653A9}" dt="2024-07-31T10:11:45.520" v="4" actId="47"/>
        <pc:sldMkLst>
          <pc:docMk/>
          <pc:sldMk cId="2894759983" sldId="261"/>
        </pc:sldMkLst>
      </pc:sldChg>
      <pc:sldChg chg="del">
        <pc:chgData name="Jodie Watson" userId="dae43fcf-4547-4a1b-85b1-d8b3b0ca69ba" providerId="ADAL" clId="{D84D3ED2-E3DA-47A7-8429-88CEB96653A9}" dt="2024-07-31T10:11:46.566" v="6" actId="47"/>
        <pc:sldMkLst>
          <pc:docMk/>
          <pc:sldMk cId="3273809737" sldId="262"/>
        </pc:sldMkLst>
      </pc:sldChg>
      <pc:sldChg chg="del">
        <pc:chgData name="Jodie Watson" userId="dae43fcf-4547-4a1b-85b1-d8b3b0ca69ba" providerId="ADAL" clId="{D84D3ED2-E3DA-47A7-8429-88CEB96653A9}" dt="2024-07-31T10:11:47.520" v="8" actId="47"/>
        <pc:sldMkLst>
          <pc:docMk/>
          <pc:sldMk cId="2530924421" sldId="264"/>
        </pc:sldMkLst>
      </pc:sldChg>
      <pc:sldChg chg="del">
        <pc:chgData name="Jodie Watson" userId="dae43fcf-4547-4a1b-85b1-d8b3b0ca69ba" providerId="ADAL" clId="{D84D3ED2-E3DA-47A7-8429-88CEB96653A9}" dt="2024-07-31T10:11:47.033" v="7" actId="47"/>
        <pc:sldMkLst>
          <pc:docMk/>
          <pc:sldMk cId="1298273732" sldId="265"/>
        </pc:sldMkLst>
      </pc:sldChg>
      <pc:sldChg chg="del">
        <pc:chgData name="Jodie Watson" userId="dae43fcf-4547-4a1b-85b1-d8b3b0ca69ba" providerId="ADAL" clId="{D84D3ED2-E3DA-47A7-8429-88CEB96653A9}" dt="2024-07-31T10:11:48.784" v="9" actId="47"/>
        <pc:sldMkLst>
          <pc:docMk/>
          <pc:sldMk cId="2143472450" sldId="267"/>
        </pc:sldMkLst>
      </pc:sldChg>
      <pc:sldChg chg="del">
        <pc:chgData name="Jodie Watson" userId="dae43fcf-4547-4a1b-85b1-d8b3b0ca69ba" providerId="ADAL" clId="{D84D3ED2-E3DA-47A7-8429-88CEB96653A9}" dt="2024-07-31T10:11:50.796" v="10" actId="47"/>
        <pc:sldMkLst>
          <pc:docMk/>
          <pc:sldMk cId="4212663012" sldId="270"/>
        </pc:sldMkLst>
      </pc:sldChg>
      <pc:sldChg chg="del">
        <pc:chgData name="Jodie Watson" userId="dae43fcf-4547-4a1b-85b1-d8b3b0ca69ba" providerId="ADAL" clId="{D84D3ED2-E3DA-47A7-8429-88CEB96653A9}" dt="2024-07-31T10:11:56.532" v="14" actId="47"/>
        <pc:sldMkLst>
          <pc:docMk/>
          <pc:sldMk cId="2820168581" sldId="271"/>
        </pc:sldMkLst>
      </pc:sldChg>
      <pc:sldChg chg="del">
        <pc:chgData name="Jodie Watson" userId="dae43fcf-4547-4a1b-85b1-d8b3b0ca69ba" providerId="ADAL" clId="{D84D3ED2-E3DA-47A7-8429-88CEB96653A9}" dt="2024-07-31T10:11:55.063" v="13" actId="47"/>
        <pc:sldMkLst>
          <pc:docMk/>
          <pc:sldMk cId="394739031" sldId="272"/>
        </pc:sldMkLst>
      </pc:sldChg>
      <pc:sldChg chg="del">
        <pc:chgData name="Jodie Watson" userId="dae43fcf-4547-4a1b-85b1-d8b3b0ca69ba" providerId="ADAL" clId="{D84D3ED2-E3DA-47A7-8429-88CEB96653A9}" dt="2024-07-31T10:11:51.555" v="11" actId="47"/>
        <pc:sldMkLst>
          <pc:docMk/>
          <pc:sldMk cId="635121224" sldId="273"/>
        </pc:sldMkLst>
      </pc:sldChg>
      <pc:sldChg chg="del">
        <pc:chgData name="Jodie Watson" userId="dae43fcf-4547-4a1b-85b1-d8b3b0ca69ba" providerId="ADAL" clId="{D84D3ED2-E3DA-47A7-8429-88CEB96653A9}" dt="2024-07-31T10:11:54.214" v="12" actId="47"/>
        <pc:sldMkLst>
          <pc:docMk/>
          <pc:sldMk cId="3047245003" sldId="274"/>
        </pc:sldMkLst>
      </pc:sldChg>
      <pc:sldChg chg="del">
        <pc:chgData name="Jodie Watson" userId="dae43fcf-4547-4a1b-85b1-d8b3b0ca69ba" providerId="ADAL" clId="{D84D3ED2-E3DA-47A7-8429-88CEB96653A9}" dt="2024-07-31T10:11:40.291" v="1" actId="47"/>
        <pc:sldMkLst>
          <pc:docMk/>
          <pc:sldMk cId="2508678649" sldId="275"/>
        </pc:sldMkLst>
      </pc:sldChg>
      <pc:sldChg chg="del">
        <pc:chgData name="Jodie Watson" userId="dae43fcf-4547-4a1b-85b1-d8b3b0ca69ba" providerId="ADAL" clId="{D84D3ED2-E3DA-47A7-8429-88CEB96653A9}" dt="2024-07-31T10:11:57.937" v="15" actId="47"/>
        <pc:sldMkLst>
          <pc:docMk/>
          <pc:sldMk cId="436067328" sldId="276"/>
        </pc:sldMkLst>
      </pc:sldChg>
      <pc:sldChg chg="del">
        <pc:chgData name="Jodie Watson" userId="dae43fcf-4547-4a1b-85b1-d8b3b0ca69ba" providerId="ADAL" clId="{D84D3ED2-E3DA-47A7-8429-88CEB96653A9}" dt="2024-07-31T10:11:58.424" v="16" actId="47"/>
        <pc:sldMkLst>
          <pc:docMk/>
          <pc:sldMk cId="2869978759" sldId="277"/>
        </pc:sldMkLst>
      </pc:sldChg>
    </pc:docChg>
  </pc:docChgLst>
  <pc:docChgLst>
    <pc:chgData name="Jodie Watson" userId="dae43fcf-4547-4a1b-85b1-d8b3b0ca69ba" providerId="ADAL" clId="{30C0BED0-C224-4CB1-AE85-F48B1966305D}"/>
    <pc:docChg chg="custSel modSld">
      <pc:chgData name="Jodie Watson" userId="dae43fcf-4547-4a1b-85b1-d8b3b0ca69ba" providerId="ADAL" clId="{30C0BED0-C224-4CB1-AE85-F48B1966305D}" dt="2024-07-31T11:04:13.016" v="1638" actId="1076"/>
      <pc:docMkLst>
        <pc:docMk/>
      </pc:docMkLst>
      <pc:sldChg chg="addSp delSp modSp mod">
        <pc:chgData name="Jodie Watson" userId="dae43fcf-4547-4a1b-85b1-d8b3b0ca69ba" providerId="ADAL" clId="{30C0BED0-C224-4CB1-AE85-F48B1966305D}" dt="2024-07-31T11:04:13.016" v="1638" actId="1076"/>
        <pc:sldMkLst>
          <pc:docMk/>
          <pc:sldMk cId="2407353391" sldId="257"/>
        </pc:sldMkLst>
        <pc:spChg chg="mod">
          <ac:chgData name="Jodie Watson" userId="dae43fcf-4547-4a1b-85b1-d8b3b0ca69ba" providerId="ADAL" clId="{30C0BED0-C224-4CB1-AE85-F48B1966305D}" dt="2024-07-31T10:47:22.592" v="320" actId="20577"/>
          <ac:spMkLst>
            <pc:docMk/>
            <pc:sldMk cId="2407353391" sldId="257"/>
            <ac:spMk id="2" creationId="{00000000-0000-0000-0000-000000000000}"/>
          </ac:spMkLst>
        </pc:spChg>
        <pc:spChg chg="add mod">
          <ac:chgData name="Jodie Watson" userId="dae43fcf-4547-4a1b-85b1-d8b3b0ca69ba" providerId="ADAL" clId="{30C0BED0-C224-4CB1-AE85-F48B1966305D}" dt="2024-07-31T10:53:57.178" v="730" actId="20577"/>
          <ac:spMkLst>
            <pc:docMk/>
            <pc:sldMk cId="2407353391" sldId="257"/>
            <ac:spMk id="3" creationId="{F60FC3A8-47C8-EB69-19D2-7DC8FDF94EE5}"/>
          </ac:spMkLst>
        </pc:spChg>
        <pc:spChg chg="mod">
          <ac:chgData name="Jodie Watson" userId="dae43fcf-4547-4a1b-85b1-d8b3b0ca69ba" providerId="ADAL" clId="{30C0BED0-C224-4CB1-AE85-F48B1966305D}" dt="2024-07-31T10:48:02.395" v="330" actId="20577"/>
          <ac:spMkLst>
            <pc:docMk/>
            <pc:sldMk cId="2407353391" sldId="257"/>
            <ac:spMk id="7" creationId="{00000000-0000-0000-0000-000000000000}"/>
          </ac:spMkLst>
        </pc:spChg>
        <pc:spChg chg="add mod">
          <ac:chgData name="Jodie Watson" userId="dae43fcf-4547-4a1b-85b1-d8b3b0ca69ba" providerId="ADAL" clId="{30C0BED0-C224-4CB1-AE85-F48B1966305D}" dt="2024-07-31T11:00:01.050" v="1549" actId="20577"/>
          <ac:spMkLst>
            <pc:docMk/>
            <pc:sldMk cId="2407353391" sldId="257"/>
            <ac:spMk id="10" creationId="{9879D93E-C2A3-380A-BDD2-66ABE8B6761C}"/>
          </ac:spMkLst>
        </pc:spChg>
        <pc:spChg chg="add mod">
          <ac:chgData name="Jodie Watson" userId="dae43fcf-4547-4a1b-85b1-d8b3b0ca69ba" providerId="ADAL" clId="{30C0BED0-C224-4CB1-AE85-F48B1966305D}" dt="2024-07-31T10:57:10.952" v="1101" actId="1076"/>
          <ac:spMkLst>
            <pc:docMk/>
            <pc:sldMk cId="2407353391" sldId="257"/>
            <ac:spMk id="11" creationId="{74143639-F698-DD21-2D30-97F79DC7E23B}"/>
          </ac:spMkLst>
        </pc:spChg>
        <pc:spChg chg="add del mod">
          <ac:chgData name="Jodie Watson" userId="dae43fcf-4547-4a1b-85b1-d8b3b0ca69ba" providerId="ADAL" clId="{30C0BED0-C224-4CB1-AE85-F48B1966305D}" dt="2024-07-31T10:59:16.182" v="1432" actId="478"/>
          <ac:spMkLst>
            <pc:docMk/>
            <pc:sldMk cId="2407353391" sldId="257"/>
            <ac:spMk id="13" creationId="{0D2E96B5-4CC7-C870-5F3E-DC450546DA67}"/>
          </ac:spMkLst>
        </pc:spChg>
        <pc:spChg chg="add mod">
          <ac:chgData name="Jodie Watson" userId="dae43fcf-4547-4a1b-85b1-d8b3b0ca69ba" providerId="ADAL" clId="{30C0BED0-C224-4CB1-AE85-F48B1966305D}" dt="2024-07-31T11:01:10.481" v="1628" actId="14100"/>
          <ac:spMkLst>
            <pc:docMk/>
            <pc:sldMk cId="2407353391" sldId="257"/>
            <ac:spMk id="16" creationId="{E1BE9B83-B809-4396-741B-EC89ED4642A1}"/>
          </ac:spMkLst>
        </pc:spChg>
        <pc:spChg chg="del mod">
          <ac:chgData name="Jodie Watson" userId="dae43fcf-4547-4a1b-85b1-d8b3b0ca69ba" providerId="ADAL" clId="{30C0BED0-C224-4CB1-AE85-F48B1966305D}" dt="2024-07-31T10:56:16.834" v="1024" actId="478"/>
          <ac:spMkLst>
            <pc:docMk/>
            <pc:sldMk cId="2407353391" sldId="257"/>
            <ac:spMk id="24" creationId="{5CC5AEA1-20EC-DCD2-18CB-EAAB0DEE03B3}"/>
          </ac:spMkLst>
        </pc:spChg>
        <pc:spChg chg="del">
          <ac:chgData name="Jodie Watson" userId="dae43fcf-4547-4a1b-85b1-d8b3b0ca69ba" providerId="ADAL" clId="{30C0BED0-C224-4CB1-AE85-F48B1966305D}" dt="2024-07-31T10:47:51.701" v="327" actId="478"/>
          <ac:spMkLst>
            <pc:docMk/>
            <pc:sldMk cId="2407353391" sldId="257"/>
            <ac:spMk id="25" creationId="{1FBD4DA0-AFE4-0B7C-4FA8-75D5575D18AB}"/>
          </ac:spMkLst>
        </pc:spChg>
        <pc:spChg chg="mod">
          <ac:chgData name="Jodie Watson" userId="dae43fcf-4547-4a1b-85b1-d8b3b0ca69ba" providerId="ADAL" clId="{30C0BED0-C224-4CB1-AE85-F48B1966305D}" dt="2024-07-31T10:47:50.063" v="326" actId="1076"/>
          <ac:spMkLst>
            <pc:docMk/>
            <pc:sldMk cId="2407353391" sldId="257"/>
            <ac:spMk id="26" creationId="{A2D9766F-B0E8-9052-F2AF-4979F59C2078}"/>
          </ac:spMkLst>
        </pc:spChg>
        <pc:spChg chg="mod">
          <ac:chgData name="Jodie Watson" userId="dae43fcf-4547-4a1b-85b1-d8b3b0ca69ba" providerId="ADAL" clId="{30C0BED0-C224-4CB1-AE85-F48B1966305D}" dt="2024-07-31T10:52:53.431" v="702" actId="1076"/>
          <ac:spMkLst>
            <pc:docMk/>
            <pc:sldMk cId="2407353391" sldId="257"/>
            <ac:spMk id="39" creationId="{5FA83370-F898-B8CE-4225-3188ED7D0E01}"/>
          </ac:spMkLst>
        </pc:spChg>
        <pc:spChg chg="del">
          <ac:chgData name="Jodie Watson" userId="dae43fcf-4547-4a1b-85b1-d8b3b0ca69ba" providerId="ADAL" clId="{30C0BED0-C224-4CB1-AE85-F48B1966305D}" dt="2024-07-31T10:53:16.202" v="710" actId="478"/>
          <ac:spMkLst>
            <pc:docMk/>
            <pc:sldMk cId="2407353391" sldId="257"/>
            <ac:spMk id="45" creationId="{14D30A15-219A-97DD-9CBA-B0A5AB7C79C9}"/>
          </ac:spMkLst>
        </pc:spChg>
        <pc:spChg chg="mod">
          <ac:chgData name="Jodie Watson" userId="dae43fcf-4547-4a1b-85b1-d8b3b0ca69ba" providerId="ADAL" clId="{30C0BED0-C224-4CB1-AE85-F48B1966305D}" dt="2024-07-31T10:56:09.283" v="1023" actId="313"/>
          <ac:spMkLst>
            <pc:docMk/>
            <pc:sldMk cId="2407353391" sldId="257"/>
            <ac:spMk id="50" creationId="{56C7E066-2E80-F5E0-3A29-4AE9DCC6FE10}"/>
          </ac:spMkLst>
        </pc:spChg>
        <pc:picChg chg="add mod">
          <ac:chgData name="Jodie Watson" userId="dae43fcf-4547-4a1b-85b1-d8b3b0ca69ba" providerId="ADAL" clId="{30C0BED0-C224-4CB1-AE85-F48B1966305D}" dt="2024-07-31T10:50:55.944" v="484" actId="1076"/>
          <ac:picMkLst>
            <pc:docMk/>
            <pc:sldMk cId="2407353391" sldId="257"/>
            <ac:picMk id="6" creationId="{9DCCCAEF-C357-3C27-4E92-54507561F0DA}"/>
          </ac:picMkLst>
        </pc:picChg>
        <pc:picChg chg="add mod modCrop">
          <ac:chgData name="Jodie Watson" userId="dae43fcf-4547-4a1b-85b1-d8b3b0ca69ba" providerId="ADAL" clId="{30C0BED0-C224-4CB1-AE85-F48B1966305D}" dt="2024-07-31T10:53:29.552" v="717" actId="1076"/>
          <ac:picMkLst>
            <pc:docMk/>
            <pc:sldMk cId="2407353391" sldId="257"/>
            <ac:picMk id="8" creationId="{65917280-5C15-D36F-7446-D468911372BB}"/>
          </ac:picMkLst>
        </pc:picChg>
        <pc:picChg chg="del">
          <ac:chgData name="Jodie Watson" userId="dae43fcf-4547-4a1b-85b1-d8b3b0ca69ba" providerId="ADAL" clId="{30C0BED0-C224-4CB1-AE85-F48B1966305D}" dt="2024-07-31T10:44:56.109" v="1" actId="478"/>
          <ac:picMkLst>
            <pc:docMk/>
            <pc:sldMk cId="2407353391" sldId="257"/>
            <ac:picMk id="9" creationId="{F18D9536-9DF4-742F-4FFE-1A94CEE1ADBE}"/>
          </ac:picMkLst>
        </pc:picChg>
        <pc:picChg chg="del">
          <ac:chgData name="Jodie Watson" userId="dae43fcf-4547-4a1b-85b1-d8b3b0ca69ba" providerId="ADAL" clId="{30C0BED0-C224-4CB1-AE85-F48B1966305D}" dt="2024-07-31T10:44:55.706" v="0" actId="478"/>
          <ac:picMkLst>
            <pc:docMk/>
            <pc:sldMk cId="2407353391" sldId="257"/>
            <ac:picMk id="12" creationId="{6F833F3E-8FAC-05CC-0B83-7B6B3C4DEE7E}"/>
          </ac:picMkLst>
        </pc:picChg>
        <pc:picChg chg="add mod">
          <ac:chgData name="Jodie Watson" userId="dae43fcf-4547-4a1b-85b1-d8b3b0ca69ba" providerId="ADAL" clId="{30C0BED0-C224-4CB1-AE85-F48B1966305D}" dt="2024-07-31T11:01:12.818" v="1629" actId="1076"/>
          <ac:picMkLst>
            <pc:docMk/>
            <pc:sldMk cId="2407353391" sldId="257"/>
            <ac:picMk id="15" creationId="{87AD5304-975B-BD2E-449E-DA79A0AED664}"/>
          </ac:picMkLst>
        </pc:picChg>
        <pc:picChg chg="mod">
          <ac:chgData name="Jodie Watson" userId="dae43fcf-4547-4a1b-85b1-d8b3b0ca69ba" providerId="ADAL" clId="{30C0BED0-C224-4CB1-AE85-F48B1966305D}" dt="2024-07-31T10:53:12.632" v="708" actId="1076"/>
          <ac:picMkLst>
            <pc:docMk/>
            <pc:sldMk cId="2407353391" sldId="257"/>
            <ac:picMk id="17" creationId="{1E17E4C9-456D-9103-3813-3DC0EFDAB227}"/>
          </ac:picMkLst>
        </pc:picChg>
        <pc:picChg chg="add mod">
          <ac:chgData name="Jodie Watson" userId="dae43fcf-4547-4a1b-85b1-d8b3b0ca69ba" providerId="ADAL" clId="{30C0BED0-C224-4CB1-AE85-F48B1966305D}" dt="2024-07-31T11:02:09.497" v="1633" actId="1076"/>
          <ac:picMkLst>
            <pc:docMk/>
            <pc:sldMk cId="2407353391" sldId="257"/>
            <ac:picMk id="19" creationId="{60989E56-59A4-0574-6773-D966D846B8F7}"/>
          </ac:picMkLst>
        </pc:picChg>
        <pc:picChg chg="add mod">
          <ac:chgData name="Jodie Watson" userId="dae43fcf-4547-4a1b-85b1-d8b3b0ca69ba" providerId="ADAL" clId="{30C0BED0-C224-4CB1-AE85-F48B1966305D}" dt="2024-07-31T11:04:13.016" v="1638" actId="1076"/>
          <ac:picMkLst>
            <pc:docMk/>
            <pc:sldMk cId="2407353391" sldId="257"/>
            <ac:picMk id="21" creationId="{219B8AB6-35DF-DF1F-2226-CBFE1E64F4D6}"/>
          </ac:picMkLst>
        </pc:picChg>
        <pc:picChg chg="del">
          <ac:chgData name="Jodie Watson" userId="dae43fcf-4547-4a1b-85b1-d8b3b0ca69ba" providerId="ADAL" clId="{30C0BED0-C224-4CB1-AE85-F48B1966305D}" dt="2024-07-31T10:50:16.657" v="476" actId="478"/>
          <ac:picMkLst>
            <pc:docMk/>
            <pc:sldMk cId="2407353391" sldId="257"/>
            <ac:picMk id="29" creationId="{DBB80EE7-06F8-5E34-BB5F-B9141DABD430}"/>
          </ac:picMkLst>
        </pc:picChg>
        <pc:picChg chg="del">
          <ac:chgData name="Jodie Watson" userId="dae43fcf-4547-4a1b-85b1-d8b3b0ca69ba" providerId="ADAL" clId="{30C0BED0-C224-4CB1-AE85-F48B1966305D}" dt="2024-07-31T10:50:17.010" v="477" actId="478"/>
          <ac:picMkLst>
            <pc:docMk/>
            <pc:sldMk cId="2407353391" sldId="257"/>
            <ac:picMk id="36" creationId="{F0ED12D3-4473-C8CD-9CD6-3454C94600DD}"/>
          </ac:picMkLst>
        </pc:picChg>
        <pc:picChg chg="mod">
          <ac:chgData name="Jodie Watson" userId="dae43fcf-4547-4a1b-85b1-d8b3b0ca69ba" providerId="ADAL" clId="{30C0BED0-C224-4CB1-AE85-F48B1966305D}" dt="2024-07-31T10:52:54.690" v="703" actId="1076"/>
          <ac:picMkLst>
            <pc:docMk/>
            <pc:sldMk cId="2407353391" sldId="257"/>
            <ac:picMk id="38" creationId="{0D4E7C3A-A11C-B982-EFAC-4F6559E5D400}"/>
          </ac:picMkLst>
        </pc:picChg>
        <pc:picChg chg="del">
          <ac:chgData name="Jodie Watson" userId="dae43fcf-4547-4a1b-85b1-d8b3b0ca69ba" providerId="ADAL" clId="{30C0BED0-C224-4CB1-AE85-F48B1966305D}" dt="2024-07-31T10:53:14.102" v="709" actId="478"/>
          <ac:picMkLst>
            <pc:docMk/>
            <pc:sldMk cId="2407353391" sldId="257"/>
            <ac:picMk id="44" creationId="{39A9327A-3283-A5D7-6077-8FF26FA4E042}"/>
          </ac:picMkLst>
        </pc:picChg>
        <pc:picChg chg="mod">
          <ac:chgData name="Jodie Watson" userId="dae43fcf-4547-4a1b-85b1-d8b3b0ca69ba" providerId="ADAL" clId="{30C0BED0-C224-4CB1-AE85-F48B1966305D}" dt="2024-07-31T10:53:34.719" v="718" actId="1076"/>
          <ac:picMkLst>
            <pc:docMk/>
            <pc:sldMk cId="2407353391" sldId="257"/>
            <ac:picMk id="49" creationId="{3DA881B7-309F-55C7-4A9D-B1C3B6F5CA11}"/>
          </ac:picMkLst>
        </pc:picChg>
        <pc:cxnChg chg="mod">
          <ac:chgData name="Jodie Watson" userId="dae43fcf-4547-4a1b-85b1-d8b3b0ca69ba" providerId="ADAL" clId="{30C0BED0-C224-4CB1-AE85-F48B1966305D}" dt="2024-07-31T10:52:57.359" v="704" actId="1076"/>
          <ac:cxnSpMkLst>
            <pc:docMk/>
            <pc:sldMk cId="2407353391" sldId="257"/>
            <ac:cxnSpMk id="41" creationId="{8C0B2AAB-37DB-3B94-2363-0C61BD64923C}"/>
          </ac:cxnSpMkLst>
        </pc:cxnChg>
        <pc:cxnChg chg="mod">
          <ac:chgData name="Jodie Watson" userId="dae43fcf-4547-4a1b-85b1-d8b3b0ca69ba" providerId="ADAL" clId="{30C0BED0-C224-4CB1-AE85-F48B1966305D}" dt="2024-07-31T10:53:01.096" v="705" actId="1076"/>
          <ac:cxnSpMkLst>
            <pc:docMk/>
            <pc:sldMk cId="2407353391" sldId="257"/>
            <ac:cxnSpMk id="42" creationId="{9CD49572-4D43-4BB3-3CE3-FC1E4A0D566E}"/>
          </ac:cxnSpMkLst>
        </pc:cxnChg>
        <pc:cxnChg chg="del">
          <ac:chgData name="Jodie Watson" userId="dae43fcf-4547-4a1b-85b1-d8b3b0ca69ba" providerId="ADAL" clId="{30C0BED0-C224-4CB1-AE85-F48B1966305D}" dt="2024-07-31T10:56:18.431" v="1025" actId="478"/>
          <ac:cxnSpMkLst>
            <pc:docMk/>
            <pc:sldMk cId="2407353391" sldId="257"/>
            <ac:cxnSpMk id="46" creationId="{5BC0BF20-D7C3-ACB7-D314-9AE9A7454F6A}"/>
          </ac:cxnSpMkLst>
        </pc:cxnChg>
        <pc:cxnChg chg="mod">
          <ac:chgData name="Jodie Watson" userId="dae43fcf-4547-4a1b-85b1-d8b3b0ca69ba" providerId="ADAL" clId="{30C0BED0-C224-4CB1-AE85-F48B1966305D}" dt="2024-07-31T10:53:37.279" v="719" actId="1076"/>
          <ac:cxnSpMkLst>
            <pc:docMk/>
            <pc:sldMk cId="2407353391" sldId="257"/>
            <ac:cxnSpMk id="51" creationId="{1DDAE907-5C08-E6D2-E182-AB32F0FCB9E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02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47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5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5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9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6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4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89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94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5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2FCC-CDBC-48EB-ABEB-61A5648F4178}" type="datetimeFigureOut">
              <a:rPr lang="en-GB" smtClean="0"/>
              <a:t>31/07/2024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F9AF0-8766-4CC2-9B34-6874368B43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79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007" y="133149"/>
            <a:ext cx="11712633" cy="789564"/>
          </a:xfrm>
        </p:spPr>
        <p:txBody>
          <a:bodyPr>
            <a:noAutofit/>
          </a:bodyPr>
          <a:lstStyle/>
          <a:p>
            <a:r>
              <a:rPr lang="en-GB" sz="4800" b="1" u="sng" dirty="0">
                <a:solidFill>
                  <a:srgbClr val="C00000"/>
                </a:solidFill>
                <a:latin typeface="Letter-join Plus 36" panose="02000505000000020003" pitchFamily="50" charset="0"/>
              </a:rPr>
              <a:t>Oracy in Writing</a:t>
            </a:r>
            <a:endParaRPr lang="en-GB" sz="3200" u="sng" dirty="0">
              <a:solidFill>
                <a:srgbClr val="C00000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575" y="133149"/>
            <a:ext cx="856066" cy="856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006" y="893704"/>
            <a:ext cx="2509570" cy="1985159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Letter-join Plus 36" panose="02000505000000020003" pitchFamily="50" charset="0"/>
              </a:rPr>
              <a:t>Text Interrogation </a:t>
            </a:r>
          </a:p>
          <a:p>
            <a:pPr algn="ctr"/>
            <a:endParaRPr lang="en-GB" sz="1400" u="sng" dirty="0">
              <a:latin typeface="Letter-join Plus 36" panose="02000505000000020003" pitchFamily="50" charset="0"/>
            </a:endParaRPr>
          </a:p>
          <a:p>
            <a:r>
              <a:rPr lang="en-GB" sz="1200" dirty="0">
                <a:latin typeface="Letter-join Plus 36" panose="02000505000000020003" pitchFamily="50" charset="0"/>
              </a:rPr>
              <a:t>During the text interrogation lesson pose the question: </a:t>
            </a:r>
          </a:p>
          <a:p>
            <a:r>
              <a:rPr lang="en-GB" sz="1200" b="1" dirty="0">
                <a:latin typeface="Letter-join Plus 36" panose="02000505000000020003" pitchFamily="50" charset="0"/>
              </a:rPr>
              <a:t>What makes this text successful or unsuccessful? </a:t>
            </a:r>
          </a:p>
          <a:p>
            <a:r>
              <a:rPr lang="en-GB" sz="1200" dirty="0">
                <a:latin typeface="Letter-join Plus 36" panose="02000505000000020003" pitchFamily="50" charset="0"/>
              </a:rPr>
              <a:t>Children can have opportunity to discuss this genre of text whilst developing their oracy skills. </a:t>
            </a:r>
          </a:p>
          <a:p>
            <a:endParaRPr lang="en-GB" sz="1100" b="1" dirty="0">
              <a:latin typeface="Letter-join Plus 36" panose="02000505000000020003" pitchFamily="50" charset="0"/>
            </a:endParaRPr>
          </a:p>
        </p:txBody>
      </p:sp>
      <p:sp>
        <p:nvSpPr>
          <p:cNvPr id="4" name="AutoShape 4" descr="Image result for paintbrush black and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17E4C9-456D-9103-3813-3DC0EFDAB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308" y="3436479"/>
            <a:ext cx="2309151" cy="2999179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A2D9766F-B0E8-9052-F2AF-4979F59C2078}"/>
              </a:ext>
            </a:extLst>
          </p:cNvPr>
          <p:cNvSpPr/>
          <p:nvPr/>
        </p:nvSpPr>
        <p:spPr>
          <a:xfrm>
            <a:off x="2828106" y="1804473"/>
            <a:ext cx="370404" cy="1636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D4E7C3A-A11C-B982-EFAC-4F6559E5D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06" y="3436479"/>
            <a:ext cx="2573604" cy="145343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FA83370-F898-B8CE-4225-3188ED7D0E01}"/>
              </a:ext>
            </a:extLst>
          </p:cNvPr>
          <p:cNvSpPr txBox="1"/>
          <p:nvPr/>
        </p:nvSpPr>
        <p:spPr>
          <a:xfrm>
            <a:off x="258038" y="5243806"/>
            <a:ext cx="2509570" cy="938719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etter-join Plus 36" panose="02000505000000020003" pitchFamily="50" charset="0"/>
              </a:rPr>
              <a:t>Concept cartoons, They could answer the deeper thinking questions. Who do the children agree or disagrees with? Encourage the use of talk tactics with this resource.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C0B2AAB-37DB-3B94-2363-0C61BD64923C}"/>
              </a:ext>
            </a:extLst>
          </p:cNvPr>
          <p:cNvCxnSpPr/>
          <p:nvPr/>
        </p:nvCxnSpPr>
        <p:spPr>
          <a:xfrm>
            <a:off x="1512823" y="3011043"/>
            <a:ext cx="0" cy="425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CD49572-4D43-4BB3-3CE3-FC1E4A0D566E}"/>
              </a:ext>
            </a:extLst>
          </p:cNvPr>
          <p:cNvCxnSpPr/>
          <p:nvPr/>
        </p:nvCxnSpPr>
        <p:spPr>
          <a:xfrm>
            <a:off x="1512823" y="4703299"/>
            <a:ext cx="0" cy="425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3DA881B7-309F-55C7-4A9D-B1C3B6F5CA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25" t="12397" r="9356"/>
          <a:stretch/>
        </p:blipFill>
        <p:spPr>
          <a:xfrm>
            <a:off x="6557592" y="1047925"/>
            <a:ext cx="2622889" cy="170035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6C7E066-2E80-F5E0-3A29-4AE9DCC6FE10}"/>
              </a:ext>
            </a:extLst>
          </p:cNvPr>
          <p:cNvSpPr txBox="1"/>
          <p:nvPr/>
        </p:nvSpPr>
        <p:spPr>
          <a:xfrm>
            <a:off x="9412318" y="1047925"/>
            <a:ext cx="2513676" cy="1446550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etter-join Plus 36" panose="02000505000000020003" pitchFamily="50" charset="0"/>
              </a:rPr>
              <a:t>Their ideas could be discussed, and groupings could be experimented with. </a:t>
            </a:r>
          </a:p>
          <a:p>
            <a:r>
              <a:rPr lang="en-GB" sz="1100" dirty="0">
                <a:latin typeface="Letter-join Plus 36" panose="02000505000000020003" pitchFamily="50" charset="0"/>
              </a:rPr>
              <a:t>Nesting will give children a chance to think of their ideas before sharing them with other children. </a:t>
            </a:r>
          </a:p>
          <a:p>
            <a:r>
              <a:rPr lang="en-GB" sz="1100" dirty="0">
                <a:latin typeface="Letter-join Plus 36" panose="02000505000000020003" pitchFamily="50" charset="0"/>
              </a:rPr>
              <a:t>Pairs and Trios is a great way to discuss ideas and receive peer feedback before feeding ideas back to the whole class. 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DDAE907-5C08-E6D2-E182-AB32F0FCB9E4}"/>
              </a:ext>
            </a:extLst>
          </p:cNvPr>
          <p:cNvCxnSpPr>
            <a:cxnSpLocks/>
          </p:cNvCxnSpPr>
          <p:nvPr/>
        </p:nvCxnSpPr>
        <p:spPr>
          <a:xfrm>
            <a:off x="6039496" y="2023899"/>
            <a:ext cx="518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60FC3A8-47C8-EB69-19D2-7DC8FDF94EE5}"/>
              </a:ext>
            </a:extLst>
          </p:cNvPr>
          <p:cNvSpPr txBox="1"/>
          <p:nvPr/>
        </p:nvSpPr>
        <p:spPr>
          <a:xfrm>
            <a:off x="3358105" y="908209"/>
            <a:ext cx="2509570" cy="2231380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Letter-join Plus 36" panose="02000505000000020003" pitchFamily="50" charset="0"/>
              </a:rPr>
              <a:t>Honing Writing Skills</a:t>
            </a:r>
          </a:p>
          <a:p>
            <a:pPr algn="ctr"/>
            <a:r>
              <a:rPr lang="en-GB" sz="1400" u="sng" dirty="0">
                <a:latin typeface="Letter-join Plus 36" panose="02000505000000020003" pitchFamily="50" charset="0"/>
              </a:rPr>
              <a:t>Sentence Stacking and Short Burst</a:t>
            </a:r>
          </a:p>
          <a:p>
            <a:pPr algn="ctr"/>
            <a:endParaRPr lang="en-GB" sz="1400" u="sng" dirty="0">
              <a:latin typeface="Letter-join Plus 36" panose="02000505000000020003" pitchFamily="50" charset="0"/>
            </a:endParaRPr>
          </a:p>
          <a:p>
            <a:r>
              <a:rPr lang="en-GB" sz="1200" dirty="0">
                <a:latin typeface="Letter-join Plus 36" panose="02000505000000020003" pitchFamily="50" charset="0"/>
              </a:rPr>
              <a:t>Children have many opportunities to discuss ideas for their writing during the sentence stacking lessons. </a:t>
            </a:r>
          </a:p>
          <a:p>
            <a:r>
              <a:rPr lang="en-GB" sz="1200" dirty="0">
                <a:latin typeface="Letter-join Plus 36" panose="02000505000000020003" pitchFamily="50" charset="0"/>
              </a:rPr>
              <a:t>Children could develop their oracy skills throughout these sessions by experimenting with groupings. </a:t>
            </a:r>
          </a:p>
          <a:p>
            <a:endParaRPr lang="en-GB" sz="1100" b="1" dirty="0">
              <a:latin typeface="Letter-join Plus 36" panose="02000505000000020003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CCCAEF-C357-3C27-4E92-54507561F0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51" y="232591"/>
            <a:ext cx="722447" cy="981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917280-5C15-D36F-7446-D468911372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13" t="11401" r="49026" b="3220"/>
          <a:stretch/>
        </p:blipFill>
        <p:spPr>
          <a:xfrm>
            <a:off x="3070988" y="241055"/>
            <a:ext cx="513939" cy="1334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9D93E-C2A3-380A-BDD2-66ABE8B6761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36421" y="3598536"/>
            <a:ext cx="2509570" cy="3108543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>
                <a:latin typeface="Letter-join Plus 36" panose="02000505000000020003" pitchFamily="50" charset="0"/>
              </a:rPr>
              <a:t>Independent Writing</a:t>
            </a:r>
          </a:p>
          <a:p>
            <a:pPr algn="ctr"/>
            <a:r>
              <a:rPr lang="en-GB" sz="1400" u="sng" dirty="0">
                <a:latin typeface="Letter-join Plus 36" panose="02000505000000020003" pitchFamily="50" charset="0"/>
              </a:rPr>
              <a:t>Editing and Improving</a:t>
            </a:r>
          </a:p>
          <a:p>
            <a:endParaRPr lang="en-GB" sz="1200" dirty="0">
              <a:latin typeface="Letter-join Plus 36" panose="02000505000000020003" pitchFamily="50" charset="0"/>
            </a:endParaRPr>
          </a:p>
          <a:p>
            <a:r>
              <a:rPr lang="en-GB" sz="1200" dirty="0">
                <a:latin typeface="Letter-join Plus 36" panose="02000505000000020003" pitchFamily="50" charset="0"/>
              </a:rPr>
              <a:t>Children have many opportunities to read each other's work and provide feedback. </a:t>
            </a:r>
          </a:p>
          <a:p>
            <a:r>
              <a:rPr lang="en-GB" sz="1200" dirty="0">
                <a:latin typeface="Letter-join Plus 36" panose="02000505000000020003" pitchFamily="50" charset="0"/>
              </a:rPr>
              <a:t>Grouping could be experimented with again. </a:t>
            </a:r>
          </a:p>
          <a:p>
            <a:r>
              <a:rPr lang="en-GB" sz="1200" dirty="0">
                <a:latin typeface="Letter-join Plus 36" panose="02000505000000020003" pitchFamily="50" charset="0"/>
              </a:rPr>
              <a:t>Traverse could be used as children could explain why they like their piece of independent writing or what they could do in the editing and improving lesson . </a:t>
            </a:r>
          </a:p>
          <a:p>
            <a:r>
              <a:rPr lang="en-GB" sz="1200" dirty="0">
                <a:latin typeface="Letter-join Plus 36" panose="02000505000000020003" pitchFamily="50" charset="0"/>
              </a:rPr>
              <a:t>Children could then feedback about what they will do to improve their writing.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4143639-F698-DD21-2D30-97F79DC7E23B}"/>
              </a:ext>
            </a:extLst>
          </p:cNvPr>
          <p:cNvSpPr/>
          <p:nvPr/>
        </p:nvSpPr>
        <p:spPr>
          <a:xfrm rot="1136707">
            <a:off x="6148563" y="3217163"/>
            <a:ext cx="370404" cy="1636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D5304-975B-BD2E-449E-DA79A0AED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9095" y="3201940"/>
            <a:ext cx="2086446" cy="11584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BE9B83-B809-4396-741B-EC89ED4642A1}"/>
              </a:ext>
            </a:extLst>
          </p:cNvPr>
          <p:cNvSpPr txBox="1"/>
          <p:nvPr/>
        </p:nvSpPr>
        <p:spPr>
          <a:xfrm>
            <a:off x="8356720" y="2815205"/>
            <a:ext cx="3689100" cy="261610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Letter-join Plus 36" panose="02000505000000020003" pitchFamily="50" charset="0"/>
              </a:rPr>
              <a:t>Other example of the 60 Second Strategies could be weaved in.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989E56-59A4-0574-6773-D966D846B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6449" y="4386967"/>
            <a:ext cx="2302191" cy="12479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B8AB6-35DF-DF1F-2226-CBFE1E64F4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9551" y="5385517"/>
            <a:ext cx="2105990" cy="115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5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5" ma:contentTypeDescription="Create a new document." ma:contentTypeScope="" ma:versionID="daea3f94d4f766f0375910be9b2ba6fb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b21c9591371f1f850aced41d961ed5ca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20A8C1-18BA-43E1-8CA2-CC238013CB60}">
  <ds:schemaRefs>
    <ds:schemaRef ds:uri="http://schemas.microsoft.com/office/2006/metadata/properties"/>
    <ds:schemaRef ds:uri="http://schemas.microsoft.com/office/infopath/2007/PartnerControls"/>
    <ds:schemaRef ds:uri="fbfaf87b-7bdd-4c4f-a8f3-ec676afede73"/>
    <ds:schemaRef ds:uri="597c8b6c-d28d-4116-9221-2285f0b83890"/>
  </ds:schemaRefs>
</ds:datastoreItem>
</file>

<file path=customXml/itemProps2.xml><?xml version="1.0" encoding="utf-8"?>
<ds:datastoreItem xmlns:ds="http://schemas.openxmlformats.org/officeDocument/2006/customXml" ds:itemID="{5C1DCBF0-48B9-4EDF-A273-5DFBFBBB9A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af87b-7bdd-4c4f-a8f3-ec676afede73"/>
    <ds:schemaRef ds:uri="597c8b6c-d28d-4116-9221-2285f0b83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E1515B-195D-4687-91DA-F6ED517567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239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Letter-join Plus 36</vt:lpstr>
      <vt:lpstr>Office Theme</vt:lpstr>
      <vt:lpstr>Oracy in Writing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Write Stuff @Middlethorpe</dc:title>
  <dc:creator>Natalie Message</dc:creator>
  <cp:lastModifiedBy>Jodie Watson</cp:lastModifiedBy>
  <cp:revision>24</cp:revision>
  <cp:lastPrinted>2021-11-16T15:52:57Z</cp:lastPrinted>
  <dcterms:created xsi:type="dcterms:W3CDTF">2021-11-16T11:43:03Z</dcterms:created>
  <dcterms:modified xsi:type="dcterms:W3CDTF">2024-07-31T11:04:15Z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Order">
    <vt:r8>301800</vt:r8>
  </property>
  <property fmtid="{D5CDD505-2E9C-101B-9397-08002B2CF9AE}" pid="4" name="MediaServiceImageTags">
    <vt:lpwstr/>
  </property>
</Properties>
</file>