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4"/>
    <p:sldMasterId id="2147483703" r:id="rId5"/>
    <p:sldMasterId id="2147483692" r:id="rId6"/>
    <p:sldMasterId id="2147483705" r:id="rId7"/>
  </p:sldMasterIdLst>
  <p:notesMasterIdLst>
    <p:notesMasterId r:id="rId9"/>
  </p:notesMasterIdLst>
  <p:sldIdLst>
    <p:sldId id="35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48A1"/>
    <a:srgbClr val="B2C484"/>
    <a:srgbClr val="2B323B"/>
    <a:srgbClr val="00B09B"/>
    <a:srgbClr val="F0EEEF"/>
    <a:srgbClr val="0D95BC"/>
    <a:srgbClr val="DF361F"/>
    <a:srgbClr val="6C2B43"/>
    <a:srgbClr val="7B0051"/>
    <a:srgbClr val="06395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EB8B9B2-56E6-4030-A2FB-79AAD758AB5C}" v="17" dt="2023-08-30T13:36:04.30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9630" autoAdjust="0"/>
    <p:restoredTop sz="96433" autoAdjust="0"/>
  </p:normalViewPr>
  <p:slideViewPr>
    <p:cSldViewPr snapToGrid="0" showGuides="1">
      <p:cViewPr varScale="1">
        <p:scale>
          <a:sx n="78" d="100"/>
          <a:sy n="78" d="100"/>
        </p:scale>
        <p:origin x="1349"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Master" Target="slideMasters/slideMaster4.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viewProps" Target="viewProps.xml"/><Relationship Id="rId5" Type="http://schemas.openxmlformats.org/officeDocument/2006/relationships/slideMaster" Target="slideMasters/slideMaster2.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die Watson" userId="dae43fcf-4547-4a1b-85b1-d8b3b0ca69ba" providerId="ADAL" clId="{8EB8B9B2-56E6-4030-A2FB-79AAD758AB5C}"/>
    <pc:docChg chg="custSel modSld">
      <pc:chgData name="Jodie Watson" userId="dae43fcf-4547-4a1b-85b1-d8b3b0ca69ba" providerId="ADAL" clId="{8EB8B9B2-56E6-4030-A2FB-79AAD758AB5C}" dt="2023-08-30T13:54:55.211" v="1191" actId="1076"/>
      <pc:docMkLst>
        <pc:docMk/>
      </pc:docMkLst>
      <pc:sldChg chg="addSp delSp modSp mod">
        <pc:chgData name="Jodie Watson" userId="dae43fcf-4547-4a1b-85b1-d8b3b0ca69ba" providerId="ADAL" clId="{8EB8B9B2-56E6-4030-A2FB-79AAD758AB5C}" dt="2023-08-30T13:54:55.211" v="1191" actId="1076"/>
        <pc:sldMkLst>
          <pc:docMk/>
          <pc:sldMk cId="2171223743" sldId="353"/>
        </pc:sldMkLst>
        <pc:spChg chg="mod">
          <ac:chgData name="Jodie Watson" userId="dae43fcf-4547-4a1b-85b1-d8b3b0ca69ba" providerId="ADAL" clId="{8EB8B9B2-56E6-4030-A2FB-79AAD758AB5C}" dt="2023-08-30T08:16:13.473" v="12" actId="20577"/>
          <ac:spMkLst>
            <pc:docMk/>
            <pc:sldMk cId="2171223743" sldId="353"/>
            <ac:spMk id="2" creationId="{2C2BFAE1-45D3-4B3B-81D2-0BF25FA84FB8}"/>
          </ac:spMkLst>
        </pc:spChg>
        <pc:spChg chg="add mod">
          <ac:chgData name="Jodie Watson" userId="dae43fcf-4547-4a1b-85b1-d8b3b0ca69ba" providerId="ADAL" clId="{8EB8B9B2-56E6-4030-A2FB-79AAD758AB5C}" dt="2023-08-30T13:45:14.196" v="1190" actId="1076"/>
          <ac:spMkLst>
            <pc:docMk/>
            <pc:sldMk cId="2171223743" sldId="353"/>
            <ac:spMk id="4" creationId="{617EC77E-9943-8EAB-8089-D05CE7E22165}"/>
          </ac:spMkLst>
        </pc:spChg>
        <pc:spChg chg="add mod">
          <ac:chgData name="Jodie Watson" userId="dae43fcf-4547-4a1b-85b1-d8b3b0ca69ba" providerId="ADAL" clId="{8EB8B9B2-56E6-4030-A2FB-79AAD758AB5C}" dt="2023-08-30T13:32:27.812" v="772" actId="1076"/>
          <ac:spMkLst>
            <pc:docMk/>
            <pc:sldMk cId="2171223743" sldId="353"/>
            <ac:spMk id="6" creationId="{08D7040D-43F7-2980-5529-5919355249B9}"/>
          </ac:spMkLst>
        </pc:spChg>
        <pc:spChg chg="add mod">
          <ac:chgData name="Jodie Watson" userId="dae43fcf-4547-4a1b-85b1-d8b3b0ca69ba" providerId="ADAL" clId="{8EB8B9B2-56E6-4030-A2FB-79AAD758AB5C}" dt="2023-08-30T13:33:55.580" v="936" actId="1076"/>
          <ac:spMkLst>
            <pc:docMk/>
            <pc:sldMk cId="2171223743" sldId="353"/>
            <ac:spMk id="16" creationId="{D5DCF00A-4291-1057-49FD-78F0C9707151}"/>
          </ac:spMkLst>
        </pc:spChg>
        <pc:spChg chg="add mod">
          <ac:chgData name="Jodie Watson" userId="dae43fcf-4547-4a1b-85b1-d8b3b0ca69ba" providerId="ADAL" clId="{8EB8B9B2-56E6-4030-A2FB-79AAD758AB5C}" dt="2023-08-30T13:54:55.211" v="1191" actId="1076"/>
          <ac:spMkLst>
            <pc:docMk/>
            <pc:sldMk cId="2171223743" sldId="353"/>
            <ac:spMk id="21" creationId="{6C1E4D89-86EF-66E8-8336-14C2FA30F653}"/>
          </ac:spMkLst>
        </pc:spChg>
        <pc:spChg chg="add mod">
          <ac:chgData name="Jodie Watson" userId="dae43fcf-4547-4a1b-85b1-d8b3b0ca69ba" providerId="ADAL" clId="{8EB8B9B2-56E6-4030-A2FB-79AAD758AB5C}" dt="2023-08-30T13:36:51.867" v="1188" actId="313"/>
          <ac:spMkLst>
            <pc:docMk/>
            <pc:sldMk cId="2171223743" sldId="353"/>
            <ac:spMk id="28" creationId="{3F6E333B-1E07-6D45-FC41-3626C5B09AD3}"/>
          </ac:spMkLst>
        </pc:spChg>
        <pc:spChg chg="add mod">
          <ac:chgData name="Jodie Watson" userId="dae43fcf-4547-4a1b-85b1-d8b3b0ca69ba" providerId="ADAL" clId="{8EB8B9B2-56E6-4030-A2FB-79AAD758AB5C}" dt="2023-08-30T08:36:39.027" v="45" actId="13822"/>
          <ac:spMkLst>
            <pc:docMk/>
            <pc:sldMk cId="2171223743" sldId="353"/>
            <ac:spMk id="43" creationId="{0D49533D-C997-B30A-60D0-519B81F8489E}"/>
          </ac:spMkLst>
        </pc:spChg>
        <pc:spChg chg="add mod">
          <ac:chgData name="Jodie Watson" userId="dae43fcf-4547-4a1b-85b1-d8b3b0ca69ba" providerId="ADAL" clId="{8EB8B9B2-56E6-4030-A2FB-79AAD758AB5C}" dt="2023-08-30T08:36:46.081" v="48" actId="1076"/>
          <ac:spMkLst>
            <pc:docMk/>
            <pc:sldMk cId="2171223743" sldId="353"/>
            <ac:spMk id="44" creationId="{CD666A39-1AA8-858F-5D34-16EE6A83151C}"/>
          </ac:spMkLst>
        </pc:spChg>
        <pc:spChg chg="add mod">
          <ac:chgData name="Jodie Watson" userId="dae43fcf-4547-4a1b-85b1-d8b3b0ca69ba" providerId="ADAL" clId="{8EB8B9B2-56E6-4030-A2FB-79AAD758AB5C}" dt="2023-08-30T08:36:55.721" v="53" actId="1076"/>
          <ac:spMkLst>
            <pc:docMk/>
            <pc:sldMk cId="2171223743" sldId="353"/>
            <ac:spMk id="45" creationId="{F31EB7BA-3AD7-F09F-EC65-3C07AB9CEB90}"/>
          </ac:spMkLst>
        </pc:spChg>
        <pc:spChg chg="add mod">
          <ac:chgData name="Jodie Watson" userId="dae43fcf-4547-4a1b-85b1-d8b3b0ca69ba" providerId="ADAL" clId="{8EB8B9B2-56E6-4030-A2FB-79AAD758AB5C}" dt="2023-08-30T08:37:09.897" v="57" actId="1076"/>
          <ac:spMkLst>
            <pc:docMk/>
            <pc:sldMk cId="2171223743" sldId="353"/>
            <ac:spMk id="46" creationId="{1AF29EEA-2303-B9E2-A17F-A502DD795F43}"/>
          </ac:spMkLst>
        </pc:spChg>
        <pc:spChg chg="add mod">
          <ac:chgData name="Jodie Watson" userId="dae43fcf-4547-4a1b-85b1-d8b3b0ca69ba" providerId="ADAL" clId="{8EB8B9B2-56E6-4030-A2FB-79AAD758AB5C}" dt="2023-08-30T08:37:19.064" v="61" actId="1076"/>
          <ac:spMkLst>
            <pc:docMk/>
            <pc:sldMk cId="2171223743" sldId="353"/>
            <ac:spMk id="47" creationId="{5624ECAB-E2B6-45F6-BB98-890CAE8353F3}"/>
          </ac:spMkLst>
        </pc:spChg>
        <pc:spChg chg="add mod">
          <ac:chgData name="Jodie Watson" userId="dae43fcf-4547-4a1b-85b1-d8b3b0ca69ba" providerId="ADAL" clId="{8EB8B9B2-56E6-4030-A2FB-79AAD758AB5C}" dt="2023-08-30T08:38:14.449" v="87" actId="688"/>
          <ac:spMkLst>
            <pc:docMk/>
            <pc:sldMk cId="2171223743" sldId="353"/>
            <ac:spMk id="48" creationId="{06B33A4F-95CF-E916-EFE3-C1773CF8B5B8}"/>
          </ac:spMkLst>
        </pc:spChg>
        <pc:spChg chg="add del mod">
          <ac:chgData name="Jodie Watson" userId="dae43fcf-4547-4a1b-85b1-d8b3b0ca69ba" providerId="ADAL" clId="{8EB8B9B2-56E6-4030-A2FB-79AAD758AB5C}" dt="2023-08-30T13:35:50.487" v="1028" actId="478"/>
          <ac:spMkLst>
            <pc:docMk/>
            <pc:sldMk cId="2171223743" sldId="353"/>
            <ac:spMk id="49" creationId="{425ED044-A137-CDE6-1F4D-38D43D39A2AA}"/>
          </ac:spMkLst>
        </pc:spChg>
        <pc:spChg chg="add mod">
          <ac:chgData name="Jodie Watson" userId="dae43fcf-4547-4a1b-85b1-d8b3b0ca69ba" providerId="ADAL" clId="{8EB8B9B2-56E6-4030-A2FB-79AAD758AB5C}" dt="2023-08-30T13:35:56.947" v="1033" actId="1076"/>
          <ac:spMkLst>
            <pc:docMk/>
            <pc:sldMk cId="2171223743" sldId="353"/>
            <ac:spMk id="50" creationId="{309B20B2-172D-D638-CE90-C10B5BB70172}"/>
          </ac:spMkLst>
        </pc:spChg>
        <pc:spChg chg="add del mod">
          <ac:chgData name="Jodie Watson" userId="dae43fcf-4547-4a1b-85b1-d8b3b0ca69ba" providerId="ADAL" clId="{8EB8B9B2-56E6-4030-A2FB-79AAD758AB5C}" dt="2023-08-30T08:38:14.703" v="89"/>
          <ac:spMkLst>
            <pc:docMk/>
            <pc:sldMk cId="2171223743" sldId="353"/>
            <ac:spMk id="51" creationId="{54D35C2B-FD66-6950-1B86-D2C09DA7B1FA}"/>
          </ac:spMkLst>
        </pc:spChg>
        <pc:spChg chg="add mod">
          <ac:chgData name="Jodie Watson" userId="dae43fcf-4547-4a1b-85b1-d8b3b0ca69ba" providerId="ADAL" clId="{8EB8B9B2-56E6-4030-A2FB-79AAD758AB5C}" dt="2023-08-30T08:40:13.501" v="418" actId="20577"/>
          <ac:spMkLst>
            <pc:docMk/>
            <pc:sldMk cId="2171223743" sldId="353"/>
            <ac:spMk id="52" creationId="{BCBC72B8-49EF-E24F-3447-B729F6AA1EE4}"/>
          </ac:spMkLst>
        </pc:spChg>
        <pc:picChg chg="add mod">
          <ac:chgData name="Jodie Watson" userId="dae43fcf-4547-4a1b-85b1-d8b3b0ca69ba" providerId="ADAL" clId="{8EB8B9B2-56E6-4030-A2FB-79AAD758AB5C}" dt="2023-08-30T08:33:00.841" v="24" actId="1076"/>
          <ac:picMkLst>
            <pc:docMk/>
            <pc:sldMk cId="2171223743" sldId="353"/>
            <ac:picMk id="5" creationId="{309378D6-6135-4EC1-BAB4-9DFDE7FD1A72}"/>
          </ac:picMkLst>
        </pc:picChg>
        <pc:picChg chg="add mod">
          <ac:chgData name="Jodie Watson" userId="dae43fcf-4547-4a1b-85b1-d8b3b0ca69ba" providerId="ADAL" clId="{8EB8B9B2-56E6-4030-A2FB-79AAD758AB5C}" dt="2023-08-30T13:27:07.197" v="427" actId="1076"/>
          <ac:picMkLst>
            <pc:docMk/>
            <pc:sldMk cId="2171223743" sldId="353"/>
            <ac:picMk id="14" creationId="{272909F6-E034-63CF-0381-3B246D474C64}"/>
          </ac:picMkLst>
        </pc:picChg>
        <pc:picChg chg="add mod modCrop">
          <ac:chgData name="Jodie Watson" userId="dae43fcf-4547-4a1b-85b1-d8b3b0ca69ba" providerId="ADAL" clId="{8EB8B9B2-56E6-4030-A2FB-79AAD758AB5C}" dt="2023-08-30T13:31:17.926" v="587" actId="1076"/>
          <ac:picMkLst>
            <pc:docMk/>
            <pc:sldMk cId="2171223743" sldId="353"/>
            <ac:picMk id="20" creationId="{493B2689-A52C-DDE8-CF4E-D780805A819E}"/>
          </ac:picMkLst>
        </pc:picChg>
        <pc:picChg chg="add mod">
          <ac:chgData name="Jodie Watson" userId="dae43fcf-4547-4a1b-85b1-d8b3b0ca69ba" providerId="ADAL" clId="{8EB8B9B2-56E6-4030-A2FB-79AAD758AB5C}" dt="2023-08-30T13:32:39.740" v="777" actId="1076"/>
          <ac:picMkLst>
            <pc:docMk/>
            <pc:sldMk cId="2171223743" sldId="353"/>
            <ac:picMk id="27" creationId="{08E15D09-72BE-46FD-EA5D-52630E990A45}"/>
          </ac:picMkLst>
        </pc:picChg>
        <pc:picChg chg="add mod">
          <ac:chgData name="Jodie Watson" userId="dae43fcf-4547-4a1b-85b1-d8b3b0ca69ba" providerId="ADAL" clId="{8EB8B9B2-56E6-4030-A2FB-79AAD758AB5C}" dt="2023-08-30T13:34:13.012" v="937" actId="1076"/>
          <ac:picMkLst>
            <pc:docMk/>
            <pc:sldMk cId="2171223743" sldId="353"/>
            <ac:picMk id="29" creationId="{47150E0C-3B60-A137-1AC7-131DA7C34D8D}"/>
          </ac:picMkLst>
        </pc:picChg>
        <pc:picChg chg="add mod">
          <ac:chgData name="Jodie Watson" userId="dae43fcf-4547-4a1b-85b1-d8b3b0ca69ba" providerId="ADAL" clId="{8EB8B9B2-56E6-4030-A2FB-79AAD758AB5C}" dt="2023-08-30T13:34:43.461" v="938" actId="1076"/>
          <ac:picMkLst>
            <pc:docMk/>
            <pc:sldMk cId="2171223743" sldId="353"/>
            <ac:picMk id="35" creationId="{A4B96031-504F-D61B-0F6F-545EE2503A68}"/>
          </ac:picMkLst>
        </pc:picChg>
        <pc:picChg chg="add mod">
          <ac:chgData name="Jodie Watson" userId="dae43fcf-4547-4a1b-85b1-d8b3b0ca69ba" providerId="ADAL" clId="{8EB8B9B2-56E6-4030-A2FB-79AAD758AB5C}" dt="2023-08-30T13:35:55.701" v="1032" actId="1076"/>
          <ac:picMkLst>
            <pc:docMk/>
            <pc:sldMk cId="2171223743" sldId="353"/>
            <ac:picMk id="40" creationId="{0350BD07-1B1C-325A-0BD8-F1B032CBA902}"/>
          </ac:picMkLst>
        </pc:picChg>
        <pc:picChg chg="add mod">
          <ac:chgData name="Jodie Watson" userId="dae43fcf-4547-4a1b-85b1-d8b3b0ca69ba" providerId="ADAL" clId="{8EB8B9B2-56E6-4030-A2FB-79AAD758AB5C}" dt="2023-08-30T13:35:59.204" v="1034" actId="1076"/>
          <ac:picMkLst>
            <pc:docMk/>
            <pc:sldMk cId="2171223743" sldId="353"/>
            <ac:picMk id="42" creationId="{36EB249E-B39C-5531-0909-42EB9F7CE236}"/>
          </ac:picMkLst>
        </pc:picChg>
        <pc:picChg chg="add mod">
          <ac:chgData name="Jodie Watson" userId="dae43fcf-4547-4a1b-85b1-d8b3b0ca69ba" providerId="ADAL" clId="{8EB8B9B2-56E6-4030-A2FB-79AAD758AB5C}" dt="2023-08-30T13:25:14.757" v="421" actId="1076"/>
          <ac:picMkLst>
            <pc:docMk/>
            <pc:sldMk cId="2171223743" sldId="353"/>
            <ac:picMk id="1026" creationId="{C9A37EF0-9367-D185-7882-1DA1016D54B2}"/>
          </ac:picMkLst>
        </pc:picChg>
      </pc:sldChg>
    </pc:docChg>
  </pc:docChgLst>
  <pc:docChgLst>
    <pc:chgData name="Jodie Watson" userId="dae43fcf-4547-4a1b-85b1-d8b3b0ca69ba" providerId="ADAL" clId="{4C538FE3-43F2-4F3B-9C04-0C48A346C579}"/>
    <pc:docChg chg="undo redo custSel modSld">
      <pc:chgData name="Jodie Watson" userId="dae43fcf-4547-4a1b-85b1-d8b3b0ca69ba" providerId="ADAL" clId="{4C538FE3-43F2-4F3B-9C04-0C48A346C579}" dt="2023-08-30T08:14:40.881" v="137" actId="20577"/>
      <pc:docMkLst>
        <pc:docMk/>
      </pc:docMkLst>
      <pc:sldChg chg="addSp delSp modSp mod modNotesTx">
        <pc:chgData name="Jodie Watson" userId="dae43fcf-4547-4a1b-85b1-d8b3b0ca69ba" providerId="ADAL" clId="{4C538FE3-43F2-4F3B-9C04-0C48A346C579}" dt="2023-08-30T08:14:40.881" v="137" actId="20577"/>
        <pc:sldMkLst>
          <pc:docMk/>
          <pc:sldMk cId="2171223743" sldId="353"/>
        </pc:sldMkLst>
        <pc:spChg chg="mod">
          <ac:chgData name="Jodie Watson" userId="dae43fcf-4547-4a1b-85b1-d8b3b0ca69ba" providerId="ADAL" clId="{4C538FE3-43F2-4F3B-9C04-0C48A346C579}" dt="2023-08-30T08:14:40.881" v="137" actId="20577"/>
          <ac:spMkLst>
            <pc:docMk/>
            <pc:sldMk cId="2171223743" sldId="353"/>
            <ac:spMk id="2" creationId="{2C2BFAE1-45D3-4B3B-81D2-0BF25FA84FB8}"/>
          </ac:spMkLst>
        </pc:spChg>
        <pc:spChg chg="del">
          <ac:chgData name="Jodie Watson" userId="dae43fcf-4547-4a1b-85b1-d8b3b0ca69ba" providerId="ADAL" clId="{4C538FE3-43F2-4F3B-9C04-0C48A346C579}" dt="2023-08-30T08:13:18.115" v="51" actId="478"/>
          <ac:spMkLst>
            <pc:docMk/>
            <pc:sldMk cId="2171223743" sldId="353"/>
            <ac:spMk id="4" creationId="{00000000-0000-0000-0000-000000000000}"/>
          </ac:spMkLst>
        </pc:spChg>
        <pc:spChg chg="del">
          <ac:chgData name="Jodie Watson" userId="dae43fcf-4547-4a1b-85b1-d8b3b0ca69ba" providerId="ADAL" clId="{4C538FE3-43F2-4F3B-9C04-0C48A346C579}" dt="2023-08-30T08:12:52.147" v="27" actId="478"/>
          <ac:spMkLst>
            <pc:docMk/>
            <pc:sldMk cId="2171223743" sldId="353"/>
            <ac:spMk id="5" creationId="{00000000-0000-0000-0000-000000000000}"/>
          </ac:spMkLst>
        </pc:spChg>
        <pc:spChg chg="del">
          <ac:chgData name="Jodie Watson" userId="dae43fcf-4547-4a1b-85b1-d8b3b0ca69ba" providerId="ADAL" clId="{4C538FE3-43F2-4F3B-9C04-0C48A346C579}" dt="2023-08-30T08:12:43.316" v="16" actId="478"/>
          <ac:spMkLst>
            <pc:docMk/>
            <pc:sldMk cId="2171223743" sldId="353"/>
            <ac:spMk id="6" creationId="{00000000-0000-0000-0000-000000000000}"/>
          </ac:spMkLst>
        </pc:spChg>
        <pc:spChg chg="del">
          <ac:chgData name="Jodie Watson" userId="dae43fcf-4547-4a1b-85b1-d8b3b0ca69ba" providerId="ADAL" clId="{4C538FE3-43F2-4F3B-9C04-0C48A346C579}" dt="2023-08-30T08:12:53.876" v="28" actId="478"/>
          <ac:spMkLst>
            <pc:docMk/>
            <pc:sldMk cId="2171223743" sldId="353"/>
            <ac:spMk id="14" creationId="{00000000-0000-0000-0000-000000000000}"/>
          </ac:spMkLst>
        </pc:spChg>
        <pc:spChg chg="del mod">
          <ac:chgData name="Jodie Watson" userId="dae43fcf-4547-4a1b-85b1-d8b3b0ca69ba" providerId="ADAL" clId="{4C538FE3-43F2-4F3B-9C04-0C48A346C579}" dt="2023-08-30T08:12:49.945" v="24" actId="478"/>
          <ac:spMkLst>
            <pc:docMk/>
            <pc:sldMk cId="2171223743" sldId="353"/>
            <ac:spMk id="16" creationId="{00000000-0000-0000-0000-000000000000}"/>
          </ac:spMkLst>
        </pc:spChg>
        <pc:spChg chg="mod">
          <ac:chgData name="Jodie Watson" userId="dae43fcf-4547-4a1b-85b1-d8b3b0ca69ba" providerId="ADAL" clId="{4C538FE3-43F2-4F3B-9C04-0C48A346C579}" dt="2023-08-30T08:13:27.386" v="59" actId="1076"/>
          <ac:spMkLst>
            <pc:docMk/>
            <pc:sldMk cId="2171223743" sldId="353"/>
            <ac:spMk id="17" creationId="{00000000-0000-0000-0000-000000000000}"/>
          </ac:spMkLst>
        </pc:spChg>
        <pc:spChg chg="del">
          <ac:chgData name="Jodie Watson" userId="dae43fcf-4547-4a1b-85b1-d8b3b0ca69ba" providerId="ADAL" clId="{4C538FE3-43F2-4F3B-9C04-0C48A346C579}" dt="2023-08-30T08:12:46.209" v="19" actId="478"/>
          <ac:spMkLst>
            <pc:docMk/>
            <pc:sldMk cId="2171223743" sldId="353"/>
            <ac:spMk id="21" creationId="{00000000-0000-0000-0000-000000000000}"/>
          </ac:spMkLst>
        </pc:spChg>
        <pc:spChg chg="del">
          <ac:chgData name="Jodie Watson" userId="dae43fcf-4547-4a1b-85b1-d8b3b0ca69ba" providerId="ADAL" clId="{4C538FE3-43F2-4F3B-9C04-0C48A346C579}" dt="2023-08-30T08:12:46.209" v="19" actId="478"/>
          <ac:spMkLst>
            <pc:docMk/>
            <pc:sldMk cId="2171223743" sldId="353"/>
            <ac:spMk id="27" creationId="{00000000-0000-0000-0000-000000000000}"/>
          </ac:spMkLst>
        </pc:spChg>
        <pc:spChg chg="del">
          <ac:chgData name="Jodie Watson" userId="dae43fcf-4547-4a1b-85b1-d8b3b0ca69ba" providerId="ADAL" clId="{4C538FE3-43F2-4F3B-9C04-0C48A346C579}" dt="2023-08-30T08:12:46.209" v="19" actId="478"/>
          <ac:spMkLst>
            <pc:docMk/>
            <pc:sldMk cId="2171223743" sldId="353"/>
            <ac:spMk id="40" creationId="{00000000-0000-0000-0000-000000000000}"/>
          </ac:spMkLst>
        </pc:spChg>
        <pc:spChg chg="del">
          <ac:chgData name="Jodie Watson" userId="dae43fcf-4547-4a1b-85b1-d8b3b0ca69ba" providerId="ADAL" clId="{4C538FE3-43F2-4F3B-9C04-0C48A346C579}" dt="2023-08-30T08:13:16.678" v="50" actId="478"/>
          <ac:spMkLst>
            <pc:docMk/>
            <pc:sldMk cId="2171223743" sldId="353"/>
            <ac:spMk id="50" creationId="{00000000-0000-0000-0000-000000000000}"/>
          </ac:spMkLst>
        </pc:spChg>
        <pc:spChg chg="del">
          <ac:chgData name="Jodie Watson" userId="dae43fcf-4547-4a1b-85b1-d8b3b0ca69ba" providerId="ADAL" clId="{4C538FE3-43F2-4F3B-9C04-0C48A346C579}" dt="2023-08-30T08:12:57.159" v="31" actId="478"/>
          <ac:spMkLst>
            <pc:docMk/>
            <pc:sldMk cId="2171223743" sldId="353"/>
            <ac:spMk id="53" creationId="{00000000-0000-0000-0000-000000000000}"/>
          </ac:spMkLst>
        </pc:spChg>
        <pc:spChg chg="del">
          <ac:chgData name="Jodie Watson" userId="dae43fcf-4547-4a1b-85b1-d8b3b0ca69ba" providerId="ADAL" clId="{4C538FE3-43F2-4F3B-9C04-0C48A346C579}" dt="2023-08-30T08:13:04.488" v="41" actId="478"/>
          <ac:spMkLst>
            <pc:docMk/>
            <pc:sldMk cId="2171223743" sldId="353"/>
            <ac:spMk id="54" creationId="{00000000-0000-0000-0000-000000000000}"/>
          </ac:spMkLst>
        </pc:spChg>
        <pc:spChg chg="del">
          <ac:chgData name="Jodie Watson" userId="dae43fcf-4547-4a1b-85b1-d8b3b0ca69ba" providerId="ADAL" clId="{4C538FE3-43F2-4F3B-9C04-0C48A346C579}" dt="2023-08-30T08:13:07.024" v="43" actId="478"/>
          <ac:spMkLst>
            <pc:docMk/>
            <pc:sldMk cId="2171223743" sldId="353"/>
            <ac:spMk id="55" creationId="{00000000-0000-0000-0000-000000000000}"/>
          </ac:spMkLst>
        </pc:spChg>
        <pc:spChg chg="del">
          <ac:chgData name="Jodie Watson" userId="dae43fcf-4547-4a1b-85b1-d8b3b0ca69ba" providerId="ADAL" clId="{4C538FE3-43F2-4F3B-9C04-0C48A346C579}" dt="2023-08-30T08:13:08.308" v="44" actId="478"/>
          <ac:spMkLst>
            <pc:docMk/>
            <pc:sldMk cId="2171223743" sldId="353"/>
            <ac:spMk id="56" creationId="{00000000-0000-0000-0000-000000000000}"/>
          </ac:spMkLst>
        </pc:spChg>
        <pc:spChg chg="del">
          <ac:chgData name="Jodie Watson" userId="dae43fcf-4547-4a1b-85b1-d8b3b0ca69ba" providerId="ADAL" clId="{4C538FE3-43F2-4F3B-9C04-0C48A346C579}" dt="2023-08-30T08:13:06.129" v="42" actId="478"/>
          <ac:spMkLst>
            <pc:docMk/>
            <pc:sldMk cId="2171223743" sldId="353"/>
            <ac:spMk id="57" creationId="{00000000-0000-0000-0000-000000000000}"/>
          </ac:spMkLst>
        </pc:spChg>
        <pc:spChg chg="del">
          <ac:chgData name="Jodie Watson" userId="dae43fcf-4547-4a1b-85b1-d8b3b0ca69ba" providerId="ADAL" clId="{4C538FE3-43F2-4F3B-9C04-0C48A346C579}" dt="2023-08-30T08:12:59.644" v="32" actId="478"/>
          <ac:spMkLst>
            <pc:docMk/>
            <pc:sldMk cId="2171223743" sldId="353"/>
            <ac:spMk id="59" creationId="{00000000-0000-0000-0000-000000000000}"/>
          </ac:spMkLst>
        </pc:spChg>
        <pc:spChg chg="del">
          <ac:chgData name="Jodie Watson" userId="dae43fcf-4547-4a1b-85b1-d8b3b0ca69ba" providerId="ADAL" clId="{4C538FE3-43F2-4F3B-9C04-0C48A346C579}" dt="2023-08-30T08:12:59.644" v="32" actId="478"/>
          <ac:spMkLst>
            <pc:docMk/>
            <pc:sldMk cId="2171223743" sldId="353"/>
            <ac:spMk id="60" creationId="{00000000-0000-0000-0000-000000000000}"/>
          </ac:spMkLst>
        </pc:spChg>
        <pc:spChg chg="del">
          <ac:chgData name="Jodie Watson" userId="dae43fcf-4547-4a1b-85b1-d8b3b0ca69ba" providerId="ADAL" clId="{4C538FE3-43F2-4F3B-9C04-0C48A346C579}" dt="2023-08-30T08:12:59.644" v="32" actId="478"/>
          <ac:spMkLst>
            <pc:docMk/>
            <pc:sldMk cId="2171223743" sldId="353"/>
            <ac:spMk id="61" creationId="{00000000-0000-0000-0000-000000000000}"/>
          </ac:spMkLst>
        </pc:spChg>
        <pc:spChg chg="del">
          <ac:chgData name="Jodie Watson" userId="dae43fcf-4547-4a1b-85b1-d8b3b0ca69ba" providerId="ADAL" clId="{4C538FE3-43F2-4F3B-9C04-0C48A346C579}" dt="2023-08-30T08:13:10.527" v="46" actId="478"/>
          <ac:spMkLst>
            <pc:docMk/>
            <pc:sldMk cId="2171223743" sldId="353"/>
            <ac:spMk id="62" creationId="{00000000-0000-0000-0000-000000000000}"/>
          </ac:spMkLst>
        </pc:spChg>
        <pc:spChg chg="del">
          <ac:chgData name="Jodie Watson" userId="dae43fcf-4547-4a1b-85b1-d8b3b0ca69ba" providerId="ADAL" clId="{4C538FE3-43F2-4F3B-9C04-0C48A346C579}" dt="2023-08-30T08:13:23.562" v="54" actId="478"/>
          <ac:spMkLst>
            <pc:docMk/>
            <pc:sldMk cId="2171223743" sldId="353"/>
            <ac:spMk id="63" creationId="{00000000-0000-0000-0000-000000000000}"/>
          </ac:spMkLst>
        </pc:spChg>
        <pc:spChg chg="del">
          <ac:chgData name="Jodie Watson" userId="dae43fcf-4547-4a1b-85b1-d8b3b0ca69ba" providerId="ADAL" clId="{4C538FE3-43F2-4F3B-9C04-0C48A346C579}" dt="2023-08-30T08:13:23.562" v="54" actId="478"/>
          <ac:spMkLst>
            <pc:docMk/>
            <pc:sldMk cId="2171223743" sldId="353"/>
            <ac:spMk id="64" creationId="{00000000-0000-0000-0000-000000000000}"/>
          </ac:spMkLst>
        </pc:spChg>
        <pc:spChg chg="del">
          <ac:chgData name="Jodie Watson" userId="dae43fcf-4547-4a1b-85b1-d8b3b0ca69ba" providerId="ADAL" clId="{4C538FE3-43F2-4F3B-9C04-0C48A346C579}" dt="2023-08-30T08:13:23.562" v="54" actId="478"/>
          <ac:spMkLst>
            <pc:docMk/>
            <pc:sldMk cId="2171223743" sldId="353"/>
            <ac:spMk id="65" creationId="{00000000-0000-0000-0000-000000000000}"/>
          </ac:spMkLst>
        </pc:spChg>
        <pc:spChg chg="del">
          <ac:chgData name="Jodie Watson" userId="dae43fcf-4547-4a1b-85b1-d8b3b0ca69ba" providerId="ADAL" clId="{4C538FE3-43F2-4F3B-9C04-0C48A346C579}" dt="2023-08-30T08:13:23.562" v="54" actId="478"/>
          <ac:spMkLst>
            <pc:docMk/>
            <pc:sldMk cId="2171223743" sldId="353"/>
            <ac:spMk id="66" creationId="{00000000-0000-0000-0000-000000000000}"/>
          </ac:spMkLst>
        </pc:spChg>
        <pc:spChg chg="del">
          <ac:chgData name="Jodie Watson" userId="dae43fcf-4547-4a1b-85b1-d8b3b0ca69ba" providerId="ADAL" clId="{4C538FE3-43F2-4F3B-9C04-0C48A346C579}" dt="2023-08-30T08:12:59.644" v="32" actId="478"/>
          <ac:spMkLst>
            <pc:docMk/>
            <pc:sldMk cId="2171223743" sldId="353"/>
            <ac:spMk id="79" creationId="{00000000-0000-0000-0000-000000000000}"/>
          </ac:spMkLst>
        </pc:spChg>
        <pc:spChg chg="del">
          <ac:chgData name="Jodie Watson" userId="dae43fcf-4547-4a1b-85b1-d8b3b0ca69ba" providerId="ADAL" clId="{4C538FE3-43F2-4F3B-9C04-0C48A346C579}" dt="2023-08-30T08:12:57.159" v="31" actId="478"/>
          <ac:spMkLst>
            <pc:docMk/>
            <pc:sldMk cId="2171223743" sldId="353"/>
            <ac:spMk id="81" creationId="{00000000-0000-0000-0000-000000000000}"/>
          </ac:spMkLst>
        </pc:spChg>
        <pc:spChg chg="del">
          <ac:chgData name="Jodie Watson" userId="dae43fcf-4547-4a1b-85b1-d8b3b0ca69ba" providerId="ADAL" clId="{4C538FE3-43F2-4F3B-9C04-0C48A346C579}" dt="2023-08-30T08:12:48.399" v="23" actId="478"/>
          <ac:spMkLst>
            <pc:docMk/>
            <pc:sldMk cId="2171223743" sldId="353"/>
            <ac:spMk id="95" creationId="{9AD4C507-B9BC-416E-83C4-AA351261035A}"/>
          </ac:spMkLst>
        </pc:spChg>
        <pc:spChg chg="del mod">
          <ac:chgData name="Jodie Watson" userId="dae43fcf-4547-4a1b-85b1-d8b3b0ca69ba" providerId="ADAL" clId="{4C538FE3-43F2-4F3B-9C04-0C48A346C579}" dt="2023-08-30T08:12:55.475" v="30" actId="478"/>
          <ac:spMkLst>
            <pc:docMk/>
            <pc:sldMk cId="2171223743" sldId="353"/>
            <ac:spMk id="107" creationId="{50892764-E439-4945-B8E6-F007FC8A8440}"/>
          </ac:spMkLst>
        </pc:spChg>
        <pc:spChg chg="del">
          <ac:chgData name="Jodie Watson" userId="dae43fcf-4547-4a1b-85b1-d8b3b0ca69ba" providerId="ADAL" clId="{4C538FE3-43F2-4F3B-9C04-0C48A346C579}" dt="2023-08-30T08:13:19.224" v="52" actId="478"/>
          <ac:spMkLst>
            <pc:docMk/>
            <pc:sldMk cId="2171223743" sldId="353"/>
            <ac:spMk id="133" creationId="{9AD4C507-B9BC-416E-83C4-AA351261035A}"/>
          </ac:spMkLst>
        </pc:spChg>
        <pc:spChg chg="del">
          <ac:chgData name="Jodie Watson" userId="dae43fcf-4547-4a1b-85b1-d8b3b0ca69ba" providerId="ADAL" clId="{4C538FE3-43F2-4F3B-9C04-0C48A346C579}" dt="2023-08-30T08:13:20.986" v="53" actId="478"/>
          <ac:spMkLst>
            <pc:docMk/>
            <pc:sldMk cId="2171223743" sldId="353"/>
            <ac:spMk id="136" creationId="{9AD4C507-B9BC-416E-83C4-AA351261035A}"/>
          </ac:spMkLst>
        </pc:spChg>
        <pc:spChg chg="del">
          <ac:chgData name="Jodie Watson" userId="dae43fcf-4547-4a1b-85b1-d8b3b0ca69ba" providerId="ADAL" clId="{4C538FE3-43F2-4F3B-9C04-0C48A346C579}" dt="2023-08-30T08:12:59.644" v="32" actId="478"/>
          <ac:spMkLst>
            <pc:docMk/>
            <pc:sldMk cId="2171223743" sldId="353"/>
            <ac:spMk id="139" creationId="{9AD4C507-B9BC-416E-83C4-AA351261035A}"/>
          </ac:spMkLst>
        </pc:spChg>
        <pc:spChg chg="add del mod">
          <ac:chgData name="Jodie Watson" userId="dae43fcf-4547-4a1b-85b1-d8b3b0ca69ba" providerId="ADAL" clId="{4C538FE3-43F2-4F3B-9C04-0C48A346C579}" dt="2023-08-30T08:14:32.463" v="126" actId="478"/>
          <ac:spMkLst>
            <pc:docMk/>
            <pc:sldMk cId="2171223743" sldId="353"/>
            <ac:spMk id="142" creationId="{9AD4C507-B9BC-416E-83C4-AA351261035A}"/>
          </ac:spMkLst>
        </pc:spChg>
        <pc:spChg chg="del mod">
          <ac:chgData name="Jodie Watson" userId="dae43fcf-4547-4a1b-85b1-d8b3b0ca69ba" providerId="ADAL" clId="{4C538FE3-43F2-4F3B-9C04-0C48A346C579}" dt="2023-08-30T08:13:00.855" v="34" actId="478"/>
          <ac:spMkLst>
            <pc:docMk/>
            <pc:sldMk cId="2171223743" sldId="353"/>
            <ac:spMk id="145" creationId="{9AD4C507-B9BC-416E-83C4-AA351261035A}"/>
          </ac:spMkLst>
        </pc:spChg>
        <pc:grpChg chg="del">
          <ac:chgData name="Jodie Watson" userId="dae43fcf-4547-4a1b-85b1-d8b3b0ca69ba" providerId="ADAL" clId="{4C538FE3-43F2-4F3B-9C04-0C48A346C579}" dt="2023-08-30T08:12:59.644" v="32" actId="478"/>
          <ac:grpSpMkLst>
            <pc:docMk/>
            <pc:sldMk cId="2171223743" sldId="353"/>
            <ac:grpSpMk id="155" creationId="{1F2AEB31-7862-471C-A051-41BBC3DA4D51}"/>
          </ac:grpSpMkLst>
        </pc:grpChg>
        <pc:picChg chg="mod">
          <ac:chgData name="Jodie Watson" userId="dae43fcf-4547-4a1b-85b1-d8b3b0ca69ba" providerId="ADAL" clId="{4C538FE3-43F2-4F3B-9C04-0C48A346C579}" dt="2023-08-30T08:14:27.437" v="112" actId="1076"/>
          <ac:picMkLst>
            <pc:docMk/>
            <pc:sldMk cId="2171223743" sldId="353"/>
            <ac:picMk id="18" creationId="{821F9734-D773-4024-BE1F-20A1FD95F207}"/>
          </ac:picMkLst>
        </pc:picChg>
        <pc:picChg chg="del">
          <ac:chgData name="Jodie Watson" userId="dae43fcf-4547-4a1b-85b1-d8b3b0ca69ba" providerId="ADAL" clId="{4C538FE3-43F2-4F3B-9C04-0C48A346C579}" dt="2023-08-30T08:12:42.160" v="15" actId="478"/>
          <ac:picMkLst>
            <pc:docMk/>
            <pc:sldMk cId="2171223743" sldId="353"/>
            <ac:picMk id="67" creationId="{00000000-0000-0000-0000-000000000000}"/>
          </ac:picMkLst>
        </pc:picChg>
        <pc:picChg chg="del">
          <ac:chgData name="Jodie Watson" userId="dae43fcf-4547-4a1b-85b1-d8b3b0ca69ba" providerId="ADAL" clId="{4C538FE3-43F2-4F3B-9C04-0C48A346C579}" dt="2023-08-30T08:13:16.149" v="49" actId="478"/>
          <ac:picMkLst>
            <pc:docMk/>
            <pc:sldMk cId="2171223743" sldId="353"/>
            <ac:picMk id="68" creationId="{00000000-0000-0000-0000-000000000000}"/>
          </ac:picMkLst>
        </pc:picChg>
        <pc:picChg chg="del">
          <ac:chgData name="Jodie Watson" userId="dae43fcf-4547-4a1b-85b1-d8b3b0ca69ba" providerId="ADAL" clId="{4C538FE3-43F2-4F3B-9C04-0C48A346C579}" dt="2023-08-30T08:12:51.103" v="26" actId="478"/>
          <ac:picMkLst>
            <pc:docMk/>
            <pc:sldMk cId="2171223743" sldId="353"/>
            <ac:picMk id="69" creationId="{00000000-0000-0000-0000-000000000000}"/>
          </ac:picMkLst>
        </pc:picChg>
        <pc:picChg chg="del">
          <ac:chgData name="Jodie Watson" userId="dae43fcf-4547-4a1b-85b1-d8b3b0ca69ba" providerId="ADAL" clId="{4C538FE3-43F2-4F3B-9C04-0C48A346C579}" dt="2023-08-30T08:12:50.789" v="25" actId="478"/>
          <ac:picMkLst>
            <pc:docMk/>
            <pc:sldMk cId="2171223743" sldId="353"/>
            <ac:picMk id="70" creationId="{00000000-0000-0000-0000-000000000000}"/>
          </ac:picMkLst>
        </pc:picChg>
        <pc:picChg chg="del">
          <ac:chgData name="Jodie Watson" userId="dae43fcf-4547-4a1b-85b1-d8b3b0ca69ba" providerId="ADAL" clId="{4C538FE3-43F2-4F3B-9C04-0C48A346C579}" dt="2023-08-30T08:12:43.909" v="17" actId="478"/>
          <ac:picMkLst>
            <pc:docMk/>
            <pc:sldMk cId="2171223743" sldId="353"/>
            <ac:picMk id="71" creationId="{00000000-0000-0000-0000-000000000000}"/>
          </ac:picMkLst>
        </pc:picChg>
        <pc:picChg chg="del mod">
          <ac:chgData name="Jodie Watson" userId="dae43fcf-4547-4a1b-85b1-d8b3b0ca69ba" providerId="ADAL" clId="{4C538FE3-43F2-4F3B-9C04-0C48A346C579}" dt="2023-08-30T08:12:46.910" v="21" actId="478"/>
          <ac:picMkLst>
            <pc:docMk/>
            <pc:sldMk cId="2171223743" sldId="353"/>
            <ac:picMk id="72" creationId="{00000000-0000-0000-0000-000000000000}"/>
          </ac:picMkLst>
        </pc:picChg>
        <pc:picChg chg="del">
          <ac:chgData name="Jodie Watson" userId="dae43fcf-4547-4a1b-85b1-d8b3b0ca69ba" providerId="ADAL" clId="{4C538FE3-43F2-4F3B-9C04-0C48A346C579}" dt="2023-08-30T08:12:44.494" v="18" actId="478"/>
          <ac:picMkLst>
            <pc:docMk/>
            <pc:sldMk cId="2171223743" sldId="353"/>
            <ac:picMk id="74" creationId="{00000000-0000-0000-0000-000000000000}"/>
          </ac:picMkLst>
        </pc:picChg>
        <pc:picChg chg="del">
          <ac:chgData name="Jodie Watson" userId="dae43fcf-4547-4a1b-85b1-d8b3b0ca69ba" providerId="ADAL" clId="{4C538FE3-43F2-4F3B-9C04-0C48A346C579}" dt="2023-08-30T08:12:46.209" v="19" actId="478"/>
          <ac:picMkLst>
            <pc:docMk/>
            <pc:sldMk cId="2171223743" sldId="353"/>
            <ac:picMk id="75" creationId="{00000000-0000-0000-0000-000000000000}"/>
          </ac:picMkLst>
        </pc:picChg>
        <pc:picChg chg="del">
          <ac:chgData name="Jodie Watson" userId="dae43fcf-4547-4a1b-85b1-d8b3b0ca69ba" providerId="ADAL" clId="{4C538FE3-43F2-4F3B-9C04-0C48A346C579}" dt="2023-08-30T08:12:57.159" v="31" actId="478"/>
          <ac:picMkLst>
            <pc:docMk/>
            <pc:sldMk cId="2171223743" sldId="353"/>
            <ac:picMk id="76" creationId="{00000000-0000-0000-0000-000000000000}"/>
          </ac:picMkLst>
        </pc:picChg>
        <pc:picChg chg="del">
          <ac:chgData name="Jodie Watson" userId="dae43fcf-4547-4a1b-85b1-d8b3b0ca69ba" providerId="ADAL" clId="{4C538FE3-43F2-4F3B-9C04-0C48A346C579}" dt="2023-08-30T08:12:59.644" v="32" actId="478"/>
          <ac:picMkLst>
            <pc:docMk/>
            <pc:sldMk cId="2171223743" sldId="353"/>
            <ac:picMk id="77" creationId="{00000000-0000-0000-0000-000000000000}"/>
          </ac:picMkLst>
        </pc:picChg>
        <pc:picChg chg="del">
          <ac:chgData name="Jodie Watson" userId="dae43fcf-4547-4a1b-85b1-d8b3b0ca69ba" providerId="ADAL" clId="{4C538FE3-43F2-4F3B-9C04-0C48A346C579}" dt="2023-08-30T08:12:59.644" v="32" actId="478"/>
          <ac:picMkLst>
            <pc:docMk/>
            <pc:sldMk cId="2171223743" sldId="353"/>
            <ac:picMk id="78" creationId="{00000000-0000-0000-0000-000000000000}"/>
          </ac:picMkLst>
        </pc:picChg>
        <pc:picChg chg="del">
          <ac:chgData name="Jodie Watson" userId="dae43fcf-4547-4a1b-85b1-d8b3b0ca69ba" providerId="ADAL" clId="{4C538FE3-43F2-4F3B-9C04-0C48A346C579}" dt="2023-08-30T08:12:57.159" v="31" actId="478"/>
          <ac:picMkLst>
            <pc:docMk/>
            <pc:sldMk cId="2171223743" sldId="353"/>
            <ac:picMk id="80" creationId="{00000000-0000-0000-0000-000000000000}"/>
          </ac:picMkLst>
        </pc:picChg>
        <pc:picChg chg="del">
          <ac:chgData name="Jodie Watson" userId="dae43fcf-4547-4a1b-85b1-d8b3b0ca69ba" providerId="ADAL" clId="{4C538FE3-43F2-4F3B-9C04-0C48A346C579}" dt="2023-08-30T08:13:01.494" v="35" actId="478"/>
          <ac:picMkLst>
            <pc:docMk/>
            <pc:sldMk cId="2171223743" sldId="353"/>
            <ac:picMk id="82" creationId="{00000000-0000-0000-0000-000000000000}"/>
          </ac:picMkLst>
        </pc:picChg>
        <pc:picChg chg="del">
          <ac:chgData name="Jodie Watson" userId="dae43fcf-4547-4a1b-85b1-d8b3b0ca69ba" providerId="ADAL" clId="{4C538FE3-43F2-4F3B-9C04-0C48A346C579}" dt="2023-08-30T08:12:57.159" v="31" actId="478"/>
          <ac:picMkLst>
            <pc:docMk/>
            <pc:sldMk cId="2171223743" sldId="353"/>
            <ac:picMk id="84" creationId="{00000000-0000-0000-0000-000000000000}"/>
          </ac:picMkLst>
        </pc:picChg>
        <pc:picChg chg="del">
          <ac:chgData name="Jodie Watson" userId="dae43fcf-4547-4a1b-85b1-d8b3b0ca69ba" providerId="ADAL" clId="{4C538FE3-43F2-4F3B-9C04-0C48A346C579}" dt="2023-08-30T08:13:01.804" v="36" actId="478"/>
          <ac:picMkLst>
            <pc:docMk/>
            <pc:sldMk cId="2171223743" sldId="353"/>
            <ac:picMk id="85" creationId="{00000000-0000-0000-0000-000000000000}"/>
          </ac:picMkLst>
        </pc:picChg>
        <pc:picChg chg="del">
          <ac:chgData name="Jodie Watson" userId="dae43fcf-4547-4a1b-85b1-d8b3b0ca69ba" providerId="ADAL" clId="{4C538FE3-43F2-4F3B-9C04-0C48A346C579}" dt="2023-08-30T08:13:08.916" v="45" actId="478"/>
          <ac:picMkLst>
            <pc:docMk/>
            <pc:sldMk cId="2171223743" sldId="353"/>
            <ac:picMk id="86" creationId="{00000000-0000-0000-0000-000000000000}"/>
          </ac:picMkLst>
        </pc:picChg>
        <pc:picChg chg="del">
          <ac:chgData name="Jodie Watson" userId="dae43fcf-4547-4a1b-85b1-d8b3b0ca69ba" providerId="ADAL" clId="{4C538FE3-43F2-4F3B-9C04-0C48A346C579}" dt="2023-08-30T08:13:02.130" v="37" actId="478"/>
          <ac:picMkLst>
            <pc:docMk/>
            <pc:sldMk cId="2171223743" sldId="353"/>
            <ac:picMk id="88" creationId="{00000000-0000-0000-0000-000000000000}"/>
          </ac:picMkLst>
        </pc:picChg>
        <pc:picChg chg="del">
          <ac:chgData name="Jodie Watson" userId="dae43fcf-4547-4a1b-85b1-d8b3b0ca69ba" providerId="ADAL" clId="{4C538FE3-43F2-4F3B-9C04-0C48A346C579}" dt="2023-08-30T08:13:02.505" v="38" actId="478"/>
          <ac:picMkLst>
            <pc:docMk/>
            <pc:sldMk cId="2171223743" sldId="353"/>
            <ac:picMk id="100" creationId="{00000000-0000-0000-0000-000000000000}"/>
          </ac:picMkLst>
        </pc:picChg>
        <pc:picChg chg="del">
          <ac:chgData name="Jodie Watson" userId="dae43fcf-4547-4a1b-85b1-d8b3b0ca69ba" providerId="ADAL" clId="{4C538FE3-43F2-4F3B-9C04-0C48A346C579}" dt="2023-08-30T08:13:02.955" v="39" actId="478"/>
          <ac:picMkLst>
            <pc:docMk/>
            <pc:sldMk cId="2171223743" sldId="353"/>
            <ac:picMk id="102" creationId="{00000000-0000-0000-0000-000000000000}"/>
          </ac:picMkLst>
        </pc:picChg>
        <pc:picChg chg="del">
          <ac:chgData name="Jodie Watson" userId="dae43fcf-4547-4a1b-85b1-d8b3b0ca69ba" providerId="ADAL" clId="{4C538FE3-43F2-4F3B-9C04-0C48A346C579}" dt="2023-08-30T08:13:03.315" v="40" actId="478"/>
          <ac:picMkLst>
            <pc:docMk/>
            <pc:sldMk cId="2171223743" sldId="353"/>
            <ac:picMk id="111" creationId="{00000000-0000-0000-0000-000000000000}"/>
          </ac:picMkLst>
        </pc:picChg>
        <pc:picChg chg="del">
          <ac:chgData name="Jodie Watson" userId="dae43fcf-4547-4a1b-85b1-d8b3b0ca69ba" providerId="ADAL" clId="{4C538FE3-43F2-4F3B-9C04-0C48A346C579}" dt="2023-08-30T08:13:23.562" v="54" actId="478"/>
          <ac:picMkLst>
            <pc:docMk/>
            <pc:sldMk cId="2171223743" sldId="353"/>
            <ac:picMk id="114" creationId="{00000000-0000-0000-0000-000000000000}"/>
          </ac:picMkLst>
        </pc:picChg>
        <pc:picChg chg="del mod">
          <ac:chgData name="Jodie Watson" userId="dae43fcf-4547-4a1b-85b1-d8b3b0ca69ba" providerId="ADAL" clId="{4C538FE3-43F2-4F3B-9C04-0C48A346C579}" dt="2023-08-30T08:13:25.785" v="58" actId="478"/>
          <ac:picMkLst>
            <pc:docMk/>
            <pc:sldMk cId="2171223743" sldId="353"/>
            <ac:picMk id="116" creationId="{00000000-0000-0000-0000-000000000000}"/>
          </ac:picMkLst>
        </pc:picChg>
        <pc:picChg chg="del">
          <ac:chgData name="Jodie Watson" userId="dae43fcf-4547-4a1b-85b1-d8b3b0ca69ba" providerId="ADAL" clId="{4C538FE3-43F2-4F3B-9C04-0C48A346C579}" dt="2023-08-30T08:13:23.562" v="54" actId="478"/>
          <ac:picMkLst>
            <pc:docMk/>
            <pc:sldMk cId="2171223743" sldId="353"/>
            <ac:picMk id="118" creationId="{00000000-0000-0000-0000-000000000000}"/>
          </ac:picMkLst>
        </pc:picChg>
        <pc:picChg chg="del">
          <ac:chgData name="Jodie Watson" userId="dae43fcf-4547-4a1b-85b1-d8b3b0ca69ba" providerId="ADAL" clId="{4C538FE3-43F2-4F3B-9C04-0C48A346C579}" dt="2023-08-30T08:13:24.481" v="55" actId="478"/>
          <ac:picMkLst>
            <pc:docMk/>
            <pc:sldMk cId="2171223743" sldId="353"/>
            <ac:picMk id="119" creationId="{00000000-0000-0000-0000-000000000000}"/>
          </ac:picMkLst>
        </pc:picChg>
        <pc:picChg chg="del">
          <ac:chgData name="Jodie Watson" userId="dae43fcf-4547-4a1b-85b1-d8b3b0ca69ba" providerId="ADAL" clId="{4C538FE3-43F2-4F3B-9C04-0C48A346C579}" dt="2023-08-30T08:12:40.624" v="14" actId="478"/>
          <ac:picMkLst>
            <pc:docMk/>
            <pc:sldMk cId="2171223743" sldId="353"/>
            <ac:picMk id="121"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89243F-B1BB-4202-BD78-416ACA555174}" type="datetimeFigureOut">
              <a:rPr lang="en-US" smtClean="0"/>
              <a:t>8/30/2023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8D2766-C49B-4C1A-9FEE-6F146754B02B}" type="slidenum">
              <a:rPr lang="en-US" smtClean="0"/>
              <a:t>‹#›</a:t>
            </a:fld>
            <a:endParaRPr lang="en-US"/>
          </a:p>
        </p:txBody>
      </p:sp>
    </p:spTree>
    <p:extLst>
      <p:ext uri="{BB962C8B-B14F-4D97-AF65-F5344CB8AC3E}">
        <p14:creationId xmlns:p14="http://schemas.microsoft.com/office/powerpoint/2010/main" val="4064041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8D2766-C49B-4C1A-9FEE-6F146754B02B}" type="slidenum">
              <a:rPr lang="en-US" smtClean="0"/>
              <a:t>1</a:t>
            </a:fld>
            <a:endParaRPr lang="en-US"/>
          </a:p>
        </p:txBody>
      </p:sp>
    </p:spTree>
    <p:extLst>
      <p:ext uri="{BB962C8B-B14F-4D97-AF65-F5344CB8AC3E}">
        <p14:creationId xmlns:p14="http://schemas.microsoft.com/office/powerpoint/2010/main" val="41309373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hyperlink" Target="https://www.presentationgo.com/" TargetMode="External"/><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Title Only">
    <p:bg>
      <p:bgPr>
        <a:gradFill>
          <a:gsLst>
            <a:gs pos="0">
              <a:srgbClr val="EFEDEE"/>
            </a:gs>
            <a:gs pos="53000">
              <a:srgbClr val="F1EFF0"/>
            </a:gs>
            <a:gs pos="77000">
              <a:srgbClr val="EFEDEE"/>
            </a:gs>
            <a:gs pos="100000">
              <a:srgbClr val="EFEBEC"/>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106331"/>
            <a:ext cx="10515600" cy="739056"/>
          </a:xfrm>
        </p:spPr>
        <p:txBody>
          <a:bodyPr>
            <a:normAutofit/>
          </a:bodyPr>
          <a:lstStyle>
            <a:lvl1pPr>
              <a:defRPr sz="3600"/>
            </a:lvl1pPr>
          </a:lstStyle>
          <a:p>
            <a:r>
              <a:rPr lang="en-US" dirty="0"/>
              <a:t>Click to edit Master title style</a:t>
            </a:r>
          </a:p>
        </p:txBody>
      </p:sp>
      <p:grpSp>
        <p:nvGrpSpPr>
          <p:cNvPr id="3" name="Group 2">
            <a:extLst>
              <a:ext uri="{FF2B5EF4-FFF2-40B4-BE49-F238E27FC236}">
                <a16:creationId xmlns:a16="http://schemas.microsoft.com/office/drawing/2014/main" id="{AEDF2B47-7C58-458B-A014-B081B81A8D06}"/>
              </a:ext>
            </a:extLst>
          </p:cNvPr>
          <p:cNvGrpSpPr/>
          <p:nvPr userDrawn="1"/>
        </p:nvGrpSpPr>
        <p:grpSpPr>
          <a:xfrm>
            <a:off x="12578642" y="2"/>
            <a:ext cx="2196697" cy="1816099"/>
            <a:chOff x="12554553" y="1"/>
            <a:chExt cx="1647523" cy="1816099"/>
          </a:xfrm>
        </p:grpSpPr>
        <p:sp>
          <p:nvSpPr>
            <p:cNvPr id="4" name="Rectangle: Folded Corner 3">
              <a:extLst>
                <a:ext uri="{FF2B5EF4-FFF2-40B4-BE49-F238E27FC236}">
                  <a16:creationId xmlns:a16="http://schemas.microsoft.com/office/drawing/2014/main" id="{C7ACA455-4437-4416-A6F0-33D534A6AE9F}"/>
                </a:ext>
              </a:extLst>
            </p:cNvPr>
            <p:cNvSpPr/>
            <p:nvPr userDrawn="1"/>
          </p:nvSpPr>
          <p:spPr>
            <a:xfrm>
              <a:off x="12554553" y="1"/>
              <a:ext cx="1644047" cy="1816099"/>
            </a:xfrm>
            <a:prstGeom prst="foldedCorner">
              <a:avLst/>
            </a:prstGeom>
            <a:ln>
              <a:noFill/>
            </a:ln>
            <a:effectLst>
              <a:outerShdw blurRad="101600" dist="63500" dir="2700000" algn="tl" rotWithShape="0">
                <a:prstClr val="black">
                  <a:alpha val="40000"/>
                </a:prstClr>
              </a:outerShdw>
            </a:effectLst>
          </p:spPr>
          <p:style>
            <a:lnRef idx="2">
              <a:schemeClr val="accent4">
                <a:shade val="50000"/>
              </a:schemeClr>
            </a:lnRef>
            <a:fillRef idx="1">
              <a:schemeClr val="accent4"/>
            </a:fillRef>
            <a:effectRef idx="0">
              <a:schemeClr val="accent4"/>
            </a:effectRef>
            <a:fontRef idx="minor">
              <a:schemeClr val="lt1"/>
            </a:fontRef>
          </p:style>
          <p:txBody>
            <a:bodyPr rIns="0" rtlCol="0" anchor="t"/>
            <a:lstStyle/>
            <a:p>
              <a:r>
                <a:rPr lang="en-US" sz="1400">
                  <a:solidFill>
                    <a:schemeClr val="accent2">
                      <a:lumMod val="50000"/>
                    </a:schemeClr>
                  </a:solidFill>
                </a:rPr>
                <a:t>To insert your own icons*:</a:t>
              </a:r>
            </a:p>
            <a:p>
              <a:endParaRPr lang="en-US" sz="1400">
                <a:solidFill>
                  <a:schemeClr val="accent2">
                    <a:lumMod val="50000"/>
                  </a:schemeClr>
                </a:solidFill>
              </a:endParaRPr>
            </a:p>
            <a:p>
              <a:r>
                <a:rPr lang="en-US" sz="1400" b="1">
                  <a:solidFill>
                    <a:schemeClr val="accent2">
                      <a:lumMod val="50000"/>
                    </a:schemeClr>
                  </a:solidFill>
                </a:rPr>
                <a:t>Insert</a:t>
              </a:r>
              <a:r>
                <a:rPr lang="en-US" sz="1400">
                  <a:solidFill>
                    <a:schemeClr val="accent2">
                      <a:lumMod val="50000"/>
                    </a:schemeClr>
                  </a:solidFill>
                </a:rPr>
                <a:t> &gt;&gt; </a:t>
              </a:r>
              <a:r>
                <a:rPr lang="en-US" sz="1400" b="1">
                  <a:solidFill>
                    <a:schemeClr val="accent2">
                      <a:lumMod val="50000"/>
                    </a:schemeClr>
                  </a:solidFill>
                </a:rPr>
                <a:t>Icons</a:t>
              </a:r>
            </a:p>
            <a:p>
              <a:endParaRPr lang="en-US" sz="1400">
                <a:solidFill>
                  <a:schemeClr val="accent2">
                    <a:lumMod val="50000"/>
                  </a:schemeClr>
                </a:solidFill>
              </a:endParaRPr>
            </a:p>
            <a:p>
              <a:r>
                <a:rPr lang="en-US" sz="1200" i="1">
                  <a:solidFill>
                    <a:schemeClr val="accent2">
                      <a:lumMod val="50000"/>
                    </a:schemeClr>
                  </a:solidFill>
                </a:rPr>
                <a:t>(*Only available to Office 365 subscribers)</a:t>
              </a:r>
            </a:p>
          </p:txBody>
        </p:sp>
        <p:pic>
          <p:nvPicPr>
            <p:cNvPr id="5" name="Picture 4">
              <a:extLst>
                <a:ext uri="{FF2B5EF4-FFF2-40B4-BE49-F238E27FC236}">
                  <a16:creationId xmlns:a16="http://schemas.microsoft.com/office/drawing/2014/main" id="{7180DD64-6AC6-41B8-826F-6BE55763C657}"/>
                </a:ext>
              </a:extLst>
            </p:cNvPr>
            <p:cNvPicPr>
              <a:picLocks noChangeAspect="1"/>
            </p:cNvPicPr>
            <p:nvPr userDrawn="1"/>
          </p:nvPicPr>
          <p:blipFill>
            <a:blip r:embed="rId2"/>
            <a:stretch>
              <a:fillRect/>
            </a:stretch>
          </p:blipFill>
          <p:spPr>
            <a:xfrm>
              <a:off x="13802026" y="424090"/>
              <a:ext cx="400050" cy="657225"/>
            </a:xfrm>
            <a:prstGeom prst="rect">
              <a:avLst/>
            </a:prstGeom>
          </p:spPr>
        </p:pic>
      </p:grpSp>
    </p:spTree>
    <p:extLst>
      <p:ext uri="{BB962C8B-B14F-4D97-AF65-F5344CB8AC3E}">
        <p14:creationId xmlns:p14="http://schemas.microsoft.com/office/powerpoint/2010/main" val="2888695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8/30/2023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7200582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8/30/2023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9043081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8/30/2023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8162532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8/30/2023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8653397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8/30/2023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276766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106331"/>
            <a:ext cx="10515600" cy="739056"/>
          </a:xfrm>
        </p:spPr>
        <p:txBody>
          <a:bodyPr>
            <a:normAutofit/>
          </a:bodyPr>
          <a:lstStyle>
            <a:lvl1pPr>
              <a:defRPr sz="3600"/>
            </a:lvl1pPr>
          </a:lstStyle>
          <a:p>
            <a:r>
              <a:rPr lang="en-US" dirty="0"/>
              <a:t>Click to edit Master title style</a:t>
            </a:r>
          </a:p>
        </p:txBody>
      </p:sp>
      <p:grpSp>
        <p:nvGrpSpPr>
          <p:cNvPr id="3" name="Group 2">
            <a:extLst>
              <a:ext uri="{FF2B5EF4-FFF2-40B4-BE49-F238E27FC236}">
                <a16:creationId xmlns:a16="http://schemas.microsoft.com/office/drawing/2014/main" id="{4CF4C143-2DE4-4A59-9225-C44B17F8F99F}"/>
              </a:ext>
            </a:extLst>
          </p:cNvPr>
          <p:cNvGrpSpPr/>
          <p:nvPr userDrawn="1"/>
        </p:nvGrpSpPr>
        <p:grpSpPr>
          <a:xfrm>
            <a:off x="12578642" y="2"/>
            <a:ext cx="2196697" cy="1816099"/>
            <a:chOff x="12554553" y="1"/>
            <a:chExt cx="1647523" cy="1816099"/>
          </a:xfrm>
        </p:grpSpPr>
        <p:sp>
          <p:nvSpPr>
            <p:cNvPr id="4" name="Rectangle: Folded Corner 3">
              <a:extLst>
                <a:ext uri="{FF2B5EF4-FFF2-40B4-BE49-F238E27FC236}">
                  <a16:creationId xmlns:a16="http://schemas.microsoft.com/office/drawing/2014/main" id="{F35CDF3A-32A4-4944-8471-5618C2895CD6}"/>
                </a:ext>
              </a:extLst>
            </p:cNvPr>
            <p:cNvSpPr/>
            <p:nvPr userDrawn="1"/>
          </p:nvSpPr>
          <p:spPr>
            <a:xfrm>
              <a:off x="12554553" y="1"/>
              <a:ext cx="1644047" cy="1816099"/>
            </a:xfrm>
            <a:prstGeom prst="foldedCorner">
              <a:avLst/>
            </a:prstGeom>
            <a:ln>
              <a:noFill/>
            </a:ln>
            <a:effectLst>
              <a:outerShdw blurRad="101600" dist="63500" dir="2700000" algn="tl" rotWithShape="0">
                <a:prstClr val="black">
                  <a:alpha val="40000"/>
                </a:prstClr>
              </a:outerShdw>
            </a:effectLst>
          </p:spPr>
          <p:style>
            <a:lnRef idx="2">
              <a:schemeClr val="accent4">
                <a:shade val="50000"/>
              </a:schemeClr>
            </a:lnRef>
            <a:fillRef idx="1">
              <a:schemeClr val="accent4"/>
            </a:fillRef>
            <a:effectRef idx="0">
              <a:schemeClr val="accent4"/>
            </a:effectRef>
            <a:fontRef idx="minor">
              <a:schemeClr val="lt1"/>
            </a:fontRef>
          </p:style>
          <p:txBody>
            <a:bodyPr rIns="0" rtlCol="0" anchor="t"/>
            <a:lstStyle/>
            <a:p>
              <a:r>
                <a:rPr lang="en-US" sz="1400">
                  <a:solidFill>
                    <a:schemeClr val="accent2">
                      <a:lumMod val="50000"/>
                    </a:schemeClr>
                  </a:solidFill>
                </a:rPr>
                <a:t>To insert your own icons*:</a:t>
              </a:r>
            </a:p>
            <a:p>
              <a:endParaRPr lang="en-US" sz="1400">
                <a:solidFill>
                  <a:schemeClr val="accent2">
                    <a:lumMod val="50000"/>
                  </a:schemeClr>
                </a:solidFill>
              </a:endParaRPr>
            </a:p>
            <a:p>
              <a:r>
                <a:rPr lang="en-US" sz="1400" b="1">
                  <a:solidFill>
                    <a:schemeClr val="accent2">
                      <a:lumMod val="50000"/>
                    </a:schemeClr>
                  </a:solidFill>
                </a:rPr>
                <a:t>Insert</a:t>
              </a:r>
              <a:r>
                <a:rPr lang="en-US" sz="1400">
                  <a:solidFill>
                    <a:schemeClr val="accent2">
                      <a:lumMod val="50000"/>
                    </a:schemeClr>
                  </a:solidFill>
                </a:rPr>
                <a:t> &gt;&gt; </a:t>
              </a:r>
              <a:r>
                <a:rPr lang="en-US" sz="1400" b="1">
                  <a:solidFill>
                    <a:schemeClr val="accent2">
                      <a:lumMod val="50000"/>
                    </a:schemeClr>
                  </a:solidFill>
                </a:rPr>
                <a:t>Icons</a:t>
              </a:r>
            </a:p>
            <a:p>
              <a:endParaRPr lang="en-US" sz="1400">
                <a:solidFill>
                  <a:schemeClr val="accent2">
                    <a:lumMod val="50000"/>
                  </a:schemeClr>
                </a:solidFill>
              </a:endParaRPr>
            </a:p>
            <a:p>
              <a:r>
                <a:rPr lang="en-US" sz="1200" i="1">
                  <a:solidFill>
                    <a:schemeClr val="accent2">
                      <a:lumMod val="50000"/>
                    </a:schemeClr>
                  </a:solidFill>
                </a:rPr>
                <a:t>(*Only available to Office 365 subscribers)</a:t>
              </a:r>
            </a:p>
          </p:txBody>
        </p:sp>
        <p:pic>
          <p:nvPicPr>
            <p:cNvPr id="5" name="Picture 4">
              <a:extLst>
                <a:ext uri="{FF2B5EF4-FFF2-40B4-BE49-F238E27FC236}">
                  <a16:creationId xmlns:a16="http://schemas.microsoft.com/office/drawing/2014/main" id="{0C6B6273-908A-4447-8576-D3C55254554D}"/>
                </a:ext>
              </a:extLst>
            </p:cNvPr>
            <p:cNvPicPr>
              <a:picLocks noChangeAspect="1"/>
            </p:cNvPicPr>
            <p:nvPr userDrawn="1"/>
          </p:nvPicPr>
          <p:blipFill>
            <a:blip r:embed="rId2"/>
            <a:stretch>
              <a:fillRect/>
            </a:stretch>
          </p:blipFill>
          <p:spPr>
            <a:xfrm>
              <a:off x="13802026" y="424090"/>
              <a:ext cx="400050" cy="657225"/>
            </a:xfrm>
            <a:prstGeom prst="rect">
              <a:avLst/>
            </a:prstGeom>
          </p:spPr>
        </p:pic>
      </p:grpSp>
    </p:spTree>
    <p:extLst>
      <p:ext uri="{BB962C8B-B14F-4D97-AF65-F5344CB8AC3E}">
        <p14:creationId xmlns:p14="http://schemas.microsoft.com/office/powerpoint/2010/main" val="1508921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esigned by PresentationGo">
    <p:bg>
      <p:bgPr>
        <a:gradFill>
          <a:gsLst>
            <a:gs pos="0">
              <a:srgbClr val="323A45"/>
            </a:gs>
            <a:gs pos="35000">
              <a:srgbClr val="323A45"/>
            </a:gs>
            <a:gs pos="100000">
              <a:srgbClr val="1C2026"/>
            </a:gs>
          </a:gsLst>
          <a:path path="circle">
            <a:fillToRect l="50000" t="-80000" r="50000" b="180000"/>
          </a:path>
        </a:gradFill>
        <a:effectLst/>
      </p:bgPr>
    </p:bg>
    <p:spTree>
      <p:nvGrpSpPr>
        <p:cNvPr id="1" name=""/>
        <p:cNvGrpSpPr/>
        <p:nvPr/>
      </p:nvGrpSpPr>
      <p:grpSpPr>
        <a:xfrm>
          <a:off x="0" y="0"/>
          <a:ext cx="0" cy="0"/>
          <a:chOff x="0" y="0"/>
          <a:chExt cx="0" cy="0"/>
        </a:xfrm>
      </p:grpSpPr>
      <p:sp>
        <p:nvSpPr>
          <p:cNvPr id="5" name="Rectangle 4"/>
          <p:cNvSpPr/>
          <p:nvPr userDrawn="1"/>
        </p:nvSpPr>
        <p:spPr>
          <a:xfrm>
            <a:off x="0" y="3152956"/>
            <a:ext cx="12192000" cy="5520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chemeClr val="bg1">
                    <a:lumMod val="50000"/>
                  </a:schemeClr>
                </a:solidFill>
                <a:effectLst/>
                <a:uLnTx/>
                <a:uFillTx/>
                <a:latin typeface="+mn-lt"/>
                <a:ea typeface="+mn-ea"/>
                <a:cs typeface="+mn-cs"/>
              </a:rPr>
              <a:t>www</a:t>
            </a:r>
            <a:r>
              <a:rPr kumimoji="0" lang="en-US" sz="2000" b="0" i="0" u="none" strike="noStrike" kern="1200" cap="none" spc="0" normalizeH="0" baseline="0" noProof="0">
                <a:ln>
                  <a:noFill/>
                </a:ln>
                <a:solidFill>
                  <a:schemeClr val="bg1">
                    <a:lumMod val="50000"/>
                  </a:schemeClr>
                </a:solidFill>
                <a:effectLst/>
                <a:uLnTx/>
                <a:uFillTx/>
                <a:latin typeface="+mn-lt"/>
                <a:ea typeface="+mn-ea"/>
                <a:cs typeface="+mn-cs"/>
              </a:rPr>
              <a:t>.</a:t>
            </a:r>
            <a:r>
              <a:rPr kumimoji="0" lang="en-US" sz="2800" b="0" i="0" u="none" strike="noStrike" kern="1200" cap="none" spc="0" normalizeH="0" baseline="0" noProof="0">
                <a:ln>
                  <a:noFill/>
                </a:ln>
                <a:solidFill>
                  <a:srgbClr val="A5CD00"/>
                </a:solidFill>
                <a:effectLst/>
                <a:uLnTx/>
                <a:uFillTx/>
                <a:latin typeface="+mn-lt"/>
                <a:ea typeface="+mn-ea"/>
                <a:cs typeface="+mn-cs"/>
              </a:rPr>
              <a:t>PresentationGO</a:t>
            </a:r>
            <a:r>
              <a:rPr kumimoji="0" lang="en-US" sz="2000" b="0" i="0" u="none" strike="noStrike" kern="1200" cap="none" spc="0" normalizeH="0" baseline="0" noProof="0">
                <a:ln>
                  <a:noFill/>
                </a:ln>
                <a:solidFill>
                  <a:schemeClr val="bg1">
                    <a:lumMod val="50000"/>
                  </a:schemeClr>
                </a:solidFill>
                <a:effectLst/>
                <a:uLnTx/>
                <a:uFillTx/>
                <a:latin typeface="+mn-lt"/>
                <a:ea typeface="+mn-ea"/>
                <a:cs typeface="+mn-cs"/>
              </a:rPr>
              <a:t>.</a:t>
            </a:r>
            <a:r>
              <a:rPr kumimoji="0" lang="en-US" sz="2000" b="0" i="0" u="none" strike="noStrike" kern="1200" cap="none" spc="0" normalizeH="0" baseline="0" noProof="0" dirty="0">
                <a:ln>
                  <a:noFill/>
                </a:ln>
                <a:solidFill>
                  <a:schemeClr val="bg1">
                    <a:lumMod val="50000"/>
                  </a:schemeClr>
                </a:solidFill>
                <a:effectLst/>
                <a:uLnTx/>
                <a:uFillTx/>
                <a:latin typeface="+mn-lt"/>
                <a:ea typeface="+mn-ea"/>
                <a:cs typeface="+mn-cs"/>
              </a:rPr>
              <a:t>com</a:t>
            </a:r>
            <a:endParaRPr kumimoji="0" lang="en-US" sz="2800" b="0" i="0" u="none" strike="noStrike" kern="1200" cap="none" spc="0" normalizeH="0" baseline="0" noProof="0" dirty="0">
              <a:ln>
                <a:noFill/>
              </a:ln>
              <a:solidFill>
                <a:schemeClr val="bg1">
                  <a:lumMod val="50000"/>
                </a:schemeClr>
              </a:solidFill>
              <a:effectLst/>
              <a:uLnTx/>
              <a:uFillTx/>
              <a:latin typeface="+mn-lt"/>
              <a:ea typeface="+mn-ea"/>
              <a:cs typeface="+mn-cs"/>
            </a:endParaRPr>
          </a:p>
        </p:txBody>
      </p:sp>
      <p:sp>
        <p:nvSpPr>
          <p:cNvPr id="6" name="Rectangle 5">
            <a:hlinkClick r:id="rId2"/>
          </p:cNvPr>
          <p:cNvSpPr/>
          <p:nvPr userDrawn="1"/>
        </p:nvSpPr>
        <p:spPr>
          <a:xfrm>
            <a:off x="2731912" y="3071723"/>
            <a:ext cx="6728177" cy="7145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extBox 1"/>
          <p:cNvSpPr txBox="1"/>
          <p:nvPr userDrawn="1"/>
        </p:nvSpPr>
        <p:spPr>
          <a:xfrm>
            <a:off x="3565279" y="5982901"/>
            <a:ext cx="5061439" cy="646331"/>
          </a:xfrm>
          <a:prstGeom prst="rect">
            <a:avLst/>
          </a:prstGeom>
          <a:noFill/>
        </p:spPr>
        <p:txBody>
          <a:bodyPr wrap="square" rtlCol="0" anchor="ctr">
            <a:spAutoFit/>
          </a:bodyPr>
          <a:lstStyle/>
          <a:p>
            <a:pPr algn="ctr"/>
            <a:r>
              <a:rPr lang="en-US" sz="1800" dirty="0">
                <a:solidFill>
                  <a:srgbClr val="A5CD00"/>
                </a:solidFill>
              </a:rPr>
              <a:t>T</a:t>
            </a:r>
            <a:r>
              <a:rPr lang="en-US" sz="1800" baseline="0" dirty="0">
                <a:solidFill>
                  <a:srgbClr val="A5CD00"/>
                </a:solidFill>
              </a:rPr>
              <a:t>he free PowerPoint and Google Slides template library</a:t>
            </a:r>
            <a:endParaRPr lang="en-US" sz="1800" dirty="0">
              <a:solidFill>
                <a:srgbClr val="A5CD00"/>
              </a:solidFill>
            </a:endParaRPr>
          </a:p>
        </p:txBody>
      </p:sp>
      <p:sp>
        <p:nvSpPr>
          <p:cNvPr id="8" name="TextBox 7"/>
          <p:cNvSpPr txBox="1"/>
          <p:nvPr userDrawn="1"/>
        </p:nvSpPr>
        <p:spPr>
          <a:xfrm>
            <a:off x="4983938" y="2633133"/>
            <a:ext cx="2224135" cy="369332"/>
          </a:xfrm>
          <a:prstGeom prst="rect">
            <a:avLst/>
          </a:prstGeom>
          <a:noFill/>
        </p:spPr>
        <p:txBody>
          <a:bodyPr wrap="none" rtlCol="0" anchor="ctr">
            <a:spAutoFit/>
          </a:bodyPr>
          <a:lstStyle/>
          <a:p>
            <a:pPr algn="ctr"/>
            <a:r>
              <a:rPr lang="en-US" sz="1800">
                <a:solidFill>
                  <a:schemeClr val="bg1"/>
                </a:solidFill>
                <a:effectLst/>
              </a:rPr>
              <a:t>Designed</a:t>
            </a:r>
            <a:r>
              <a:rPr lang="en-US" sz="1800" baseline="0">
                <a:solidFill>
                  <a:schemeClr val="bg1"/>
                </a:solidFill>
                <a:effectLst/>
              </a:rPr>
              <a:t> with         by</a:t>
            </a:r>
            <a:endParaRPr lang="en-US" sz="1800" dirty="0">
              <a:solidFill>
                <a:schemeClr val="bg1"/>
              </a:solidFill>
              <a:effectLst/>
            </a:endParaRPr>
          </a:p>
        </p:txBody>
      </p:sp>
      <p:sp>
        <p:nvSpPr>
          <p:cNvPr id="9" name="Freeform 290"/>
          <p:cNvSpPr/>
          <p:nvPr userDrawn="1"/>
        </p:nvSpPr>
        <p:spPr>
          <a:xfrm>
            <a:off x="6636588" y="2705804"/>
            <a:ext cx="348608" cy="223991"/>
          </a:xfrm>
          <a:custGeom>
            <a:avLst/>
            <a:gdLst/>
            <a:ahLst/>
            <a:cxnLst/>
            <a:rect l="l" t="t" r="r" b="b"/>
            <a:pathLst>
              <a:path w="504825" h="432707">
                <a:moveTo>
                  <a:pt x="134658" y="0"/>
                </a:moveTo>
                <a:cubicBezTo>
                  <a:pt x="146301" y="0"/>
                  <a:pt x="158180" y="2019"/>
                  <a:pt x="170294" y="6057"/>
                </a:cubicBezTo>
                <a:cubicBezTo>
                  <a:pt x="182407" y="10095"/>
                  <a:pt x="193676" y="15541"/>
                  <a:pt x="204099" y="22396"/>
                </a:cubicBezTo>
                <a:cubicBezTo>
                  <a:pt x="214522" y="29251"/>
                  <a:pt x="223490" y="35683"/>
                  <a:pt x="231002" y="41693"/>
                </a:cubicBezTo>
                <a:cubicBezTo>
                  <a:pt x="238514" y="47703"/>
                  <a:pt x="245652" y="54088"/>
                  <a:pt x="252412" y="60849"/>
                </a:cubicBezTo>
                <a:cubicBezTo>
                  <a:pt x="259174" y="54088"/>
                  <a:pt x="266310" y="47703"/>
                  <a:pt x="273823" y="41693"/>
                </a:cubicBezTo>
                <a:cubicBezTo>
                  <a:pt x="281334" y="35683"/>
                  <a:pt x="290303" y="29251"/>
                  <a:pt x="300726" y="22396"/>
                </a:cubicBezTo>
                <a:cubicBezTo>
                  <a:pt x="311149" y="15541"/>
                  <a:pt x="322417" y="10095"/>
                  <a:pt x="334531" y="6057"/>
                </a:cubicBezTo>
                <a:cubicBezTo>
                  <a:pt x="346645" y="2019"/>
                  <a:pt x="358524" y="0"/>
                  <a:pt x="370167" y="0"/>
                </a:cubicBezTo>
                <a:cubicBezTo>
                  <a:pt x="412236" y="0"/>
                  <a:pt x="445197" y="11644"/>
                  <a:pt x="469048" y="34932"/>
                </a:cubicBezTo>
                <a:cubicBezTo>
                  <a:pt x="492899" y="58220"/>
                  <a:pt x="504825" y="90523"/>
                  <a:pt x="504825" y="131840"/>
                </a:cubicBezTo>
                <a:cubicBezTo>
                  <a:pt x="504825" y="173346"/>
                  <a:pt x="483321" y="215602"/>
                  <a:pt x="440313" y="258610"/>
                </a:cubicBezTo>
                <a:lnTo>
                  <a:pt x="264807" y="427636"/>
                </a:lnTo>
                <a:cubicBezTo>
                  <a:pt x="261427" y="431017"/>
                  <a:pt x="257295" y="432707"/>
                  <a:pt x="252412" y="432707"/>
                </a:cubicBezTo>
                <a:cubicBezTo>
                  <a:pt x="247529" y="432707"/>
                  <a:pt x="243398" y="431017"/>
                  <a:pt x="240018" y="427636"/>
                </a:cubicBezTo>
                <a:lnTo>
                  <a:pt x="64230" y="258047"/>
                </a:lnTo>
                <a:cubicBezTo>
                  <a:pt x="62351" y="256544"/>
                  <a:pt x="59770" y="254103"/>
                  <a:pt x="56482" y="250722"/>
                </a:cubicBezTo>
                <a:cubicBezTo>
                  <a:pt x="53196" y="247342"/>
                  <a:pt x="47984" y="241191"/>
                  <a:pt x="40848" y="232270"/>
                </a:cubicBezTo>
                <a:cubicBezTo>
                  <a:pt x="33712" y="223349"/>
                  <a:pt x="27326" y="214194"/>
                  <a:pt x="21692" y="204803"/>
                </a:cubicBezTo>
                <a:cubicBezTo>
                  <a:pt x="16057" y="195413"/>
                  <a:pt x="11035" y="184051"/>
                  <a:pt x="6620" y="170717"/>
                </a:cubicBezTo>
                <a:cubicBezTo>
                  <a:pt x="2207" y="157382"/>
                  <a:pt x="0" y="144423"/>
                  <a:pt x="0" y="131840"/>
                </a:cubicBezTo>
                <a:cubicBezTo>
                  <a:pt x="0" y="90523"/>
                  <a:pt x="11926" y="58220"/>
                  <a:pt x="35777" y="34932"/>
                </a:cubicBezTo>
                <a:cubicBezTo>
                  <a:pt x="59629" y="11644"/>
                  <a:pt x="92588" y="0"/>
                  <a:pt x="134658" y="0"/>
                </a:cubicBezTo>
                <a:close/>
              </a:path>
            </a:pathLst>
          </a:custGeom>
          <a:solidFill>
            <a:srgbClr val="D900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12041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8/30/2023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1137905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8/30/2023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123246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8/30/2023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1910402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8/30/2023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8023859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8/30/2023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229047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8/30/2023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grpSp>
        <p:nvGrpSpPr>
          <p:cNvPr id="6" name="Group 5">
            <a:extLst>
              <a:ext uri="{FF2B5EF4-FFF2-40B4-BE49-F238E27FC236}">
                <a16:creationId xmlns:a16="http://schemas.microsoft.com/office/drawing/2014/main" id="{AEDF2B47-7C58-458B-A014-B081B81A8D06}"/>
              </a:ext>
            </a:extLst>
          </p:cNvPr>
          <p:cNvGrpSpPr/>
          <p:nvPr userDrawn="1"/>
        </p:nvGrpSpPr>
        <p:grpSpPr>
          <a:xfrm>
            <a:off x="12578642" y="2"/>
            <a:ext cx="2196697" cy="1816099"/>
            <a:chOff x="12554553" y="1"/>
            <a:chExt cx="1647523" cy="1816099"/>
          </a:xfrm>
        </p:grpSpPr>
        <p:sp>
          <p:nvSpPr>
            <p:cNvPr id="7" name="Rectangle: Folded Corner 3">
              <a:extLst>
                <a:ext uri="{FF2B5EF4-FFF2-40B4-BE49-F238E27FC236}">
                  <a16:creationId xmlns:a16="http://schemas.microsoft.com/office/drawing/2014/main" id="{C7ACA455-4437-4416-A6F0-33D534A6AE9F}"/>
                </a:ext>
              </a:extLst>
            </p:cNvPr>
            <p:cNvSpPr/>
            <p:nvPr userDrawn="1"/>
          </p:nvSpPr>
          <p:spPr>
            <a:xfrm>
              <a:off x="12554553" y="1"/>
              <a:ext cx="1644047" cy="1816099"/>
            </a:xfrm>
            <a:prstGeom prst="foldedCorner">
              <a:avLst/>
            </a:prstGeom>
            <a:ln>
              <a:noFill/>
            </a:ln>
            <a:effectLst>
              <a:outerShdw blurRad="101600" dist="63500" dir="2700000" algn="tl" rotWithShape="0">
                <a:prstClr val="black">
                  <a:alpha val="40000"/>
                </a:prstClr>
              </a:outerShdw>
            </a:effectLst>
          </p:spPr>
          <p:style>
            <a:lnRef idx="2">
              <a:schemeClr val="accent4">
                <a:shade val="50000"/>
              </a:schemeClr>
            </a:lnRef>
            <a:fillRef idx="1">
              <a:schemeClr val="accent4"/>
            </a:fillRef>
            <a:effectRef idx="0">
              <a:schemeClr val="accent4"/>
            </a:effectRef>
            <a:fontRef idx="minor">
              <a:schemeClr val="lt1"/>
            </a:fontRef>
          </p:style>
          <p:txBody>
            <a:bodyPr rIns="0" rtlCol="0" anchor="t"/>
            <a:lstStyle/>
            <a:p>
              <a:r>
                <a:rPr lang="en-US" sz="1400">
                  <a:solidFill>
                    <a:schemeClr val="accent2">
                      <a:lumMod val="50000"/>
                    </a:schemeClr>
                  </a:solidFill>
                </a:rPr>
                <a:t>To insert your own icons*:</a:t>
              </a:r>
            </a:p>
            <a:p>
              <a:endParaRPr lang="en-US" sz="1400">
                <a:solidFill>
                  <a:schemeClr val="accent2">
                    <a:lumMod val="50000"/>
                  </a:schemeClr>
                </a:solidFill>
              </a:endParaRPr>
            </a:p>
            <a:p>
              <a:r>
                <a:rPr lang="en-US" sz="1400" b="1">
                  <a:solidFill>
                    <a:schemeClr val="accent2">
                      <a:lumMod val="50000"/>
                    </a:schemeClr>
                  </a:solidFill>
                </a:rPr>
                <a:t>Insert</a:t>
              </a:r>
              <a:r>
                <a:rPr lang="en-US" sz="1400">
                  <a:solidFill>
                    <a:schemeClr val="accent2">
                      <a:lumMod val="50000"/>
                    </a:schemeClr>
                  </a:solidFill>
                </a:rPr>
                <a:t> &gt;&gt; </a:t>
              </a:r>
              <a:r>
                <a:rPr lang="en-US" sz="1400" b="1">
                  <a:solidFill>
                    <a:schemeClr val="accent2">
                      <a:lumMod val="50000"/>
                    </a:schemeClr>
                  </a:solidFill>
                </a:rPr>
                <a:t>Icons</a:t>
              </a:r>
            </a:p>
            <a:p>
              <a:endParaRPr lang="en-US" sz="1400">
                <a:solidFill>
                  <a:schemeClr val="accent2">
                    <a:lumMod val="50000"/>
                  </a:schemeClr>
                </a:solidFill>
              </a:endParaRPr>
            </a:p>
            <a:p>
              <a:r>
                <a:rPr lang="en-US" sz="1200" i="1">
                  <a:solidFill>
                    <a:schemeClr val="accent2">
                      <a:lumMod val="50000"/>
                    </a:schemeClr>
                  </a:solidFill>
                </a:rPr>
                <a:t>(*Only available to Office 365 subscribers)</a:t>
              </a:r>
            </a:p>
          </p:txBody>
        </p:sp>
        <p:pic>
          <p:nvPicPr>
            <p:cNvPr id="8" name="Picture 7">
              <a:extLst>
                <a:ext uri="{FF2B5EF4-FFF2-40B4-BE49-F238E27FC236}">
                  <a16:creationId xmlns:a16="http://schemas.microsoft.com/office/drawing/2014/main" id="{7180DD64-6AC6-41B8-826F-6BE55763C657}"/>
                </a:ext>
              </a:extLst>
            </p:cNvPr>
            <p:cNvPicPr>
              <a:picLocks noChangeAspect="1"/>
            </p:cNvPicPr>
            <p:nvPr userDrawn="1"/>
          </p:nvPicPr>
          <p:blipFill>
            <a:blip r:embed="rId2"/>
            <a:stretch>
              <a:fillRect/>
            </a:stretch>
          </p:blipFill>
          <p:spPr>
            <a:xfrm>
              <a:off x="13802026" y="424090"/>
              <a:ext cx="400050" cy="657225"/>
            </a:xfrm>
            <a:prstGeom prst="rect">
              <a:avLst/>
            </a:prstGeom>
          </p:spPr>
        </p:pic>
      </p:grpSp>
    </p:spTree>
    <p:extLst>
      <p:ext uri="{BB962C8B-B14F-4D97-AF65-F5344CB8AC3E}">
        <p14:creationId xmlns:p14="http://schemas.microsoft.com/office/powerpoint/2010/main" val="229581531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hyperlink" Target="http://www.presentationgo.com/" TargetMode="External"/></Relationships>
</file>

<file path=ppt/slideMasters/_rels/slideMaster2.xml.rels><?xml version="1.0" encoding="UTF-8" standalone="yes"?>
<Relationships xmlns="http://schemas.openxmlformats.org/package/2006/relationships"><Relationship Id="rId3" Type="http://schemas.openxmlformats.org/officeDocument/2006/relationships/hyperlink" Target="http://www.presentationgo.com/" TargetMode="External"/><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image" Target="../media/image1.png"/><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4.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 Id="rId14" Type="http://schemas.openxmlformats.org/officeDocument/2006/relationships/hyperlink" Target="http://www.presentationgo.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a:gsLst>
            <a:gs pos="0">
              <a:srgbClr val="EFEDEE"/>
            </a:gs>
            <a:gs pos="53000">
              <a:srgbClr val="F1EFF0"/>
            </a:gs>
            <a:gs pos="77000">
              <a:srgbClr val="EFEDEE"/>
            </a:gs>
            <a:gs pos="100000">
              <a:srgbClr val="EFEBEC"/>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106332"/>
            <a:ext cx="10515600" cy="739056"/>
          </a:xfrm>
          <a:prstGeom prst="rect">
            <a:avLst/>
          </a:prstGeom>
        </p:spPr>
        <p:txBody>
          <a:bodyPr rIns="0">
            <a:normAutofit/>
          </a:bodyPr>
          <a:lstStyle/>
          <a:p>
            <a:pPr marL="0" lvl="0"/>
            <a:r>
              <a:rPr lang="en-US"/>
              <a:t>Click to edit Master title style</a:t>
            </a:r>
          </a:p>
        </p:txBody>
      </p:sp>
      <p:sp>
        <p:nvSpPr>
          <p:cNvPr id="3" name="Text Placeholder 2"/>
          <p:cNvSpPr>
            <a:spLocks noGrp="1"/>
          </p:cNvSpPr>
          <p:nvPr>
            <p:ph type="body" idx="1"/>
          </p:nvPr>
        </p:nvSpPr>
        <p:spPr>
          <a:xfrm>
            <a:off x="838200" y="1219200"/>
            <a:ext cx="10515600" cy="49577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Rectangle 8"/>
          <p:cNvSpPr/>
          <p:nvPr userDrawn="1"/>
        </p:nvSpPr>
        <p:spPr>
          <a:xfrm>
            <a:off x="0" y="6305911"/>
            <a:ext cx="12192000" cy="5520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bIns="9144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150" normalizeH="0" baseline="0" noProof="0" dirty="0">
                <a:ln>
                  <a:noFill/>
                </a:ln>
                <a:solidFill>
                  <a:prstClr val="white">
                    <a:lumMod val="75000"/>
                  </a:prstClr>
                </a:solidFill>
                <a:effectLst/>
                <a:uLnTx/>
                <a:uFillTx/>
                <a:latin typeface="+mn-lt"/>
                <a:ea typeface="+mn-ea"/>
                <a:cs typeface="+mn-cs"/>
              </a:rPr>
              <a:t>www.</a:t>
            </a:r>
            <a:r>
              <a:rPr kumimoji="0" lang="en-US" sz="3200" b="0" i="0" u="none" strike="noStrike" kern="1200" cap="none" spc="150" normalizeH="0" baseline="0" noProof="0" dirty="0">
                <a:ln>
                  <a:noFill/>
                </a:ln>
                <a:solidFill>
                  <a:prstClr val="black">
                    <a:lumMod val="85000"/>
                    <a:lumOff val="15000"/>
                  </a:prstClr>
                </a:solidFill>
                <a:effectLst/>
                <a:uLnTx/>
                <a:uFillTx/>
                <a:latin typeface="+mn-lt"/>
                <a:ea typeface="+mn-ea"/>
                <a:cs typeface="+mn-cs"/>
              </a:rPr>
              <a:t>presentationgo</a:t>
            </a:r>
            <a:r>
              <a:rPr kumimoji="0" lang="en-US" sz="3200" b="0" i="0" u="none" strike="noStrike" kern="1200" cap="none" spc="150" normalizeH="0" baseline="0" noProof="0" dirty="0">
                <a:ln>
                  <a:noFill/>
                </a:ln>
                <a:solidFill>
                  <a:prstClr val="white">
                    <a:lumMod val="75000"/>
                  </a:prstClr>
                </a:solidFill>
                <a:effectLst/>
                <a:uLnTx/>
                <a:uFillTx/>
                <a:latin typeface="+mn-lt"/>
                <a:ea typeface="+mn-ea"/>
                <a:cs typeface="+mn-cs"/>
              </a:rPr>
              <a:t>.com</a:t>
            </a:r>
          </a:p>
        </p:txBody>
      </p:sp>
      <p:sp>
        <p:nvSpPr>
          <p:cNvPr id="23" name="Freeform 22"/>
          <p:cNvSpPr/>
          <p:nvPr userDrawn="1"/>
        </p:nvSpPr>
        <p:spPr>
          <a:xfrm rot="5400000">
            <a:off x="183153" y="21288"/>
            <a:ext cx="369496" cy="761203"/>
          </a:xfrm>
          <a:custGeom>
            <a:avLst/>
            <a:gdLst>
              <a:gd name="connsiteX0" fmla="*/ 210916 w 1034764"/>
              <a:gd name="connsiteY0" fmla="*/ 535701 h 1598797"/>
              <a:gd name="connsiteX1" fmla="*/ 331908 w 1034764"/>
              <a:gd name="connsiteY1" fmla="*/ 284049 h 1598797"/>
              <a:gd name="connsiteX2" fmla="*/ 741774 w 1034764"/>
              <a:gd name="connsiteY2" fmla="*/ 315409 h 1598797"/>
              <a:gd name="connsiteX3" fmla="*/ 403935 w 1034764"/>
              <a:gd name="connsiteY3" fmla="*/ 375418 h 1598797"/>
              <a:gd name="connsiteX4" fmla="*/ 266699 w 1034764"/>
              <a:gd name="connsiteY4" fmla="*/ 689905 h 1598797"/>
              <a:gd name="connsiteX5" fmla="*/ 266698 w 1034764"/>
              <a:gd name="connsiteY5" fmla="*/ 689907 h 1598797"/>
              <a:gd name="connsiteX6" fmla="*/ 210916 w 1034764"/>
              <a:gd name="connsiteY6" fmla="*/ 535701 h 1598797"/>
              <a:gd name="connsiteX7" fmla="*/ 134938 w 1034764"/>
              <a:gd name="connsiteY7" fmla="*/ 517381 h 1598797"/>
              <a:gd name="connsiteX8" fmla="*/ 517383 w 1034764"/>
              <a:gd name="connsiteY8" fmla="*/ 899826 h 1598797"/>
              <a:gd name="connsiteX9" fmla="*/ 899828 w 1034764"/>
              <a:gd name="connsiteY9" fmla="*/ 517381 h 1598797"/>
              <a:gd name="connsiteX10" fmla="*/ 517383 w 1034764"/>
              <a:gd name="connsiteY10" fmla="*/ 134936 h 1598797"/>
              <a:gd name="connsiteX11" fmla="*/ 134938 w 1034764"/>
              <a:gd name="connsiteY11" fmla="*/ 517381 h 1598797"/>
              <a:gd name="connsiteX12" fmla="*/ 0 w 1034764"/>
              <a:gd name="connsiteY12" fmla="*/ 517382 h 1598797"/>
              <a:gd name="connsiteX13" fmla="*/ 517382 w 1034764"/>
              <a:gd name="connsiteY13" fmla="*/ 0 h 1598797"/>
              <a:gd name="connsiteX14" fmla="*/ 1034764 w 1034764"/>
              <a:gd name="connsiteY14" fmla="*/ 517382 h 1598797"/>
              <a:gd name="connsiteX15" fmla="*/ 621653 w 1034764"/>
              <a:gd name="connsiteY15" fmla="*/ 1024253 h 1598797"/>
              <a:gd name="connsiteX16" fmla="*/ 620527 w 1034764"/>
              <a:gd name="connsiteY16" fmla="*/ 1024366 h 1598797"/>
              <a:gd name="connsiteX17" fmla="*/ 662992 w 1034764"/>
              <a:gd name="connsiteY17" fmla="*/ 1598797 h 1598797"/>
              <a:gd name="connsiteX18" fmla="*/ 371775 w 1034764"/>
              <a:gd name="connsiteY18" fmla="*/ 1598797 h 1598797"/>
              <a:gd name="connsiteX19" fmla="*/ 414241 w 1034764"/>
              <a:gd name="connsiteY19" fmla="*/ 1024367 h 1598797"/>
              <a:gd name="connsiteX20" fmla="*/ 413112 w 1034764"/>
              <a:gd name="connsiteY20" fmla="*/ 1024253 h 1598797"/>
              <a:gd name="connsiteX21" fmla="*/ 0 w 1034764"/>
              <a:gd name="connsiteY21" fmla="*/ 517382 h 159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034764" h="1598797">
                <a:moveTo>
                  <a:pt x="210916" y="535701"/>
                </a:moveTo>
                <a:cubicBezTo>
                  <a:pt x="207764" y="443901"/>
                  <a:pt x="249915" y="348683"/>
                  <a:pt x="331908" y="284049"/>
                </a:cubicBezTo>
                <a:cubicBezTo>
                  <a:pt x="463097" y="180634"/>
                  <a:pt x="646600" y="194675"/>
                  <a:pt x="741774" y="315409"/>
                </a:cubicBezTo>
                <a:cubicBezTo>
                  <a:pt x="631231" y="275026"/>
                  <a:pt x="502220" y="297941"/>
                  <a:pt x="403935" y="375418"/>
                </a:cubicBezTo>
                <a:cubicBezTo>
                  <a:pt x="305650" y="452895"/>
                  <a:pt x="253243" y="572989"/>
                  <a:pt x="266699" y="689905"/>
                </a:cubicBezTo>
                <a:lnTo>
                  <a:pt x="266698" y="689907"/>
                </a:lnTo>
                <a:cubicBezTo>
                  <a:pt x="231008" y="644631"/>
                  <a:pt x="212807" y="590781"/>
                  <a:pt x="210916" y="535701"/>
                </a:cubicBezTo>
                <a:close/>
                <a:moveTo>
                  <a:pt x="134938" y="517381"/>
                </a:moveTo>
                <a:cubicBezTo>
                  <a:pt x="134938" y="728600"/>
                  <a:pt x="306164" y="899826"/>
                  <a:pt x="517383" y="899826"/>
                </a:cubicBezTo>
                <a:cubicBezTo>
                  <a:pt x="728602" y="899826"/>
                  <a:pt x="899828" y="728600"/>
                  <a:pt x="899828" y="517381"/>
                </a:cubicBezTo>
                <a:cubicBezTo>
                  <a:pt x="899828" y="306162"/>
                  <a:pt x="728602" y="134936"/>
                  <a:pt x="517383" y="134936"/>
                </a:cubicBezTo>
                <a:cubicBezTo>
                  <a:pt x="306164" y="134936"/>
                  <a:pt x="134938" y="306162"/>
                  <a:pt x="134938" y="517381"/>
                </a:cubicBezTo>
                <a:close/>
                <a:moveTo>
                  <a:pt x="0" y="517382"/>
                </a:moveTo>
                <a:cubicBezTo>
                  <a:pt x="0" y="231640"/>
                  <a:pt x="231640" y="0"/>
                  <a:pt x="517382" y="0"/>
                </a:cubicBezTo>
                <a:cubicBezTo>
                  <a:pt x="803124" y="0"/>
                  <a:pt x="1034764" y="231640"/>
                  <a:pt x="1034764" y="517382"/>
                </a:cubicBezTo>
                <a:cubicBezTo>
                  <a:pt x="1034764" y="767406"/>
                  <a:pt x="857415" y="976008"/>
                  <a:pt x="621653" y="1024253"/>
                </a:cubicBezTo>
                <a:lnTo>
                  <a:pt x="620527" y="1024366"/>
                </a:lnTo>
                <a:lnTo>
                  <a:pt x="662992" y="1598797"/>
                </a:lnTo>
                <a:lnTo>
                  <a:pt x="371775" y="1598797"/>
                </a:lnTo>
                <a:lnTo>
                  <a:pt x="414241" y="1024367"/>
                </a:lnTo>
                <a:lnTo>
                  <a:pt x="413112" y="1024253"/>
                </a:lnTo>
                <a:cubicBezTo>
                  <a:pt x="177349" y="976008"/>
                  <a:pt x="0" y="767406"/>
                  <a:pt x="0" y="517382"/>
                </a:cubicBezTo>
                <a:close/>
              </a:path>
            </a:pathLst>
          </a:custGeom>
          <a:solidFill>
            <a:schemeClr val="bg1"/>
          </a:solidFill>
          <a:ln>
            <a:noFill/>
          </a:ln>
          <a:effectLst>
            <a:outerShdw blurRad="12700" dist="12700" dir="2700000" algn="tl"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sz="1800"/>
          </a:p>
        </p:txBody>
      </p:sp>
      <p:grpSp>
        <p:nvGrpSpPr>
          <p:cNvPr id="8" name="Group 7"/>
          <p:cNvGrpSpPr/>
          <p:nvPr userDrawn="1"/>
        </p:nvGrpSpPr>
        <p:grpSpPr>
          <a:xfrm>
            <a:off x="-2206543" y="-73804"/>
            <a:ext cx="1977373" cy="612144"/>
            <a:chOff x="-2096383" y="21447"/>
            <a:chExt cx="1483030" cy="612144"/>
          </a:xfrm>
        </p:grpSpPr>
        <p:sp>
          <p:nvSpPr>
            <p:cNvPr id="10" name="TextBox 9"/>
            <p:cNvSpPr txBox="1"/>
            <p:nvPr userDrawn="1"/>
          </p:nvSpPr>
          <p:spPr>
            <a:xfrm>
              <a:off x="-2096383" y="21447"/>
              <a:ext cx="249107" cy="246221"/>
            </a:xfrm>
            <a:prstGeom prst="rect">
              <a:avLst/>
            </a:prstGeom>
            <a:noFill/>
          </p:spPr>
          <p:txBody>
            <a:bodyPr wrap="none" rtlCol="0">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By:</a:t>
              </a:r>
            </a:p>
          </p:txBody>
        </p:sp>
        <p:sp>
          <p:nvSpPr>
            <p:cNvPr id="11" name="TextBox 10"/>
            <p:cNvSpPr txBox="1"/>
            <p:nvPr userDrawn="1"/>
          </p:nvSpPr>
          <p:spPr>
            <a:xfrm>
              <a:off x="-1002010" y="387370"/>
              <a:ext cx="312827" cy="246221"/>
            </a:xfrm>
            <a:prstGeom prst="rect">
              <a:avLst/>
            </a:prstGeom>
            <a:noFill/>
          </p:spPr>
          <p:txBody>
            <a:bodyPr wrap="none" rtlCol="0">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.com</a:t>
              </a:r>
            </a:p>
          </p:txBody>
        </p:sp>
        <p:pic>
          <p:nvPicPr>
            <p:cNvPr id="12" name="Picture 11"/>
            <p:cNvPicPr>
              <a:picLocks noChangeAspect="1"/>
            </p:cNvPicPr>
            <p:nvPr userDrawn="1"/>
          </p:nvPicPr>
          <p:blipFill>
            <a:blip r:embed="rId3"/>
            <a:stretch>
              <a:fillRect/>
            </a:stretch>
          </p:blipFill>
          <p:spPr>
            <a:xfrm>
              <a:off x="-2018604" y="234547"/>
              <a:ext cx="1405251" cy="185944"/>
            </a:xfrm>
            <a:prstGeom prst="rect">
              <a:avLst/>
            </a:prstGeom>
          </p:spPr>
        </p:pic>
      </p:grpSp>
      <p:sp>
        <p:nvSpPr>
          <p:cNvPr id="13" name="Rectangle 12"/>
          <p:cNvSpPr/>
          <p:nvPr userDrawn="1"/>
        </p:nvSpPr>
        <p:spPr>
          <a:xfrm>
            <a:off x="-118532" y="6959601"/>
            <a:ext cx="1353256" cy="261610"/>
          </a:xfrm>
          <a:prstGeom prst="rect">
            <a:avLst/>
          </a:prstGeom>
        </p:spPr>
        <p:txBody>
          <a:bodyPr wrap="none">
            <a:spAutoFit/>
          </a:bodyPr>
          <a:lstStyle/>
          <a:p>
            <a:r>
              <a:rPr lang="en-US" sz="1100" b="0" i="0" dirty="0">
                <a:solidFill>
                  <a:srgbClr val="555555"/>
                </a:solidFill>
                <a:effectLst/>
                <a:latin typeface="Open Sans" panose="020B0606030504020204" pitchFamily="34" charset="0"/>
              </a:rPr>
              <a:t>© </a:t>
            </a:r>
            <a:r>
              <a:rPr lang="en-US" sz="1100" b="0" i="0" u="none" strike="noStrike" dirty="0">
                <a:solidFill>
                  <a:srgbClr val="A5CD28"/>
                </a:solidFill>
                <a:effectLst/>
                <a:latin typeface="Open Sans" panose="020B0606030504020204" pitchFamily="34" charset="0"/>
                <a:hlinkClick r:id="rId4" tooltip="PresentationGo!"/>
              </a:rPr>
              <a:t>presentationgo.com</a:t>
            </a:r>
            <a:endParaRPr lang="en-US" sz="1100" dirty="0"/>
          </a:p>
        </p:txBody>
      </p:sp>
    </p:spTree>
    <p:extLst>
      <p:ext uri="{BB962C8B-B14F-4D97-AF65-F5344CB8AC3E}">
        <p14:creationId xmlns:p14="http://schemas.microsoft.com/office/powerpoint/2010/main" val="2055134626"/>
      </p:ext>
    </p:extLst>
  </p:cSld>
  <p:clrMap bg1="lt1" tx1="dk1" bg2="lt2" tx2="dk2" accent1="accent1" accent2="accent2" accent3="accent3" accent4="accent4" accent5="accent5" accent6="accent6" hlink="hlink" folHlink="folHlink"/>
  <p:sldLayoutIdLst>
    <p:sldLayoutId id="2147483688" r:id="rId1"/>
  </p:sldLayoutIdLst>
  <p:txStyles>
    <p:titleStyle>
      <a:lvl1pPr algn="l" defTabSz="914400" rtl="0" eaLnBrk="1" latinLnBrk="0" hangingPunct="1">
        <a:lnSpc>
          <a:spcPct val="90000"/>
        </a:lnSpc>
        <a:spcBef>
          <a:spcPct val="0"/>
        </a:spcBef>
        <a:buNone/>
        <a:defRPr lang="en-US" sz="3600" b="1" kern="1200">
          <a:solidFill>
            <a:schemeClr val="tx1"/>
          </a:solidFill>
          <a:latin typeface="Helvetica" panose="020B0500000000000000"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j-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j-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a:gsLst>
            <a:gs pos="0">
              <a:srgbClr val="323A45"/>
            </a:gs>
            <a:gs pos="35000">
              <a:srgbClr val="323A45"/>
            </a:gs>
            <a:gs pos="100000">
              <a:srgbClr val="1C2026"/>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106332"/>
            <a:ext cx="10515600" cy="739056"/>
          </a:xfrm>
          <a:prstGeom prst="rect">
            <a:avLst/>
          </a:prstGeom>
        </p:spPr>
        <p:txBody>
          <a:bodyPr rIns="0">
            <a:normAutofit/>
          </a:bodyPr>
          <a:lstStyle/>
          <a:p>
            <a:pPr marL="0" lvl="0"/>
            <a:r>
              <a:rPr lang="en-US"/>
              <a:t>Click to edit Master title style</a:t>
            </a:r>
          </a:p>
        </p:txBody>
      </p:sp>
      <p:sp>
        <p:nvSpPr>
          <p:cNvPr id="3" name="Text Placeholder 2"/>
          <p:cNvSpPr>
            <a:spLocks noGrp="1"/>
          </p:cNvSpPr>
          <p:nvPr>
            <p:ph type="body" idx="1"/>
          </p:nvPr>
        </p:nvSpPr>
        <p:spPr>
          <a:xfrm>
            <a:off x="838200" y="1219200"/>
            <a:ext cx="10515600" cy="49577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Rectangle 8"/>
          <p:cNvSpPr/>
          <p:nvPr userDrawn="1"/>
        </p:nvSpPr>
        <p:spPr>
          <a:xfrm>
            <a:off x="0" y="6305911"/>
            <a:ext cx="12192000" cy="5520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bIns="9144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150" normalizeH="0" baseline="0" noProof="0" dirty="0">
                <a:ln>
                  <a:noFill/>
                </a:ln>
                <a:solidFill>
                  <a:prstClr val="white">
                    <a:lumMod val="75000"/>
                  </a:prstClr>
                </a:solidFill>
                <a:effectLst/>
                <a:uLnTx/>
                <a:uFillTx/>
                <a:latin typeface="+mn-lt"/>
                <a:ea typeface="+mn-ea"/>
                <a:cs typeface="+mn-cs"/>
              </a:rPr>
              <a:t>www.</a:t>
            </a:r>
            <a:r>
              <a:rPr kumimoji="0" lang="en-US" sz="3200" b="0" i="0" u="none" strike="noStrike" kern="1200" cap="none" spc="150" normalizeH="0" baseline="0" noProof="0" dirty="0">
                <a:ln>
                  <a:noFill/>
                </a:ln>
                <a:solidFill>
                  <a:prstClr val="black">
                    <a:lumMod val="85000"/>
                    <a:lumOff val="15000"/>
                  </a:prstClr>
                </a:solidFill>
                <a:effectLst/>
                <a:uLnTx/>
                <a:uFillTx/>
                <a:latin typeface="+mn-lt"/>
                <a:ea typeface="+mn-ea"/>
                <a:cs typeface="+mn-cs"/>
              </a:rPr>
              <a:t>presentationgo</a:t>
            </a:r>
            <a:r>
              <a:rPr kumimoji="0" lang="en-US" sz="3200" b="0" i="0" u="none" strike="noStrike" kern="1200" cap="none" spc="150" normalizeH="0" baseline="0" noProof="0" dirty="0">
                <a:ln>
                  <a:noFill/>
                </a:ln>
                <a:solidFill>
                  <a:prstClr val="white">
                    <a:lumMod val="75000"/>
                  </a:prstClr>
                </a:solidFill>
                <a:effectLst/>
                <a:uLnTx/>
                <a:uFillTx/>
                <a:latin typeface="+mn-lt"/>
                <a:ea typeface="+mn-ea"/>
                <a:cs typeface="+mn-cs"/>
              </a:rPr>
              <a:t>.com</a:t>
            </a:r>
          </a:p>
        </p:txBody>
      </p:sp>
      <p:sp>
        <p:nvSpPr>
          <p:cNvPr id="23" name="Freeform 22"/>
          <p:cNvSpPr/>
          <p:nvPr userDrawn="1"/>
        </p:nvSpPr>
        <p:spPr>
          <a:xfrm rot="5400000">
            <a:off x="183153" y="21288"/>
            <a:ext cx="369496" cy="761203"/>
          </a:xfrm>
          <a:custGeom>
            <a:avLst/>
            <a:gdLst>
              <a:gd name="connsiteX0" fmla="*/ 210916 w 1034764"/>
              <a:gd name="connsiteY0" fmla="*/ 535701 h 1598797"/>
              <a:gd name="connsiteX1" fmla="*/ 331908 w 1034764"/>
              <a:gd name="connsiteY1" fmla="*/ 284049 h 1598797"/>
              <a:gd name="connsiteX2" fmla="*/ 741774 w 1034764"/>
              <a:gd name="connsiteY2" fmla="*/ 315409 h 1598797"/>
              <a:gd name="connsiteX3" fmla="*/ 403935 w 1034764"/>
              <a:gd name="connsiteY3" fmla="*/ 375418 h 1598797"/>
              <a:gd name="connsiteX4" fmla="*/ 266699 w 1034764"/>
              <a:gd name="connsiteY4" fmla="*/ 689905 h 1598797"/>
              <a:gd name="connsiteX5" fmla="*/ 266698 w 1034764"/>
              <a:gd name="connsiteY5" fmla="*/ 689907 h 1598797"/>
              <a:gd name="connsiteX6" fmla="*/ 210916 w 1034764"/>
              <a:gd name="connsiteY6" fmla="*/ 535701 h 1598797"/>
              <a:gd name="connsiteX7" fmla="*/ 134938 w 1034764"/>
              <a:gd name="connsiteY7" fmla="*/ 517381 h 1598797"/>
              <a:gd name="connsiteX8" fmla="*/ 517383 w 1034764"/>
              <a:gd name="connsiteY8" fmla="*/ 899826 h 1598797"/>
              <a:gd name="connsiteX9" fmla="*/ 899828 w 1034764"/>
              <a:gd name="connsiteY9" fmla="*/ 517381 h 1598797"/>
              <a:gd name="connsiteX10" fmla="*/ 517383 w 1034764"/>
              <a:gd name="connsiteY10" fmla="*/ 134936 h 1598797"/>
              <a:gd name="connsiteX11" fmla="*/ 134938 w 1034764"/>
              <a:gd name="connsiteY11" fmla="*/ 517381 h 1598797"/>
              <a:gd name="connsiteX12" fmla="*/ 0 w 1034764"/>
              <a:gd name="connsiteY12" fmla="*/ 517382 h 1598797"/>
              <a:gd name="connsiteX13" fmla="*/ 517382 w 1034764"/>
              <a:gd name="connsiteY13" fmla="*/ 0 h 1598797"/>
              <a:gd name="connsiteX14" fmla="*/ 1034764 w 1034764"/>
              <a:gd name="connsiteY14" fmla="*/ 517382 h 1598797"/>
              <a:gd name="connsiteX15" fmla="*/ 621653 w 1034764"/>
              <a:gd name="connsiteY15" fmla="*/ 1024253 h 1598797"/>
              <a:gd name="connsiteX16" fmla="*/ 620527 w 1034764"/>
              <a:gd name="connsiteY16" fmla="*/ 1024366 h 1598797"/>
              <a:gd name="connsiteX17" fmla="*/ 662992 w 1034764"/>
              <a:gd name="connsiteY17" fmla="*/ 1598797 h 1598797"/>
              <a:gd name="connsiteX18" fmla="*/ 371775 w 1034764"/>
              <a:gd name="connsiteY18" fmla="*/ 1598797 h 1598797"/>
              <a:gd name="connsiteX19" fmla="*/ 414241 w 1034764"/>
              <a:gd name="connsiteY19" fmla="*/ 1024367 h 1598797"/>
              <a:gd name="connsiteX20" fmla="*/ 413112 w 1034764"/>
              <a:gd name="connsiteY20" fmla="*/ 1024253 h 1598797"/>
              <a:gd name="connsiteX21" fmla="*/ 0 w 1034764"/>
              <a:gd name="connsiteY21" fmla="*/ 517382 h 159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034764" h="1598797">
                <a:moveTo>
                  <a:pt x="210916" y="535701"/>
                </a:moveTo>
                <a:cubicBezTo>
                  <a:pt x="207764" y="443901"/>
                  <a:pt x="249915" y="348683"/>
                  <a:pt x="331908" y="284049"/>
                </a:cubicBezTo>
                <a:cubicBezTo>
                  <a:pt x="463097" y="180634"/>
                  <a:pt x="646600" y="194675"/>
                  <a:pt x="741774" y="315409"/>
                </a:cubicBezTo>
                <a:cubicBezTo>
                  <a:pt x="631231" y="275026"/>
                  <a:pt x="502220" y="297941"/>
                  <a:pt x="403935" y="375418"/>
                </a:cubicBezTo>
                <a:cubicBezTo>
                  <a:pt x="305650" y="452895"/>
                  <a:pt x="253243" y="572989"/>
                  <a:pt x="266699" y="689905"/>
                </a:cubicBezTo>
                <a:lnTo>
                  <a:pt x="266698" y="689907"/>
                </a:lnTo>
                <a:cubicBezTo>
                  <a:pt x="231008" y="644631"/>
                  <a:pt x="212807" y="590781"/>
                  <a:pt x="210916" y="535701"/>
                </a:cubicBezTo>
                <a:close/>
                <a:moveTo>
                  <a:pt x="134938" y="517381"/>
                </a:moveTo>
                <a:cubicBezTo>
                  <a:pt x="134938" y="728600"/>
                  <a:pt x="306164" y="899826"/>
                  <a:pt x="517383" y="899826"/>
                </a:cubicBezTo>
                <a:cubicBezTo>
                  <a:pt x="728602" y="899826"/>
                  <a:pt x="899828" y="728600"/>
                  <a:pt x="899828" y="517381"/>
                </a:cubicBezTo>
                <a:cubicBezTo>
                  <a:pt x="899828" y="306162"/>
                  <a:pt x="728602" y="134936"/>
                  <a:pt x="517383" y="134936"/>
                </a:cubicBezTo>
                <a:cubicBezTo>
                  <a:pt x="306164" y="134936"/>
                  <a:pt x="134938" y="306162"/>
                  <a:pt x="134938" y="517381"/>
                </a:cubicBezTo>
                <a:close/>
                <a:moveTo>
                  <a:pt x="0" y="517382"/>
                </a:moveTo>
                <a:cubicBezTo>
                  <a:pt x="0" y="231640"/>
                  <a:pt x="231640" y="0"/>
                  <a:pt x="517382" y="0"/>
                </a:cubicBezTo>
                <a:cubicBezTo>
                  <a:pt x="803124" y="0"/>
                  <a:pt x="1034764" y="231640"/>
                  <a:pt x="1034764" y="517382"/>
                </a:cubicBezTo>
                <a:cubicBezTo>
                  <a:pt x="1034764" y="767406"/>
                  <a:pt x="857415" y="976008"/>
                  <a:pt x="621653" y="1024253"/>
                </a:cubicBezTo>
                <a:lnTo>
                  <a:pt x="620527" y="1024366"/>
                </a:lnTo>
                <a:lnTo>
                  <a:pt x="662992" y="1598797"/>
                </a:lnTo>
                <a:lnTo>
                  <a:pt x="371775" y="1598797"/>
                </a:lnTo>
                <a:lnTo>
                  <a:pt x="414241" y="1024367"/>
                </a:lnTo>
                <a:lnTo>
                  <a:pt x="413112" y="1024253"/>
                </a:lnTo>
                <a:cubicBezTo>
                  <a:pt x="177349" y="976008"/>
                  <a:pt x="0" y="767406"/>
                  <a:pt x="0" y="517382"/>
                </a:cubicBezTo>
                <a:close/>
              </a:path>
            </a:pathLst>
          </a:custGeom>
          <a:solidFill>
            <a:schemeClr val="bg1">
              <a:alpha val="20000"/>
            </a:schemeClr>
          </a:solidFill>
          <a:ln>
            <a:noFill/>
          </a:ln>
          <a:effectLst>
            <a:outerShdw blurRad="12700" dist="12700" dir="2700000" algn="tl"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sz="1800"/>
          </a:p>
        </p:txBody>
      </p:sp>
      <p:sp>
        <p:nvSpPr>
          <p:cNvPr id="7" name="Rectangle 6"/>
          <p:cNvSpPr/>
          <p:nvPr userDrawn="1"/>
        </p:nvSpPr>
        <p:spPr>
          <a:xfrm>
            <a:off x="-118532" y="6959601"/>
            <a:ext cx="1353256" cy="261610"/>
          </a:xfrm>
          <a:prstGeom prst="rect">
            <a:avLst/>
          </a:prstGeom>
        </p:spPr>
        <p:txBody>
          <a:bodyPr wrap="none">
            <a:spAutoFit/>
          </a:bodyPr>
          <a:lstStyle/>
          <a:p>
            <a:r>
              <a:rPr lang="en-US" sz="1100" b="0" i="0" dirty="0">
                <a:solidFill>
                  <a:srgbClr val="555555"/>
                </a:solidFill>
                <a:effectLst/>
                <a:latin typeface="Open Sans" panose="020B0606030504020204" pitchFamily="34" charset="0"/>
              </a:rPr>
              <a:t>© </a:t>
            </a:r>
            <a:r>
              <a:rPr lang="en-US" sz="1100" b="0" i="0" u="none" strike="noStrike" dirty="0">
                <a:solidFill>
                  <a:srgbClr val="A5CD28"/>
                </a:solidFill>
                <a:effectLst/>
                <a:latin typeface="Open Sans" panose="020B0606030504020204" pitchFamily="34" charset="0"/>
                <a:hlinkClick r:id="rId3" tooltip="PresentationGo!"/>
              </a:rPr>
              <a:t>presentationgo.com</a:t>
            </a:r>
            <a:endParaRPr lang="en-US" sz="1100" dirty="0"/>
          </a:p>
        </p:txBody>
      </p:sp>
      <p:grpSp>
        <p:nvGrpSpPr>
          <p:cNvPr id="8" name="Group 7"/>
          <p:cNvGrpSpPr/>
          <p:nvPr userDrawn="1"/>
        </p:nvGrpSpPr>
        <p:grpSpPr>
          <a:xfrm>
            <a:off x="-2206543" y="-73804"/>
            <a:ext cx="1977373" cy="612144"/>
            <a:chOff x="-2096383" y="21447"/>
            <a:chExt cx="1483030" cy="612144"/>
          </a:xfrm>
        </p:grpSpPr>
        <p:sp>
          <p:nvSpPr>
            <p:cNvPr id="10" name="TextBox 9"/>
            <p:cNvSpPr txBox="1"/>
            <p:nvPr userDrawn="1"/>
          </p:nvSpPr>
          <p:spPr>
            <a:xfrm>
              <a:off x="-2096383" y="21447"/>
              <a:ext cx="249107" cy="246221"/>
            </a:xfrm>
            <a:prstGeom prst="rect">
              <a:avLst/>
            </a:prstGeom>
            <a:noFill/>
          </p:spPr>
          <p:txBody>
            <a:bodyPr wrap="none" rtlCol="0">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By:</a:t>
              </a:r>
            </a:p>
          </p:txBody>
        </p:sp>
        <p:sp>
          <p:nvSpPr>
            <p:cNvPr id="11" name="TextBox 10"/>
            <p:cNvSpPr txBox="1"/>
            <p:nvPr userDrawn="1"/>
          </p:nvSpPr>
          <p:spPr>
            <a:xfrm>
              <a:off x="-1002010" y="387370"/>
              <a:ext cx="312827" cy="246221"/>
            </a:xfrm>
            <a:prstGeom prst="rect">
              <a:avLst/>
            </a:prstGeom>
            <a:noFill/>
          </p:spPr>
          <p:txBody>
            <a:bodyPr wrap="none" rtlCol="0">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.com</a:t>
              </a:r>
            </a:p>
          </p:txBody>
        </p:sp>
        <p:pic>
          <p:nvPicPr>
            <p:cNvPr id="12" name="Picture 11"/>
            <p:cNvPicPr>
              <a:picLocks noChangeAspect="1"/>
            </p:cNvPicPr>
            <p:nvPr userDrawn="1"/>
          </p:nvPicPr>
          <p:blipFill>
            <a:blip r:embed="rId4"/>
            <a:stretch>
              <a:fillRect/>
            </a:stretch>
          </p:blipFill>
          <p:spPr>
            <a:xfrm>
              <a:off x="-2018604" y="234547"/>
              <a:ext cx="1405251" cy="185944"/>
            </a:xfrm>
            <a:prstGeom prst="rect">
              <a:avLst/>
            </a:prstGeom>
          </p:spPr>
        </p:pic>
      </p:grpSp>
    </p:spTree>
    <p:extLst>
      <p:ext uri="{BB962C8B-B14F-4D97-AF65-F5344CB8AC3E}">
        <p14:creationId xmlns:p14="http://schemas.microsoft.com/office/powerpoint/2010/main" val="2530658317"/>
      </p:ext>
    </p:extLst>
  </p:cSld>
  <p:clrMap bg1="lt1" tx1="dk1" bg2="lt2" tx2="dk2" accent1="accent1" accent2="accent2" accent3="accent3" accent4="accent4" accent5="accent5" accent6="accent6" hlink="hlink" folHlink="folHlink"/>
  <p:sldLayoutIdLst>
    <p:sldLayoutId id="2147483704" r:id="rId1"/>
  </p:sldLayoutIdLst>
  <p:txStyles>
    <p:titleStyle>
      <a:lvl1pPr algn="l" defTabSz="914400" rtl="0" eaLnBrk="1" latinLnBrk="0" hangingPunct="1">
        <a:lnSpc>
          <a:spcPct val="90000"/>
        </a:lnSpc>
        <a:spcBef>
          <a:spcPct val="0"/>
        </a:spcBef>
        <a:buNone/>
        <a:defRPr lang="en-US" sz="3600" b="1" kern="1200">
          <a:solidFill>
            <a:schemeClr val="bg1"/>
          </a:solidFill>
          <a:latin typeface="Helvetica" panose="020B0500000000000000"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j-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j-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323A45"/>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7E942A-26CB-4FC8-A61F-ED7BAF06B75B}" type="datetimeFigureOut">
              <a:rPr lang="en-US" smtClean="0"/>
              <a:t>8/30/2023</a:t>
            </a:fld>
            <a:endParaRPr lang="en-US"/>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6EDDA2-A385-4D53-9944-861446547DDE}" type="slidenum">
              <a:rPr lang="en-US" smtClean="0"/>
              <a:t>‹#›</a:t>
            </a:fld>
            <a:endParaRPr lang="en-US"/>
          </a:p>
        </p:txBody>
      </p:sp>
    </p:spTree>
    <p:extLst>
      <p:ext uri="{BB962C8B-B14F-4D97-AF65-F5344CB8AC3E}">
        <p14:creationId xmlns:p14="http://schemas.microsoft.com/office/powerpoint/2010/main" val="4056465630"/>
      </p:ext>
    </p:extLst>
  </p:cSld>
  <p:clrMap bg1="lt1" tx1="dk1" bg2="lt2" tx2="dk2" accent1="accent1" accent2="accent2" accent3="accent3" accent4="accent4" accent5="accent5" accent6="accent6" hlink="hlink" folHlink="folHlink"/>
  <p:sldLayoutIdLst>
    <p:sldLayoutId id="214748370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8/30/2023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
        <p:nvSpPr>
          <p:cNvPr id="7" name="Rectangle 6"/>
          <p:cNvSpPr/>
          <p:nvPr userDrawn="1"/>
        </p:nvSpPr>
        <p:spPr>
          <a:xfrm>
            <a:off x="0" y="6305911"/>
            <a:ext cx="12192000" cy="5520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bIns="9144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150" normalizeH="0" baseline="0" noProof="0" dirty="0">
                <a:ln>
                  <a:noFill/>
                </a:ln>
                <a:solidFill>
                  <a:prstClr val="white">
                    <a:lumMod val="75000"/>
                  </a:prstClr>
                </a:solidFill>
                <a:effectLst/>
                <a:uLnTx/>
                <a:uFillTx/>
                <a:latin typeface="+mn-lt"/>
                <a:ea typeface="+mn-ea"/>
                <a:cs typeface="+mn-cs"/>
              </a:rPr>
              <a:t>www.</a:t>
            </a:r>
            <a:r>
              <a:rPr kumimoji="0" lang="en-US" sz="3200" b="0" i="0" u="none" strike="noStrike" kern="1200" cap="none" spc="150" normalizeH="0" baseline="0" noProof="0" dirty="0">
                <a:ln>
                  <a:noFill/>
                </a:ln>
                <a:solidFill>
                  <a:prstClr val="black">
                    <a:lumMod val="85000"/>
                    <a:lumOff val="15000"/>
                  </a:prstClr>
                </a:solidFill>
                <a:effectLst/>
                <a:uLnTx/>
                <a:uFillTx/>
                <a:latin typeface="+mn-lt"/>
                <a:ea typeface="+mn-ea"/>
                <a:cs typeface="+mn-cs"/>
              </a:rPr>
              <a:t>presentationgo</a:t>
            </a:r>
            <a:r>
              <a:rPr kumimoji="0" lang="en-US" sz="3200" b="0" i="0" u="none" strike="noStrike" kern="1200" cap="none" spc="150" normalizeH="0" baseline="0" noProof="0" dirty="0">
                <a:ln>
                  <a:noFill/>
                </a:ln>
                <a:solidFill>
                  <a:prstClr val="white">
                    <a:lumMod val="75000"/>
                  </a:prstClr>
                </a:solidFill>
                <a:effectLst/>
                <a:uLnTx/>
                <a:uFillTx/>
                <a:latin typeface="+mn-lt"/>
                <a:ea typeface="+mn-ea"/>
                <a:cs typeface="+mn-cs"/>
              </a:rPr>
              <a:t>.com</a:t>
            </a:r>
          </a:p>
        </p:txBody>
      </p:sp>
      <p:sp>
        <p:nvSpPr>
          <p:cNvPr id="8" name="Freeform 7"/>
          <p:cNvSpPr/>
          <p:nvPr userDrawn="1"/>
        </p:nvSpPr>
        <p:spPr>
          <a:xfrm rot="5400000">
            <a:off x="183153" y="21288"/>
            <a:ext cx="369496" cy="761203"/>
          </a:xfrm>
          <a:custGeom>
            <a:avLst/>
            <a:gdLst>
              <a:gd name="connsiteX0" fmla="*/ 210916 w 1034764"/>
              <a:gd name="connsiteY0" fmla="*/ 535701 h 1598797"/>
              <a:gd name="connsiteX1" fmla="*/ 331908 w 1034764"/>
              <a:gd name="connsiteY1" fmla="*/ 284049 h 1598797"/>
              <a:gd name="connsiteX2" fmla="*/ 741774 w 1034764"/>
              <a:gd name="connsiteY2" fmla="*/ 315409 h 1598797"/>
              <a:gd name="connsiteX3" fmla="*/ 403935 w 1034764"/>
              <a:gd name="connsiteY3" fmla="*/ 375418 h 1598797"/>
              <a:gd name="connsiteX4" fmla="*/ 266699 w 1034764"/>
              <a:gd name="connsiteY4" fmla="*/ 689905 h 1598797"/>
              <a:gd name="connsiteX5" fmla="*/ 266698 w 1034764"/>
              <a:gd name="connsiteY5" fmla="*/ 689907 h 1598797"/>
              <a:gd name="connsiteX6" fmla="*/ 210916 w 1034764"/>
              <a:gd name="connsiteY6" fmla="*/ 535701 h 1598797"/>
              <a:gd name="connsiteX7" fmla="*/ 134938 w 1034764"/>
              <a:gd name="connsiteY7" fmla="*/ 517381 h 1598797"/>
              <a:gd name="connsiteX8" fmla="*/ 517383 w 1034764"/>
              <a:gd name="connsiteY8" fmla="*/ 899826 h 1598797"/>
              <a:gd name="connsiteX9" fmla="*/ 899828 w 1034764"/>
              <a:gd name="connsiteY9" fmla="*/ 517381 h 1598797"/>
              <a:gd name="connsiteX10" fmla="*/ 517383 w 1034764"/>
              <a:gd name="connsiteY10" fmla="*/ 134936 h 1598797"/>
              <a:gd name="connsiteX11" fmla="*/ 134938 w 1034764"/>
              <a:gd name="connsiteY11" fmla="*/ 517381 h 1598797"/>
              <a:gd name="connsiteX12" fmla="*/ 0 w 1034764"/>
              <a:gd name="connsiteY12" fmla="*/ 517382 h 1598797"/>
              <a:gd name="connsiteX13" fmla="*/ 517382 w 1034764"/>
              <a:gd name="connsiteY13" fmla="*/ 0 h 1598797"/>
              <a:gd name="connsiteX14" fmla="*/ 1034764 w 1034764"/>
              <a:gd name="connsiteY14" fmla="*/ 517382 h 1598797"/>
              <a:gd name="connsiteX15" fmla="*/ 621653 w 1034764"/>
              <a:gd name="connsiteY15" fmla="*/ 1024253 h 1598797"/>
              <a:gd name="connsiteX16" fmla="*/ 620527 w 1034764"/>
              <a:gd name="connsiteY16" fmla="*/ 1024366 h 1598797"/>
              <a:gd name="connsiteX17" fmla="*/ 662992 w 1034764"/>
              <a:gd name="connsiteY17" fmla="*/ 1598797 h 1598797"/>
              <a:gd name="connsiteX18" fmla="*/ 371775 w 1034764"/>
              <a:gd name="connsiteY18" fmla="*/ 1598797 h 1598797"/>
              <a:gd name="connsiteX19" fmla="*/ 414241 w 1034764"/>
              <a:gd name="connsiteY19" fmla="*/ 1024367 h 1598797"/>
              <a:gd name="connsiteX20" fmla="*/ 413112 w 1034764"/>
              <a:gd name="connsiteY20" fmla="*/ 1024253 h 1598797"/>
              <a:gd name="connsiteX21" fmla="*/ 0 w 1034764"/>
              <a:gd name="connsiteY21" fmla="*/ 517382 h 159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034764" h="1598797">
                <a:moveTo>
                  <a:pt x="210916" y="535701"/>
                </a:moveTo>
                <a:cubicBezTo>
                  <a:pt x="207764" y="443901"/>
                  <a:pt x="249915" y="348683"/>
                  <a:pt x="331908" y="284049"/>
                </a:cubicBezTo>
                <a:cubicBezTo>
                  <a:pt x="463097" y="180634"/>
                  <a:pt x="646600" y="194675"/>
                  <a:pt x="741774" y="315409"/>
                </a:cubicBezTo>
                <a:cubicBezTo>
                  <a:pt x="631231" y="275026"/>
                  <a:pt x="502220" y="297941"/>
                  <a:pt x="403935" y="375418"/>
                </a:cubicBezTo>
                <a:cubicBezTo>
                  <a:pt x="305650" y="452895"/>
                  <a:pt x="253243" y="572989"/>
                  <a:pt x="266699" y="689905"/>
                </a:cubicBezTo>
                <a:lnTo>
                  <a:pt x="266698" y="689907"/>
                </a:lnTo>
                <a:cubicBezTo>
                  <a:pt x="231008" y="644631"/>
                  <a:pt x="212807" y="590781"/>
                  <a:pt x="210916" y="535701"/>
                </a:cubicBezTo>
                <a:close/>
                <a:moveTo>
                  <a:pt x="134938" y="517381"/>
                </a:moveTo>
                <a:cubicBezTo>
                  <a:pt x="134938" y="728600"/>
                  <a:pt x="306164" y="899826"/>
                  <a:pt x="517383" y="899826"/>
                </a:cubicBezTo>
                <a:cubicBezTo>
                  <a:pt x="728602" y="899826"/>
                  <a:pt x="899828" y="728600"/>
                  <a:pt x="899828" y="517381"/>
                </a:cubicBezTo>
                <a:cubicBezTo>
                  <a:pt x="899828" y="306162"/>
                  <a:pt x="728602" y="134936"/>
                  <a:pt x="517383" y="134936"/>
                </a:cubicBezTo>
                <a:cubicBezTo>
                  <a:pt x="306164" y="134936"/>
                  <a:pt x="134938" y="306162"/>
                  <a:pt x="134938" y="517381"/>
                </a:cubicBezTo>
                <a:close/>
                <a:moveTo>
                  <a:pt x="0" y="517382"/>
                </a:moveTo>
                <a:cubicBezTo>
                  <a:pt x="0" y="231640"/>
                  <a:pt x="231640" y="0"/>
                  <a:pt x="517382" y="0"/>
                </a:cubicBezTo>
                <a:cubicBezTo>
                  <a:pt x="803124" y="0"/>
                  <a:pt x="1034764" y="231640"/>
                  <a:pt x="1034764" y="517382"/>
                </a:cubicBezTo>
                <a:cubicBezTo>
                  <a:pt x="1034764" y="767406"/>
                  <a:pt x="857415" y="976008"/>
                  <a:pt x="621653" y="1024253"/>
                </a:cubicBezTo>
                <a:lnTo>
                  <a:pt x="620527" y="1024366"/>
                </a:lnTo>
                <a:lnTo>
                  <a:pt x="662992" y="1598797"/>
                </a:lnTo>
                <a:lnTo>
                  <a:pt x="371775" y="1598797"/>
                </a:lnTo>
                <a:lnTo>
                  <a:pt x="414241" y="1024367"/>
                </a:lnTo>
                <a:lnTo>
                  <a:pt x="413112" y="1024253"/>
                </a:lnTo>
                <a:cubicBezTo>
                  <a:pt x="177349" y="976008"/>
                  <a:pt x="0" y="767406"/>
                  <a:pt x="0" y="517382"/>
                </a:cubicBezTo>
                <a:close/>
              </a:path>
            </a:pathLst>
          </a:custGeom>
          <a:solidFill>
            <a:schemeClr val="bg1"/>
          </a:solidFill>
          <a:ln>
            <a:noFill/>
          </a:ln>
          <a:effectLst>
            <a:outerShdw blurRad="12700" dist="12700" dir="2700000" algn="tl"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sz="1800"/>
          </a:p>
        </p:txBody>
      </p:sp>
      <p:grpSp>
        <p:nvGrpSpPr>
          <p:cNvPr id="9" name="Group 8"/>
          <p:cNvGrpSpPr/>
          <p:nvPr userDrawn="1"/>
        </p:nvGrpSpPr>
        <p:grpSpPr>
          <a:xfrm>
            <a:off x="-2206543" y="-73804"/>
            <a:ext cx="1977373" cy="612144"/>
            <a:chOff x="-2096383" y="21447"/>
            <a:chExt cx="1483030" cy="612144"/>
          </a:xfrm>
        </p:grpSpPr>
        <p:sp>
          <p:nvSpPr>
            <p:cNvPr id="10" name="TextBox 9"/>
            <p:cNvSpPr txBox="1"/>
            <p:nvPr userDrawn="1"/>
          </p:nvSpPr>
          <p:spPr>
            <a:xfrm>
              <a:off x="-2096383" y="21447"/>
              <a:ext cx="249107" cy="246221"/>
            </a:xfrm>
            <a:prstGeom prst="rect">
              <a:avLst/>
            </a:prstGeom>
            <a:noFill/>
          </p:spPr>
          <p:txBody>
            <a:bodyPr wrap="none" rtlCol="0">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By:</a:t>
              </a:r>
            </a:p>
          </p:txBody>
        </p:sp>
        <p:sp>
          <p:nvSpPr>
            <p:cNvPr id="11" name="TextBox 10"/>
            <p:cNvSpPr txBox="1"/>
            <p:nvPr userDrawn="1"/>
          </p:nvSpPr>
          <p:spPr>
            <a:xfrm>
              <a:off x="-1002010" y="387370"/>
              <a:ext cx="312827" cy="246221"/>
            </a:xfrm>
            <a:prstGeom prst="rect">
              <a:avLst/>
            </a:prstGeom>
            <a:noFill/>
          </p:spPr>
          <p:txBody>
            <a:bodyPr wrap="none" rtlCol="0">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.com</a:t>
              </a:r>
            </a:p>
          </p:txBody>
        </p:sp>
        <p:pic>
          <p:nvPicPr>
            <p:cNvPr id="12" name="Picture 11"/>
            <p:cNvPicPr>
              <a:picLocks noChangeAspect="1"/>
            </p:cNvPicPr>
            <p:nvPr userDrawn="1"/>
          </p:nvPicPr>
          <p:blipFill>
            <a:blip r:embed="rId13"/>
            <a:stretch>
              <a:fillRect/>
            </a:stretch>
          </p:blipFill>
          <p:spPr>
            <a:xfrm>
              <a:off x="-2018604" y="234547"/>
              <a:ext cx="1405251" cy="185944"/>
            </a:xfrm>
            <a:prstGeom prst="rect">
              <a:avLst/>
            </a:prstGeom>
          </p:spPr>
        </p:pic>
      </p:grpSp>
      <p:sp>
        <p:nvSpPr>
          <p:cNvPr id="13" name="Rectangle 12"/>
          <p:cNvSpPr/>
          <p:nvPr userDrawn="1"/>
        </p:nvSpPr>
        <p:spPr>
          <a:xfrm>
            <a:off x="-118532" y="6959601"/>
            <a:ext cx="1353256" cy="261610"/>
          </a:xfrm>
          <a:prstGeom prst="rect">
            <a:avLst/>
          </a:prstGeom>
        </p:spPr>
        <p:txBody>
          <a:bodyPr wrap="none">
            <a:spAutoFit/>
          </a:bodyPr>
          <a:lstStyle/>
          <a:p>
            <a:r>
              <a:rPr lang="en-US" sz="1100" b="0" i="0" dirty="0">
                <a:solidFill>
                  <a:srgbClr val="555555"/>
                </a:solidFill>
                <a:effectLst/>
                <a:latin typeface="Open Sans" panose="020B0606030504020204" pitchFamily="34" charset="0"/>
              </a:rPr>
              <a:t>© </a:t>
            </a:r>
            <a:r>
              <a:rPr lang="en-US" sz="1100" b="0" i="0" u="none" strike="noStrike" dirty="0">
                <a:solidFill>
                  <a:srgbClr val="A5CD28"/>
                </a:solidFill>
                <a:effectLst/>
                <a:latin typeface="Open Sans" panose="020B0606030504020204" pitchFamily="34" charset="0"/>
                <a:hlinkClick r:id="rId14" tooltip="PresentationGo!"/>
              </a:rPr>
              <a:t>presentationgo.com</a:t>
            </a:r>
            <a:endParaRPr lang="en-US" sz="1100" dirty="0"/>
          </a:p>
        </p:txBody>
      </p:sp>
    </p:spTree>
    <p:extLst>
      <p:ext uri="{BB962C8B-B14F-4D97-AF65-F5344CB8AC3E}">
        <p14:creationId xmlns:p14="http://schemas.microsoft.com/office/powerpoint/2010/main" val="3398986491"/>
      </p:ext>
    </p:extLst>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18" Type="http://schemas.openxmlformats.org/officeDocument/2006/relationships/image" Target="../media/image18.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1.xml"/><Relationship Id="rId16" Type="http://schemas.openxmlformats.org/officeDocument/2006/relationships/image" Target="../media/image16.png"/><Relationship Id="rId1" Type="http://schemas.openxmlformats.org/officeDocument/2006/relationships/slideLayout" Target="../slideLayouts/slideLayout9.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5" Type="http://schemas.openxmlformats.org/officeDocument/2006/relationships/image" Target="../media/image15.png"/><Relationship Id="rId10" Type="http://schemas.openxmlformats.org/officeDocument/2006/relationships/image" Target="../media/image10.jpeg"/><Relationship Id="rId19" Type="http://schemas.openxmlformats.org/officeDocument/2006/relationships/image" Target="../media/image19.jpeg"/><Relationship Id="rId4" Type="http://schemas.openxmlformats.org/officeDocument/2006/relationships/image" Target="../media/image4.png"/><Relationship Id="rId9" Type="http://schemas.openxmlformats.org/officeDocument/2006/relationships/image" Target="../media/image9.png"/><Relationship Id="rId1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129" name="Straight Connector 128">
            <a:extLst>
              <a:ext uri="{FF2B5EF4-FFF2-40B4-BE49-F238E27FC236}">
                <a16:creationId xmlns:a16="http://schemas.microsoft.com/office/drawing/2014/main" id="{570A1428-84CC-41EE-A06C-C0EFD78BCB89}"/>
              </a:ext>
            </a:extLst>
          </p:cNvPr>
          <p:cNvCxnSpPr/>
          <p:nvPr/>
        </p:nvCxnSpPr>
        <p:spPr>
          <a:xfrm>
            <a:off x="6903047" y="5784975"/>
            <a:ext cx="4621382" cy="3"/>
          </a:xfrm>
          <a:prstGeom prst="line">
            <a:avLst/>
          </a:prstGeom>
          <a:ln w="635000" cap="rnd">
            <a:solidFill>
              <a:srgbClr val="C048A1"/>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570A1428-84CC-41EE-A06C-C0EFD78BCB89}"/>
              </a:ext>
            </a:extLst>
          </p:cNvPr>
          <p:cNvCxnSpPr/>
          <p:nvPr/>
        </p:nvCxnSpPr>
        <p:spPr>
          <a:xfrm>
            <a:off x="765347" y="2262475"/>
            <a:ext cx="4621382" cy="3"/>
          </a:xfrm>
          <a:prstGeom prst="line">
            <a:avLst/>
          </a:prstGeom>
          <a:ln w="635000" cap="rnd">
            <a:solidFill>
              <a:srgbClr val="C048A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2C2BFAE1-45D3-4B3B-81D2-0BF25FA84FB8}"/>
              </a:ext>
            </a:extLst>
          </p:cNvPr>
          <p:cNvSpPr>
            <a:spLocks noGrp="1"/>
          </p:cNvSpPr>
          <p:nvPr>
            <p:ph type="title"/>
          </p:nvPr>
        </p:nvSpPr>
        <p:spPr>
          <a:xfrm>
            <a:off x="1854925" y="283738"/>
            <a:ext cx="8295781" cy="690482"/>
          </a:xfrm>
        </p:spPr>
        <p:txBody>
          <a:bodyPr>
            <a:noAutofit/>
          </a:bodyPr>
          <a:lstStyle/>
          <a:p>
            <a:pPr algn="ctr"/>
            <a:r>
              <a:rPr lang="en-GB" sz="5400" dirty="0">
                <a:solidFill>
                  <a:srgbClr val="C048A1"/>
                </a:solidFill>
              </a:rPr>
              <a:t>Punctuation </a:t>
            </a:r>
            <a:r>
              <a:rPr lang="en-GB" sz="3600" dirty="0">
                <a:solidFill>
                  <a:srgbClr val="C048A1"/>
                </a:solidFill>
              </a:rPr>
              <a:t>@ MIDDLETHORPE </a:t>
            </a:r>
            <a:endParaRPr lang="en-US" sz="3600" dirty="0">
              <a:solidFill>
                <a:srgbClr val="C048A1"/>
              </a:solidFill>
            </a:endParaRPr>
          </a:p>
        </p:txBody>
      </p:sp>
      <p:grpSp>
        <p:nvGrpSpPr>
          <p:cNvPr id="13" name="Group 12">
            <a:extLst>
              <a:ext uri="{FF2B5EF4-FFF2-40B4-BE49-F238E27FC236}">
                <a16:creationId xmlns:a16="http://schemas.microsoft.com/office/drawing/2014/main" id="{425DB897-F32F-412D-A261-6EC186631061}"/>
              </a:ext>
            </a:extLst>
          </p:cNvPr>
          <p:cNvGrpSpPr/>
          <p:nvPr/>
        </p:nvGrpSpPr>
        <p:grpSpPr>
          <a:xfrm>
            <a:off x="3293065" y="2288523"/>
            <a:ext cx="6510175" cy="3496452"/>
            <a:chOff x="1475820" y="2305589"/>
            <a:chExt cx="7728733" cy="2834645"/>
          </a:xfrm>
          <a:solidFill>
            <a:srgbClr val="C048A1"/>
          </a:solidFill>
        </p:grpSpPr>
        <p:sp>
          <p:nvSpPr>
            <p:cNvPr id="7" name="Arc 6">
              <a:extLst>
                <a:ext uri="{FF2B5EF4-FFF2-40B4-BE49-F238E27FC236}">
                  <a16:creationId xmlns:a16="http://schemas.microsoft.com/office/drawing/2014/main" id="{BA91558A-868E-4BAB-A985-3853974396E1}"/>
                </a:ext>
              </a:extLst>
            </p:cNvPr>
            <p:cNvSpPr/>
            <p:nvPr/>
          </p:nvSpPr>
          <p:spPr>
            <a:xfrm>
              <a:off x="6186325" y="2305594"/>
              <a:ext cx="1417320" cy="1417320"/>
            </a:xfrm>
            <a:prstGeom prst="arc">
              <a:avLst>
                <a:gd name="adj1" fmla="val 16211550"/>
                <a:gd name="adj2" fmla="val 5391112"/>
              </a:avLst>
            </a:prstGeom>
            <a:solidFill>
              <a:srgbClr val="C048A1"/>
            </a:solidFill>
            <a:ln w="635000">
              <a:solidFill>
                <a:srgbClr val="C048A1"/>
              </a:solidFill>
            </a:ln>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38" name="Arc 37">
              <a:extLst>
                <a:ext uri="{FF2B5EF4-FFF2-40B4-BE49-F238E27FC236}">
                  <a16:creationId xmlns:a16="http://schemas.microsoft.com/office/drawing/2014/main" id="{4E7EC504-D364-49F4-9BCD-39BD9340E988}"/>
                </a:ext>
              </a:extLst>
            </p:cNvPr>
            <p:cNvSpPr/>
            <p:nvPr/>
          </p:nvSpPr>
          <p:spPr>
            <a:xfrm rot="10800000">
              <a:off x="3011873" y="3722914"/>
              <a:ext cx="1417320" cy="1417320"/>
            </a:xfrm>
            <a:prstGeom prst="arc">
              <a:avLst>
                <a:gd name="adj1" fmla="val 16211550"/>
                <a:gd name="adj2" fmla="val 5391112"/>
              </a:avLst>
            </a:prstGeom>
            <a:grpFill/>
            <a:ln w="635000">
              <a:solidFill>
                <a:srgbClr val="C048A1"/>
              </a:solidFill>
            </a:ln>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cxnSp>
          <p:nvCxnSpPr>
            <p:cNvPr id="9" name="Straight Connector 8">
              <a:extLst>
                <a:ext uri="{FF2B5EF4-FFF2-40B4-BE49-F238E27FC236}">
                  <a16:creationId xmlns:a16="http://schemas.microsoft.com/office/drawing/2014/main" id="{ECB72E78-9188-4053-B2B2-F2FB7A719315}"/>
                </a:ext>
              </a:extLst>
            </p:cNvPr>
            <p:cNvCxnSpPr>
              <a:cxnSpLocks/>
            </p:cNvCxnSpPr>
            <p:nvPr/>
          </p:nvCxnSpPr>
          <p:spPr>
            <a:xfrm flipV="1">
              <a:off x="3685084" y="3722912"/>
              <a:ext cx="3245350" cy="4"/>
            </a:xfrm>
            <a:prstGeom prst="line">
              <a:avLst/>
            </a:prstGeom>
            <a:grpFill/>
            <a:ln w="635000">
              <a:solidFill>
                <a:srgbClr val="C048A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94E57699-59F1-4F0D-827E-E23691CF6BD8}"/>
                </a:ext>
              </a:extLst>
            </p:cNvPr>
            <p:cNvCxnSpPr>
              <a:cxnSpLocks/>
              <a:stCxn id="38" idx="0"/>
            </p:cNvCxnSpPr>
            <p:nvPr/>
          </p:nvCxnSpPr>
          <p:spPr>
            <a:xfrm>
              <a:off x="3718153" y="5140230"/>
              <a:ext cx="5486400" cy="0"/>
            </a:xfrm>
            <a:prstGeom prst="line">
              <a:avLst/>
            </a:prstGeom>
            <a:grpFill/>
            <a:ln w="635000" cap="rnd">
              <a:solidFill>
                <a:srgbClr val="C048A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570A1428-84CC-41EE-A06C-C0EFD78BCB89}"/>
                </a:ext>
              </a:extLst>
            </p:cNvPr>
            <p:cNvCxnSpPr/>
            <p:nvPr/>
          </p:nvCxnSpPr>
          <p:spPr>
            <a:xfrm>
              <a:off x="1475820" y="2305589"/>
              <a:ext cx="5486400" cy="4"/>
            </a:xfrm>
            <a:prstGeom prst="line">
              <a:avLst/>
            </a:prstGeom>
            <a:grpFill/>
            <a:ln w="635000" cap="rnd">
              <a:solidFill>
                <a:srgbClr val="C048A1"/>
              </a:solidFill>
            </a:ln>
          </p:spPr>
          <p:style>
            <a:lnRef idx="1">
              <a:schemeClr val="accent1"/>
            </a:lnRef>
            <a:fillRef idx="0">
              <a:schemeClr val="accent1"/>
            </a:fillRef>
            <a:effectRef idx="0">
              <a:schemeClr val="accent1"/>
            </a:effectRef>
            <a:fontRef idx="minor">
              <a:schemeClr val="tx1"/>
            </a:fontRef>
          </p:style>
        </p:cxnSp>
      </p:grpSp>
      <p:cxnSp>
        <p:nvCxnSpPr>
          <p:cNvPr id="130" name="Straight Connector 129">
            <a:extLst>
              <a:ext uri="{FF2B5EF4-FFF2-40B4-BE49-F238E27FC236}">
                <a16:creationId xmlns:a16="http://schemas.microsoft.com/office/drawing/2014/main" id="{E513FD9F-1DD5-41DA-8405-8E73E998EF78}"/>
              </a:ext>
            </a:extLst>
          </p:cNvPr>
          <p:cNvCxnSpPr>
            <a:cxnSpLocks/>
          </p:cNvCxnSpPr>
          <p:nvPr/>
        </p:nvCxnSpPr>
        <p:spPr>
          <a:xfrm>
            <a:off x="7049797" y="5802000"/>
            <a:ext cx="4470194" cy="0"/>
          </a:xfrm>
          <a:prstGeom prst="line">
            <a:avLst/>
          </a:prstGeom>
          <a:ln w="4762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E513FD9F-1DD5-41DA-8405-8E73E998EF78}"/>
              </a:ext>
            </a:extLst>
          </p:cNvPr>
          <p:cNvCxnSpPr>
            <a:cxnSpLocks/>
          </p:cNvCxnSpPr>
          <p:nvPr/>
        </p:nvCxnSpPr>
        <p:spPr>
          <a:xfrm>
            <a:off x="497594" y="2279406"/>
            <a:ext cx="4470194" cy="0"/>
          </a:xfrm>
          <a:prstGeom prst="line">
            <a:avLst/>
          </a:prstGeom>
          <a:ln w="4762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89" name="Arc 88">
            <a:extLst>
              <a:ext uri="{FF2B5EF4-FFF2-40B4-BE49-F238E27FC236}">
                <a16:creationId xmlns:a16="http://schemas.microsoft.com/office/drawing/2014/main" id="{9ED5088A-9F28-4B05-8020-8D5FE0968BD2}"/>
              </a:ext>
            </a:extLst>
          </p:cNvPr>
          <p:cNvSpPr/>
          <p:nvPr/>
        </p:nvSpPr>
        <p:spPr>
          <a:xfrm rot="10800000">
            <a:off x="4760101" y="4440736"/>
            <a:ext cx="486723" cy="914560"/>
          </a:xfrm>
          <a:prstGeom prst="arc">
            <a:avLst>
              <a:gd name="adj1" fmla="val 16211550"/>
              <a:gd name="adj2" fmla="val 5391112"/>
            </a:avLst>
          </a:prstGeom>
          <a:ln w="22225">
            <a:solidFill>
              <a:schemeClr val="tx1">
                <a:lumMod val="65000"/>
                <a:lumOff val="35000"/>
              </a:schemeClr>
            </a:solidFill>
            <a:prstDash val="sysDash"/>
            <a:headEnd type="triangle"/>
          </a:ln>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90" name="Arc 89">
            <a:extLst>
              <a:ext uri="{FF2B5EF4-FFF2-40B4-BE49-F238E27FC236}">
                <a16:creationId xmlns:a16="http://schemas.microsoft.com/office/drawing/2014/main" id="{4E010217-4374-4F88-89CA-F8F336E6FB11}"/>
              </a:ext>
            </a:extLst>
          </p:cNvPr>
          <p:cNvSpPr/>
          <p:nvPr/>
        </p:nvSpPr>
        <p:spPr>
          <a:xfrm>
            <a:off x="7356203" y="2751881"/>
            <a:ext cx="367695" cy="865161"/>
          </a:xfrm>
          <a:prstGeom prst="arc">
            <a:avLst>
              <a:gd name="adj1" fmla="val 16211550"/>
              <a:gd name="adj2" fmla="val 5391112"/>
            </a:avLst>
          </a:prstGeom>
          <a:ln w="22225">
            <a:solidFill>
              <a:schemeClr val="tx1">
                <a:lumMod val="65000"/>
                <a:lumOff val="35000"/>
              </a:schemeClr>
            </a:solidFill>
            <a:prstDash val="sysDash"/>
            <a:headEnd type="none"/>
            <a:tailEnd type="triangle"/>
          </a:ln>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cxnSp>
        <p:nvCxnSpPr>
          <p:cNvPr id="92" name="Straight Arrow Connector 91">
            <a:extLst>
              <a:ext uri="{FF2B5EF4-FFF2-40B4-BE49-F238E27FC236}">
                <a16:creationId xmlns:a16="http://schemas.microsoft.com/office/drawing/2014/main" id="{AC8433A8-79C4-45BA-A932-25675C38CA10}"/>
              </a:ext>
            </a:extLst>
          </p:cNvPr>
          <p:cNvCxnSpPr/>
          <p:nvPr/>
        </p:nvCxnSpPr>
        <p:spPr>
          <a:xfrm>
            <a:off x="852639" y="1894205"/>
            <a:ext cx="1190951" cy="0"/>
          </a:xfrm>
          <a:prstGeom prst="straightConnector1">
            <a:avLst/>
          </a:prstGeom>
          <a:ln w="22225">
            <a:solidFill>
              <a:schemeClr val="tx1">
                <a:lumMod val="65000"/>
                <a:lumOff val="35000"/>
              </a:schemeClr>
            </a:solidFill>
            <a:prstDash val="sysDash"/>
            <a:headEnd type="none"/>
            <a:tailEnd type="triangle"/>
          </a:ln>
        </p:spPr>
        <p:style>
          <a:lnRef idx="1">
            <a:schemeClr val="accent1"/>
          </a:lnRef>
          <a:fillRef idx="0">
            <a:schemeClr val="accent1"/>
          </a:fillRef>
          <a:effectRef idx="0">
            <a:schemeClr val="accent1"/>
          </a:effectRef>
          <a:fontRef idx="minor">
            <a:schemeClr val="tx1"/>
          </a:fontRef>
        </p:style>
      </p:cxnSp>
      <p:grpSp>
        <p:nvGrpSpPr>
          <p:cNvPr id="123" name="Group 122">
            <a:extLst>
              <a:ext uri="{FF2B5EF4-FFF2-40B4-BE49-F238E27FC236}">
                <a16:creationId xmlns:a16="http://schemas.microsoft.com/office/drawing/2014/main" id="{9F295EA6-9373-4E6A-971B-1D1A52E16064}"/>
              </a:ext>
            </a:extLst>
          </p:cNvPr>
          <p:cNvGrpSpPr/>
          <p:nvPr/>
        </p:nvGrpSpPr>
        <p:grpSpPr>
          <a:xfrm>
            <a:off x="3356432" y="2273049"/>
            <a:ext cx="6441292" cy="3521039"/>
            <a:chOff x="1475820" y="2305589"/>
            <a:chExt cx="7646957" cy="2834645"/>
          </a:xfrm>
        </p:grpSpPr>
        <p:sp>
          <p:nvSpPr>
            <p:cNvPr id="124" name="Arc 123">
              <a:extLst>
                <a:ext uri="{FF2B5EF4-FFF2-40B4-BE49-F238E27FC236}">
                  <a16:creationId xmlns:a16="http://schemas.microsoft.com/office/drawing/2014/main" id="{F2E49456-4956-4891-9EE2-EE4551A71AFA}"/>
                </a:ext>
              </a:extLst>
            </p:cNvPr>
            <p:cNvSpPr/>
            <p:nvPr/>
          </p:nvSpPr>
          <p:spPr>
            <a:xfrm>
              <a:off x="6186325" y="2305594"/>
              <a:ext cx="1417320" cy="1417320"/>
            </a:xfrm>
            <a:prstGeom prst="arc">
              <a:avLst>
                <a:gd name="adj1" fmla="val 16211550"/>
                <a:gd name="adj2" fmla="val 5391112"/>
              </a:avLst>
            </a:prstGeom>
            <a:ln w="4762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125" name="Arc 124">
              <a:extLst>
                <a:ext uri="{FF2B5EF4-FFF2-40B4-BE49-F238E27FC236}">
                  <a16:creationId xmlns:a16="http://schemas.microsoft.com/office/drawing/2014/main" id="{CCD3104B-4EC0-4732-976B-E61B97F1EEDD}"/>
                </a:ext>
              </a:extLst>
            </p:cNvPr>
            <p:cNvSpPr/>
            <p:nvPr/>
          </p:nvSpPr>
          <p:spPr>
            <a:xfrm rot="10800000">
              <a:off x="2930098" y="3722914"/>
              <a:ext cx="1417320" cy="1417320"/>
            </a:xfrm>
            <a:prstGeom prst="arc">
              <a:avLst>
                <a:gd name="adj1" fmla="val 16211550"/>
                <a:gd name="adj2" fmla="val 5391112"/>
              </a:avLst>
            </a:prstGeom>
            <a:ln w="4762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cxnSp>
          <p:nvCxnSpPr>
            <p:cNvPr id="126" name="Straight Connector 125">
              <a:extLst>
                <a:ext uri="{FF2B5EF4-FFF2-40B4-BE49-F238E27FC236}">
                  <a16:creationId xmlns:a16="http://schemas.microsoft.com/office/drawing/2014/main" id="{C2655F35-FEEA-48D3-8653-958B1F07682E}"/>
                </a:ext>
              </a:extLst>
            </p:cNvPr>
            <p:cNvCxnSpPr>
              <a:cxnSpLocks/>
              <a:endCxn id="124" idx="2"/>
            </p:cNvCxnSpPr>
            <p:nvPr/>
          </p:nvCxnSpPr>
          <p:spPr>
            <a:xfrm flipV="1">
              <a:off x="3685084" y="3722912"/>
              <a:ext cx="3211733" cy="7"/>
            </a:xfrm>
            <a:prstGeom prst="line">
              <a:avLst/>
            </a:prstGeom>
            <a:ln w="4762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D66702A1-B247-4A57-80A9-A8B943239AC6}"/>
                </a:ext>
              </a:extLst>
            </p:cNvPr>
            <p:cNvCxnSpPr>
              <a:cxnSpLocks/>
            </p:cNvCxnSpPr>
            <p:nvPr/>
          </p:nvCxnSpPr>
          <p:spPr>
            <a:xfrm>
              <a:off x="3718153" y="5140230"/>
              <a:ext cx="5404624" cy="0"/>
            </a:xfrm>
            <a:prstGeom prst="line">
              <a:avLst/>
            </a:prstGeom>
            <a:ln w="4762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E513FD9F-1DD5-41DA-8405-8E73E998EF78}"/>
                </a:ext>
              </a:extLst>
            </p:cNvPr>
            <p:cNvCxnSpPr>
              <a:cxnSpLocks/>
            </p:cNvCxnSpPr>
            <p:nvPr/>
          </p:nvCxnSpPr>
          <p:spPr>
            <a:xfrm>
              <a:off x="1475820" y="2305589"/>
              <a:ext cx="5306914" cy="0"/>
            </a:xfrm>
            <a:prstGeom prst="line">
              <a:avLst/>
            </a:prstGeom>
            <a:ln w="47625">
              <a:solidFill>
                <a:schemeClr val="bg1"/>
              </a:solidFill>
              <a:prstDash val="dash"/>
            </a:ln>
          </p:spPr>
          <p:style>
            <a:lnRef idx="1">
              <a:schemeClr val="accent1"/>
            </a:lnRef>
            <a:fillRef idx="0">
              <a:schemeClr val="accent1"/>
            </a:fillRef>
            <a:effectRef idx="0">
              <a:schemeClr val="accent1"/>
            </a:effectRef>
            <a:fontRef idx="minor">
              <a:schemeClr val="tx1"/>
            </a:fontRef>
          </p:style>
        </p:cxnSp>
      </p:grpSp>
      <p:sp>
        <p:nvSpPr>
          <p:cNvPr id="37" name="Oval 36">
            <a:extLst>
              <a:ext uri="{FF2B5EF4-FFF2-40B4-BE49-F238E27FC236}">
                <a16:creationId xmlns:a16="http://schemas.microsoft.com/office/drawing/2014/main" id="{CE512246-2643-4F76-B534-1711CA5DDB29}"/>
              </a:ext>
            </a:extLst>
          </p:cNvPr>
          <p:cNvSpPr/>
          <p:nvPr/>
        </p:nvSpPr>
        <p:spPr>
          <a:xfrm>
            <a:off x="8238153" y="5290556"/>
            <a:ext cx="763571" cy="763571"/>
          </a:xfrm>
          <a:prstGeom prst="ellipse">
            <a:avLst/>
          </a:prstGeom>
          <a:solidFill>
            <a:schemeClr val="bg1"/>
          </a:solidFill>
          <a:ln>
            <a:solidFill>
              <a:srgbClr val="7030A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36" name="Oval 35">
            <a:extLst>
              <a:ext uri="{FF2B5EF4-FFF2-40B4-BE49-F238E27FC236}">
                <a16:creationId xmlns:a16="http://schemas.microsoft.com/office/drawing/2014/main" id="{53C6E333-DC08-412B-85B1-0B37F47ED578}"/>
              </a:ext>
            </a:extLst>
          </p:cNvPr>
          <p:cNvSpPr/>
          <p:nvPr/>
        </p:nvSpPr>
        <p:spPr>
          <a:xfrm>
            <a:off x="4878457" y="5290556"/>
            <a:ext cx="763571" cy="763571"/>
          </a:xfrm>
          <a:prstGeom prst="ellipse">
            <a:avLst/>
          </a:prstGeom>
          <a:solidFill>
            <a:schemeClr val="bg1"/>
          </a:solidFill>
          <a:ln>
            <a:solidFill>
              <a:srgbClr val="7030A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26" name="Oval 25">
            <a:extLst>
              <a:ext uri="{FF2B5EF4-FFF2-40B4-BE49-F238E27FC236}">
                <a16:creationId xmlns:a16="http://schemas.microsoft.com/office/drawing/2014/main" id="{0ED586BA-7236-43AA-85C0-6522BD4A1424}"/>
              </a:ext>
            </a:extLst>
          </p:cNvPr>
          <p:cNvSpPr/>
          <p:nvPr/>
        </p:nvSpPr>
        <p:spPr>
          <a:xfrm>
            <a:off x="4350039" y="3659695"/>
            <a:ext cx="763571" cy="763571"/>
          </a:xfrm>
          <a:prstGeom prst="ellipse">
            <a:avLst/>
          </a:prstGeom>
          <a:solidFill>
            <a:schemeClr val="bg1"/>
          </a:solidFill>
          <a:ln>
            <a:solidFill>
              <a:srgbClr val="7030A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33" name="Oval 32">
            <a:extLst>
              <a:ext uri="{FF2B5EF4-FFF2-40B4-BE49-F238E27FC236}">
                <a16:creationId xmlns:a16="http://schemas.microsoft.com/office/drawing/2014/main" id="{9C944C50-800D-4ED3-A095-E15D9F1253BE}"/>
              </a:ext>
            </a:extLst>
          </p:cNvPr>
          <p:cNvSpPr/>
          <p:nvPr/>
        </p:nvSpPr>
        <p:spPr>
          <a:xfrm>
            <a:off x="7467445" y="3616255"/>
            <a:ext cx="763571" cy="763571"/>
          </a:xfrm>
          <a:prstGeom prst="ellipse">
            <a:avLst/>
          </a:prstGeom>
          <a:solidFill>
            <a:schemeClr val="bg1"/>
          </a:solidFill>
          <a:ln>
            <a:solidFill>
              <a:srgbClr val="7030A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25" name="Oval 24">
            <a:extLst>
              <a:ext uri="{FF2B5EF4-FFF2-40B4-BE49-F238E27FC236}">
                <a16:creationId xmlns:a16="http://schemas.microsoft.com/office/drawing/2014/main" id="{9410F4CE-3E97-4570-A807-A514472A5A4E}"/>
              </a:ext>
            </a:extLst>
          </p:cNvPr>
          <p:cNvSpPr/>
          <p:nvPr/>
        </p:nvSpPr>
        <p:spPr>
          <a:xfrm>
            <a:off x="6485206" y="1937548"/>
            <a:ext cx="763571" cy="763571"/>
          </a:xfrm>
          <a:prstGeom prst="ellipse">
            <a:avLst/>
          </a:prstGeom>
          <a:solidFill>
            <a:schemeClr val="bg1"/>
          </a:solidFill>
          <a:ln>
            <a:solidFill>
              <a:srgbClr val="7030A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17" name="Isosceles Triangle 16"/>
          <p:cNvSpPr/>
          <p:nvPr/>
        </p:nvSpPr>
        <p:spPr>
          <a:xfrm rot="5400000">
            <a:off x="11102134" y="5301323"/>
            <a:ext cx="1330023" cy="806398"/>
          </a:xfrm>
          <a:prstGeom prst="triangle">
            <a:avLst/>
          </a:prstGeom>
          <a:solidFill>
            <a:srgbClr val="C048A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1" name="Rectangle 150"/>
          <p:cNvSpPr/>
          <p:nvPr/>
        </p:nvSpPr>
        <p:spPr>
          <a:xfrm>
            <a:off x="12981549" y="7911519"/>
            <a:ext cx="45719" cy="246221"/>
          </a:xfrm>
          <a:prstGeom prst="rect">
            <a:avLst/>
          </a:prstGeom>
          <a:noFill/>
          <a:ln>
            <a:noFill/>
          </a:ln>
        </p:spPr>
        <p:txBody>
          <a:bodyPr wrap="square">
            <a:spAutoFit/>
          </a:bodyPr>
          <a:lstStyle/>
          <a:p>
            <a:endParaRPr lang="en-GB" sz="1000" dirty="0"/>
          </a:p>
        </p:txBody>
      </p:sp>
      <p:grpSp>
        <p:nvGrpSpPr>
          <p:cNvPr id="11" name="Group 10"/>
          <p:cNvGrpSpPr/>
          <p:nvPr/>
        </p:nvGrpSpPr>
        <p:grpSpPr>
          <a:xfrm>
            <a:off x="2145484" y="1670392"/>
            <a:ext cx="3967928" cy="1163262"/>
            <a:chOff x="2159134" y="1718836"/>
            <a:chExt cx="3967928" cy="1163262"/>
          </a:xfrm>
        </p:grpSpPr>
        <p:sp>
          <p:nvSpPr>
            <p:cNvPr id="3" name="Oval 2">
              <a:extLst>
                <a:ext uri="{FF2B5EF4-FFF2-40B4-BE49-F238E27FC236}">
                  <a16:creationId xmlns:a16="http://schemas.microsoft.com/office/drawing/2014/main" id="{CA17634E-AAA3-4840-8487-07315886BF16}"/>
                </a:ext>
              </a:extLst>
            </p:cNvPr>
            <p:cNvSpPr/>
            <p:nvPr/>
          </p:nvSpPr>
          <p:spPr>
            <a:xfrm>
              <a:off x="2159134" y="1898041"/>
              <a:ext cx="763571" cy="763571"/>
            </a:xfrm>
            <a:prstGeom prst="ellipse">
              <a:avLst/>
            </a:prstGeom>
            <a:solidFill>
              <a:schemeClr val="bg1"/>
            </a:solidFill>
            <a:ln>
              <a:solidFill>
                <a:srgbClr val="7030A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grpSp>
          <p:nvGrpSpPr>
            <p:cNvPr id="8" name="Group 7"/>
            <p:cNvGrpSpPr/>
            <p:nvPr/>
          </p:nvGrpSpPr>
          <p:grpSpPr>
            <a:xfrm>
              <a:off x="2685617" y="1718836"/>
              <a:ext cx="3441445" cy="1163262"/>
              <a:chOff x="3625870" y="1718577"/>
              <a:chExt cx="3441445" cy="1163262"/>
            </a:xfrm>
          </p:grpSpPr>
          <p:sp>
            <p:nvSpPr>
              <p:cNvPr id="34" name="Rectangle 33"/>
              <p:cNvSpPr/>
              <p:nvPr/>
            </p:nvSpPr>
            <p:spPr>
              <a:xfrm>
                <a:off x="3625870" y="1722380"/>
                <a:ext cx="184731" cy="246221"/>
              </a:xfrm>
              <a:prstGeom prst="rect">
                <a:avLst/>
              </a:prstGeom>
              <a:noFill/>
              <a:ln>
                <a:noFill/>
              </a:ln>
            </p:spPr>
            <p:txBody>
              <a:bodyPr wrap="none">
                <a:spAutoFit/>
              </a:bodyPr>
              <a:lstStyle/>
              <a:p>
                <a:endParaRPr lang="en-GB" sz="1000" dirty="0"/>
              </a:p>
            </p:txBody>
          </p:sp>
          <p:sp>
            <p:nvSpPr>
              <p:cNvPr id="147" name="Rectangle 146"/>
              <p:cNvSpPr/>
              <p:nvPr/>
            </p:nvSpPr>
            <p:spPr>
              <a:xfrm>
                <a:off x="3896755" y="2581119"/>
                <a:ext cx="184731" cy="246221"/>
              </a:xfrm>
              <a:prstGeom prst="rect">
                <a:avLst/>
              </a:prstGeom>
              <a:noFill/>
              <a:ln>
                <a:noFill/>
              </a:ln>
            </p:spPr>
            <p:txBody>
              <a:bodyPr wrap="none">
                <a:spAutoFit/>
              </a:bodyPr>
              <a:lstStyle/>
              <a:p>
                <a:endParaRPr lang="en-GB" sz="1000" dirty="0"/>
              </a:p>
            </p:txBody>
          </p:sp>
          <p:sp>
            <p:nvSpPr>
              <p:cNvPr id="148" name="Rectangle 147"/>
              <p:cNvSpPr/>
              <p:nvPr/>
            </p:nvSpPr>
            <p:spPr>
              <a:xfrm>
                <a:off x="4503878" y="1731592"/>
                <a:ext cx="184731" cy="246221"/>
              </a:xfrm>
              <a:prstGeom prst="rect">
                <a:avLst/>
              </a:prstGeom>
              <a:noFill/>
              <a:ln>
                <a:noFill/>
              </a:ln>
            </p:spPr>
            <p:txBody>
              <a:bodyPr wrap="none">
                <a:spAutoFit/>
              </a:bodyPr>
              <a:lstStyle/>
              <a:p>
                <a:endParaRPr lang="en-GB" sz="1000" dirty="0"/>
              </a:p>
            </p:txBody>
          </p:sp>
          <p:sp>
            <p:nvSpPr>
              <p:cNvPr id="149" name="Rectangle 148"/>
              <p:cNvSpPr/>
              <p:nvPr/>
            </p:nvSpPr>
            <p:spPr>
              <a:xfrm>
                <a:off x="4947171" y="2611995"/>
                <a:ext cx="184731" cy="246221"/>
              </a:xfrm>
              <a:prstGeom prst="rect">
                <a:avLst/>
              </a:prstGeom>
              <a:noFill/>
              <a:ln>
                <a:noFill/>
              </a:ln>
            </p:spPr>
            <p:txBody>
              <a:bodyPr wrap="none">
                <a:spAutoFit/>
              </a:bodyPr>
              <a:lstStyle/>
              <a:p>
                <a:endParaRPr lang="en-GB" sz="1000" dirty="0"/>
              </a:p>
            </p:txBody>
          </p:sp>
          <p:sp>
            <p:nvSpPr>
              <p:cNvPr id="150" name="Rectangle 149"/>
              <p:cNvSpPr/>
              <p:nvPr/>
            </p:nvSpPr>
            <p:spPr>
              <a:xfrm>
                <a:off x="5413777" y="1718577"/>
                <a:ext cx="184731" cy="246221"/>
              </a:xfrm>
              <a:prstGeom prst="rect">
                <a:avLst/>
              </a:prstGeom>
              <a:noFill/>
              <a:ln>
                <a:noFill/>
              </a:ln>
            </p:spPr>
            <p:txBody>
              <a:bodyPr wrap="none">
                <a:spAutoFit/>
              </a:bodyPr>
              <a:lstStyle/>
              <a:p>
                <a:endParaRPr lang="en-GB" sz="1000" dirty="0"/>
              </a:p>
            </p:txBody>
          </p:sp>
          <p:sp>
            <p:nvSpPr>
              <p:cNvPr id="152" name="Rectangle 151"/>
              <p:cNvSpPr/>
              <p:nvPr/>
            </p:nvSpPr>
            <p:spPr>
              <a:xfrm>
                <a:off x="6467334" y="1729179"/>
                <a:ext cx="184731" cy="246221"/>
              </a:xfrm>
              <a:prstGeom prst="rect">
                <a:avLst/>
              </a:prstGeom>
              <a:noFill/>
              <a:ln>
                <a:noFill/>
              </a:ln>
            </p:spPr>
            <p:txBody>
              <a:bodyPr wrap="none">
                <a:spAutoFit/>
              </a:bodyPr>
              <a:lstStyle/>
              <a:p>
                <a:endParaRPr lang="en-GB" sz="1000" dirty="0"/>
              </a:p>
            </p:txBody>
          </p:sp>
          <p:sp>
            <p:nvSpPr>
              <p:cNvPr id="154" name="Rectangle 153"/>
              <p:cNvSpPr/>
              <p:nvPr/>
            </p:nvSpPr>
            <p:spPr>
              <a:xfrm>
                <a:off x="6882584" y="2635618"/>
                <a:ext cx="184731" cy="246221"/>
              </a:xfrm>
              <a:prstGeom prst="rect">
                <a:avLst/>
              </a:prstGeom>
              <a:noFill/>
              <a:ln>
                <a:noFill/>
              </a:ln>
            </p:spPr>
            <p:txBody>
              <a:bodyPr wrap="none">
                <a:spAutoFit/>
              </a:bodyPr>
              <a:lstStyle/>
              <a:p>
                <a:endParaRPr lang="en-GB" sz="1000" dirty="0"/>
              </a:p>
            </p:txBody>
          </p:sp>
        </p:grpSp>
      </p:grpSp>
      <p:sp>
        <p:nvSpPr>
          <p:cNvPr id="104" name="Rectangle 103"/>
          <p:cNvSpPr/>
          <p:nvPr/>
        </p:nvSpPr>
        <p:spPr>
          <a:xfrm>
            <a:off x="11579292" y="12871493"/>
            <a:ext cx="45719" cy="1785104"/>
          </a:xfrm>
          <a:prstGeom prst="rect">
            <a:avLst/>
          </a:prstGeom>
          <a:noFill/>
          <a:ln>
            <a:noFill/>
          </a:ln>
        </p:spPr>
        <p:txBody>
          <a:bodyPr wrap="square">
            <a:spAutoFit/>
          </a:bodyPr>
          <a:lstStyle/>
          <a:p>
            <a:r>
              <a:rPr lang="en-GB" sz="1000" dirty="0"/>
              <a:t>Claude Monet</a:t>
            </a:r>
          </a:p>
        </p:txBody>
      </p:sp>
      <p:sp>
        <p:nvSpPr>
          <p:cNvPr id="113" name="Oval 112">
            <a:extLst>
              <a:ext uri="{FF2B5EF4-FFF2-40B4-BE49-F238E27FC236}">
                <a16:creationId xmlns:a16="http://schemas.microsoft.com/office/drawing/2014/main" id="{CA17634E-AAA3-4840-8487-07315886BF16}"/>
              </a:ext>
            </a:extLst>
          </p:cNvPr>
          <p:cNvSpPr/>
          <p:nvPr/>
        </p:nvSpPr>
        <p:spPr>
          <a:xfrm>
            <a:off x="76047" y="1978911"/>
            <a:ext cx="763571" cy="763571"/>
          </a:xfrm>
          <a:prstGeom prst="ellipse">
            <a:avLst/>
          </a:prstGeom>
          <a:solidFill>
            <a:schemeClr val="bg1"/>
          </a:solidFill>
          <a:ln>
            <a:solidFill>
              <a:srgbClr val="7030A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83" name="AutoShape 2" descr="Image result for elvis presley"/>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0" name="Picture 9">
            <a:extLst>
              <a:ext uri="{FF2B5EF4-FFF2-40B4-BE49-F238E27FC236}">
                <a16:creationId xmlns:a16="http://schemas.microsoft.com/office/drawing/2014/main" id="{D0907C19-62EE-4882-8E23-F94D6D0F62C5}"/>
              </a:ext>
            </a:extLst>
          </p:cNvPr>
          <p:cNvPicPr>
            <a:picLocks noChangeAspect="1"/>
          </p:cNvPicPr>
          <p:nvPr/>
        </p:nvPicPr>
        <p:blipFill>
          <a:blip r:embed="rId3"/>
          <a:stretch>
            <a:fillRect/>
          </a:stretch>
        </p:blipFill>
        <p:spPr>
          <a:xfrm>
            <a:off x="172263" y="2132446"/>
            <a:ext cx="542591" cy="536494"/>
          </a:xfrm>
          <a:prstGeom prst="rect">
            <a:avLst/>
          </a:prstGeom>
        </p:spPr>
      </p:pic>
      <p:pic>
        <p:nvPicPr>
          <p:cNvPr id="15" name="Picture 14">
            <a:extLst>
              <a:ext uri="{FF2B5EF4-FFF2-40B4-BE49-F238E27FC236}">
                <a16:creationId xmlns:a16="http://schemas.microsoft.com/office/drawing/2014/main" id="{117657E6-6993-4F36-BC03-5108E2642E68}"/>
              </a:ext>
            </a:extLst>
          </p:cNvPr>
          <p:cNvPicPr>
            <a:picLocks noChangeAspect="1"/>
          </p:cNvPicPr>
          <p:nvPr/>
        </p:nvPicPr>
        <p:blipFill>
          <a:blip r:embed="rId4"/>
          <a:stretch>
            <a:fillRect/>
          </a:stretch>
        </p:blipFill>
        <p:spPr>
          <a:xfrm>
            <a:off x="2144269" y="2011159"/>
            <a:ext cx="804034" cy="536494"/>
          </a:xfrm>
          <a:prstGeom prst="rect">
            <a:avLst/>
          </a:prstGeom>
        </p:spPr>
      </p:pic>
      <p:pic>
        <p:nvPicPr>
          <p:cNvPr id="18" name="Picture 17">
            <a:extLst>
              <a:ext uri="{FF2B5EF4-FFF2-40B4-BE49-F238E27FC236}">
                <a16:creationId xmlns:a16="http://schemas.microsoft.com/office/drawing/2014/main" id="{821F9734-D773-4024-BE1F-20A1FD95F207}"/>
              </a:ext>
            </a:extLst>
          </p:cNvPr>
          <p:cNvPicPr>
            <a:picLocks noChangeAspect="1"/>
          </p:cNvPicPr>
          <p:nvPr/>
        </p:nvPicPr>
        <p:blipFill>
          <a:blip r:embed="rId5"/>
          <a:stretch>
            <a:fillRect/>
          </a:stretch>
        </p:blipFill>
        <p:spPr>
          <a:xfrm>
            <a:off x="6499948" y="2071886"/>
            <a:ext cx="763571" cy="536494"/>
          </a:xfrm>
          <a:prstGeom prst="rect">
            <a:avLst/>
          </a:prstGeom>
        </p:spPr>
      </p:pic>
      <p:pic>
        <p:nvPicPr>
          <p:cNvPr id="19" name="Picture 18">
            <a:extLst>
              <a:ext uri="{FF2B5EF4-FFF2-40B4-BE49-F238E27FC236}">
                <a16:creationId xmlns:a16="http://schemas.microsoft.com/office/drawing/2014/main" id="{86B1FAE9-475F-4FE7-94C8-908FA63765DF}"/>
              </a:ext>
            </a:extLst>
          </p:cNvPr>
          <p:cNvPicPr>
            <a:picLocks noChangeAspect="1"/>
          </p:cNvPicPr>
          <p:nvPr/>
        </p:nvPicPr>
        <p:blipFill>
          <a:blip r:embed="rId6"/>
          <a:stretch>
            <a:fillRect/>
          </a:stretch>
        </p:blipFill>
        <p:spPr>
          <a:xfrm>
            <a:off x="7460219" y="3162640"/>
            <a:ext cx="986673" cy="1127857"/>
          </a:xfrm>
          <a:prstGeom prst="rect">
            <a:avLst/>
          </a:prstGeom>
        </p:spPr>
      </p:pic>
      <p:pic>
        <p:nvPicPr>
          <p:cNvPr id="22" name="Picture 21">
            <a:extLst>
              <a:ext uri="{FF2B5EF4-FFF2-40B4-BE49-F238E27FC236}">
                <a16:creationId xmlns:a16="http://schemas.microsoft.com/office/drawing/2014/main" id="{3ED4C7C7-5100-4C92-9565-E3B9E0B08509}"/>
              </a:ext>
            </a:extLst>
          </p:cNvPr>
          <p:cNvPicPr>
            <a:picLocks noChangeAspect="1"/>
          </p:cNvPicPr>
          <p:nvPr/>
        </p:nvPicPr>
        <p:blipFill>
          <a:blip r:embed="rId7"/>
          <a:stretch>
            <a:fillRect/>
          </a:stretch>
        </p:blipFill>
        <p:spPr>
          <a:xfrm>
            <a:off x="4279428" y="3803001"/>
            <a:ext cx="830879" cy="542591"/>
          </a:xfrm>
          <a:prstGeom prst="rect">
            <a:avLst/>
          </a:prstGeom>
        </p:spPr>
      </p:pic>
      <p:pic>
        <p:nvPicPr>
          <p:cNvPr id="23" name="Picture 22">
            <a:extLst>
              <a:ext uri="{FF2B5EF4-FFF2-40B4-BE49-F238E27FC236}">
                <a16:creationId xmlns:a16="http://schemas.microsoft.com/office/drawing/2014/main" id="{F9D1D507-4C6D-402E-A6EC-8A51AD616A90}"/>
              </a:ext>
            </a:extLst>
          </p:cNvPr>
          <p:cNvPicPr>
            <a:picLocks noChangeAspect="1"/>
          </p:cNvPicPr>
          <p:nvPr/>
        </p:nvPicPr>
        <p:blipFill>
          <a:blip r:embed="rId8"/>
          <a:stretch>
            <a:fillRect/>
          </a:stretch>
        </p:blipFill>
        <p:spPr>
          <a:xfrm>
            <a:off x="4849819" y="5438419"/>
            <a:ext cx="861695" cy="542591"/>
          </a:xfrm>
          <a:prstGeom prst="rect">
            <a:avLst/>
          </a:prstGeom>
        </p:spPr>
      </p:pic>
      <p:pic>
        <p:nvPicPr>
          <p:cNvPr id="24" name="Picture 23">
            <a:extLst>
              <a:ext uri="{FF2B5EF4-FFF2-40B4-BE49-F238E27FC236}">
                <a16:creationId xmlns:a16="http://schemas.microsoft.com/office/drawing/2014/main" id="{D550AE48-8181-4AD1-8E7A-89F3AB2D6E8B}"/>
              </a:ext>
            </a:extLst>
          </p:cNvPr>
          <p:cNvPicPr>
            <a:picLocks noChangeAspect="1"/>
          </p:cNvPicPr>
          <p:nvPr/>
        </p:nvPicPr>
        <p:blipFill>
          <a:blip r:embed="rId9"/>
          <a:stretch>
            <a:fillRect/>
          </a:stretch>
        </p:blipFill>
        <p:spPr>
          <a:xfrm>
            <a:off x="8220331" y="5436275"/>
            <a:ext cx="818902" cy="536494"/>
          </a:xfrm>
          <a:prstGeom prst="rect">
            <a:avLst/>
          </a:prstGeom>
        </p:spPr>
      </p:pic>
      <p:pic>
        <p:nvPicPr>
          <p:cNvPr id="30" name="Picture 29">
            <a:extLst>
              <a:ext uri="{FF2B5EF4-FFF2-40B4-BE49-F238E27FC236}">
                <a16:creationId xmlns:a16="http://schemas.microsoft.com/office/drawing/2014/main" id="{311E7A00-1272-4A37-8EBE-BD668272CC46}"/>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0625123" y="121887"/>
            <a:ext cx="1176307" cy="1143412"/>
          </a:xfrm>
          <a:prstGeom prst="rect">
            <a:avLst/>
          </a:prstGeom>
        </p:spPr>
      </p:pic>
      <p:pic>
        <p:nvPicPr>
          <p:cNvPr id="5" name="Picture 4">
            <a:extLst>
              <a:ext uri="{FF2B5EF4-FFF2-40B4-BE49-F238E27FC236}">
                <a16:creationId xmlns:a16="http://schemas.microsoft.com/office/drawing/2014/main" id="{309378D6-6135-4EC1-BAB4-9DFDE7FD1A72}"/>
              </a:ext>
            </a:extLst>
          </p:cNvPr>
          <p:cNvPicPr>
            <a:picLocks noChangeAspect="1"/>
          </p:cNvPicPr>
          <p:nvPr/>
        </p:nvPicPr>
        <p:blipFill>
          <a:blip r:embed="rId11"/>
          <a:stretch>
            <a:fillRect/>
          </a:stretch>
        </p:blipFill>
        <p:spPr>
          <a:xfrm>
            <a:off x="118420" y="1158894"/>
            <a:ext cx="2796782" cy="609653"/>
          </a:xfrm>
          <a:prstGeom prst="rect">
            <a:avLst/>
          </a:prstGeom>
        </p:spPr>
      </p:pic>
      <p:pic>
        <p:nvPicPr>
          <p:cNvPr id="14" name="Picture 13">
            <a:extLst>
              <a:ext uri="{FF2B5EF4-FFF2-40B4-BE49-F238E27FC236}">
                <a16:creationId xmlns:a16="http://schemas.microsoft.com/office/drawing/2014/main" id="{272909F6-E034-63CF-0381-3B246D474C64}"/>
              </a:ext>
            </a:extLst>
          </p:cNvPr>
          <p:cNvPicPr>
            <a:picLocks noChangeAspect="1"/>
          </p:cNvPicPr>
          <p:nvPr/>
        </p:nvPicPr>
        <p:blipFill>
          <a:blip r:embed="rId12"/>
          <a:stretch>
            <a:fillRect/>
          </a:stretch>
        </p:blipFill>
        <p:spPr>
          <a:xfrm>
            <a:off x="3417869" y="1035289"/>
            <a:ext cx="1909665" cy="940666"/>
          </a:xfrm>
          <a:prstGeom prst="rect">
            <a:avLst/>
          </a:prstGeom>
        </p:spPr>
      </p:pic>
      <p:pic>
        <p:nvPicPr>
          <p:cNvPr id="20" name="Picture 19">
            <a:extLst>
              <a:ext uri="{FF2B5EF4-FFF2-40B4-BE49-F238E27FC236}">
                <a16:creationId xmlns:a16="http://schemas.microsoft.com/office/drawing/2014/main" id="{493B2689-A52C-DDE8-CF4E-D780805A819E}"/>
              </a:ext>
            </a:extLst>
          </p:cNvPr>
          <p:cNvPicPr>
            <a:picLocks noChangeAspect="1"/>
          </p:cNvPicPr>
          <p:nvPr/>
        </p:nvPicPr>
        <p:blipFill rotWithShape="1">
          <a:blip r:embed="rId13"/>
          <a:srcRect b="42142"/>
          <a:stretch/>
        </p:blipFill>
        <p:spPr>
          <a:xfrm>
            <a:off x="7336322" y="1219443"/>
            <a:ext cx="2567231" cy="690482"/>
          </a:xfrm>
          <a:prstGeom prst="rect">
            <a:avLst/>
          </a:prstGeom>
        </p:spPr>
      </p:pic>
      <p:pic>
        <p:nvPicPr>
          <p:cNvPr id="27" name="Picture 26">
            <a:extLst>
              <a:ext uri="{FF2B5EF4-FFF2-40B4-BE49-F238E27FC236}">
                <a16:creationId xmlns:a16="http://schemas.microsoft.com/office/drawing/2014/main" id="{08E15D09-72BE-46FD-EA5D-52630E990A45}"/>
              </a:ext>
            </a:extLst>
          </p:cNvPr>
          <p:cNvPicPr>
            <a:picLocks noChangeAspect="1"/>
          </p:cNvPicPr>
          <p:nvPr/>
        </p:nvPicPr>
        <p:blipFill>
          <a:blip r:embed="rId14"/>
          <a:stretch>
            <a:fillRect/>
          </a:stretch>
        </p:blipFill>
        <p:spPr>
          <a:xfrm>
            <a:off x="8946336" y="3243092"/>
            <a:ext cx="2052265" cy="268416"/>
          </a:xfrm>
          <a:prstGeom prst="rect">
            <a:avLst/>
          </a:prstGeom>
        </p:spPr>
      </p:pic>
      <p:pic>
        <p:nvPicPr>
          <p:cNvPr id="29" name="Picture 28">
            <a:extLst>
              <a:ext uri="{FF2B5EF4-FFF2-40B4-BE49-F238E27FC236}">
                <a16:creationId xmlns:a16="http://schemas.microsoft.com/office/drawing/2014/main" id="{47150E0C-3B60-A137-1AC7-131DA7C34D8D}"/>
              </a:ext>
            </a:extLst>
          </p:cNvPr>
          <p:cNvPicPr>
            <a:picLocks noChangeAspect="1"/>
          </p:cNvPicPr>
          <p:nvPr/>
        </p:nvPicPr>
        <p:blipFill>
          <a:blip r:embed="rId15"/>
          <a:stretch>
            <a:fillRect/>
          </a:stretch>
        </p:blipFill>
        <p:spPr>
          <a:xfrm>
            <a:off x="1393735" y="2967415"/>
            <a:ext cx="2834886" cy="1577477"/>
          </a:xfrm>
          <a:prstGeom prst="rect">
            <a:avLst/>
          </a:prstGeom>
        </p:spPr>
      </p:pic>
      <p:pic>
        <p:nvPicPr>
          <p:cNvPr id="35" name="Picture 34">
            <a:extLst>
              <a:ext uri="{FF2B5EF4-FFF2-40B4-BE49-F238E27FC236}">
                <a16:creationId xmlns:a16="http://schemas.microsoft.com/office/drawing/2014/main" id="{A4B96031-504F-D61B-0F6F-545EE2503A68}"/>
              </a:ext>
            </a:extLst>
          </p:cNvPr>
          <p:cNvPicPr>
            <a:picLocks noChangeAspect="1"/>
          </p:cNvPicPr>
          <p:nvPr/>
        </p:nvPicPr>
        <p:blipFill>
          <a:blip r:embed="rId16"/>
          <a:stretch>
            <a:fillRect/>
          </a:stretch>
        </p:blipFill>
        <p:spPr>
          <a:xfrm>
            <a:off x="3953447" y="5994758"/>
            <a:ext cx="2248814" cy="762203"/>
          </a:xfrm>
          <a:prstGeom prst="rect">
            <a:avLst/>
          </a:prstGeom>
        </p:spPr>
      </p:pic>
      <p:pic>
        <p:nvPicPr>
          <p:cNvPr id="40" name="Picture 39">
            <a:extLst>
              <a:ext uri="{FF2B5EF4-FFF2-40B4-BE49-F238E27FC236}">
                <a16:creationId xmlns:a16="http://schemas.microsoft.com/office/drawing/2014/main" id="{0350BD07-1B1C-325A-0BD8-F1B032CBA902}"/>
              </a:ext>
            </a:extLst>
          </p:cNvPr>
          <p:cNvPicPr>
            <a:picLocks noChangeAspect="1"/>
          </p:cNvPicPr>
          <p:nvPr/>
        </p:nvPicPr>
        <p:blipFill>
          <a:blip r:embed="rId17"/>
          <a:stretch>
            <a:fillRect/>
          </a:stretch>
        </p:blipFill>
        <p:spPr>
          <a:xfrm>
            <a:off x="8967190" y="4391318"/>
            <a:ext cx="2804403" cy="899238"/>
          </a:xfrm>
          <a:prstGeom prst="rect">
            <a:avLst/>
          </a:prstGeom>
        </p:spPr>
      </p:pic>
      <p:pic>
        <p:nvPicPr>
          <p:cNvPr id="42" name="Picture 41">
            <a:extLst>
              <a:ext uri="{FF2B5EF4-FFF2-40B4-BE49-F238E27FC236}">
                <a16:creationId xmlns:a16="http://schemas.microsoft.com/office/drawing/2014/main" id="{36EB249E-B39C-5531-0909-42EB9F7CE236}"/>
              </a:ext>
            </a:extLst>
          </p:cNvPr>
          <p:cNvPicPr>
            <a:picLocks noChangeAspect="1"/>
          </p:cNvPicPr>
          <p:nvPr/>
        </p:nvPicPr>
        <p:blipFill>
          <a:blip r:embed="rId18"/>
          <a:stretch>
            <a:fillRect/>
          </a:stretch>
        </p:blipFill>
        <p:spPr>
          <a:xfrm>
            <a:off x="9001724" y="5385460"/>
            <a:ext cx="2674852" cy="731583"/>
          </a:xfrm>
          <a:prstGeom prst="rect">
            <a:avLst/>
          </a:prstGeom>
        </p:spPr>
      </p:pic>
      <p:sp>
        <p:nvSpPr>
          <p:cNvPr id="43" name="Arrow: Up 42">
            <a:extLst>
              <a:ext uri="{FF2B5EF4-FFF2-40B4-BE49-F238E27FC236}">
                <a16:creationId xmlns:a16="http://schemas.microsoft.com/office/drawing/2014/main" id="{0D49533D-C997-B30A-60D0-519B81F8489E}"/>
              </a:ext>
            </a:extLst>
          </p:cNvPr>
          <p:cNvSpPr/>
          <p:nvPr/>
        </p:nvSpPr>
        <p:spPr>
          <a:xfrm>
            <a:off x="257523" y="1744355"/>
            <a:ext cx="382528" cy="446117"/>
          </a:xfrm>
          <a:prstGeom prst="up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a:p>
        </p:txBody>
      </p:sp>
      <p:sp>
        <p:nvSpPr>
          <p:cNvPr id="44" name="Arrow: Up 43">
            <a:extLst>
              <a:ext uri="{FF2B5EF4-FFF2-40B4-BE49-F238E27FC236}">
                <a16:creationId xmlns:a16="http://schemas.microsoft.com/office/drawing/2014/main" id="{CD666A39-1AA8-858F-5D34-16EE6A83151C}"/>
              </a:ext>
            </a:extLst>
          </p:cNvPr>
          <p:cNvSpPr/>
          <p:nvPr/>
        </p:nvSpPr>
        <p:spPr>
          <a:xfrm rot="5400000">
            <a:off x="2710158" y="1542107"/>
            <a:ext cx="382528" cy="446117"/>
          </a:xfrm>
          <a:prstGeom prst="up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a:p>
        </p:txBody>
      </p:sp>
      <p:sp>
        <p:nvSpPr>
          <p:cNvPr id="45" name="Arrow: Up 44">
            <a:extLst>
              <a:ext uri="{FF2B5EF4-FFF2-40B4-BE49-F238E27FC236}">
                <a16:creationId xmlns:a16="http://schemas.microsoft.com/office/drawing/2014/main" id="{F31EB7BA-3AD7-F09F-EC65-3C07AB9CEB90}"/>
              </a:ext>
            </a:extLst>
          </p:cNvPr>
          <p:cNvSpPr/>
          <p:nvPr/>
        </p:nvSpPr>
        <p:spPr>
          <a:xfrm rot="1387393">
            <a:off x="6800070" y="1596465"/>
            <a:ext cx="382528" cy="446117"/>
          </a:xfrm>
          <a:prstGeom prst="up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a:p>
        </p:txBody>
      </p:sp>
      <p:sp>
        <p:nvSpPr>
          <p:cNvPr id="46" name="Arrow: Up 45">
            <a:extLst>
              <a:ext uri="{FF2B5EF4-FFF2-40B4-BE49-F238E27FC236}">
                <a16:creationId xmlns:a16="http://schemas.microsoft.com/office/drawing/2014/main" id="{1AF29EEA-2303-B9E2-A17F-A502DD795F43}"/>
              </a:ext>
            </a:extLst>
          </p:cNvPr>
          <p:cNvSpPr/>
          <p:nvPr/>
        </p:nvSpPr>
        <p:spPr>
          <a:xfrm rot="5400000">
            <a:off x="8336058" y="3713185"/>
            <a:ext cx="382528" cy="446117"/>
          </a:xfrm>
          <a:prstGeom prst="up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a:p>
        </p:txBody>
      </p:sp>
      <p:sp>
        <p:nvSpPr>
          <p:cNvPr id="47" name="Arrow: Up 46">
            <a:extLst>
              <a:ext uri="{FF2B5EF4-FFF2-40B4-BE49-F238E27FC236}">
                <a16:creationId xmlns:a16="http://schemas.microsoft.com/office/drawing/2014/main" id="{5624ECAB-E2B6-45F6-BB98-890CAE8353F3}"/>
              </a:ext>
            </a:extLst>
          </p:cNvPr>
          <p:cNvSpPr/>
          <p:nvPr/>
        </p:nvSpPr>
        <p:spPr>
          <a:xfrm rot="19536537">
            <a:off x="4245752" y="3391801"/>
            <a:ext cx="382528" cy="446117"/>
          </a:xfrm>
          <a:prstGeom prst="up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a:p>
        </p:txBody>
      </p:sp>
      <p:sp>
        <p:nvSpPr>
          <p:cNvPr id="48" name="Arrow: Up 47">
            <a:extLst>
              <a:ext uri="{FF2B5EF4-FFF2-40B4-BE49-F238E27FC236}">
                <a16:creationId xmlns:a16="http://schemas.microsoft.com/office/drawing/2014/main" id="{06B33A4F-95CF-E916-EFE3-C1773CF8B5B8}"/>
              </a:ext>
            </a:extLst>
          </p:cNvPr>
          <p:cNvSpPr/>
          <p:nvPr/>
        </p:nvSpPr>
        <p:spPr>
          <a:xfrm rot="12070812">
            <a:off x="4280183" y="5455481"/>
            <a:ext cx="382528" cy="446117"/>
          </a:xfrm>
          <a:prstGeom prst="up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a:p>
        </p:txBody>
      </p:sp>
      <p:sp>
        <p:nvSpPr>
          <p:cNvPr id="50" name="Arrow: Up 49">
            <a:extLst>
              <a:ext uri="{FF2B5EF4-FFF2-40B4-BE49-F238E27FC236}">
                <a16:creationId xmlns:a16="http://schemas.microsoft.com/office/drawing/2014/main" id="{309B20B2-172D-D638-CE90-C10B5BB70172}"/>
              </a:ext>
            </a:extLst>
          </p:cNvPr>
          <p:cNvSpPr/>
          <p:nvPr/>
        </p:nvSpPr>
        <p:spPr>
          <a:xfrm rot="3417748">
            <a:off x="8620429" y="4806238"/>
            <a:ext cx="234610" cy="477236"/>
          </a:xfrm>
          <a:prstGeom prst="up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a:p>
        </p:txBody>
      </p:sp>
      <p:sp>
        <p:nvSpPr>
          <p:cNvPr id="52" name="TextBox 51">
            <a:extLst>
              <a:ext uri="{FF2B5EF4-FFF2-40B4-BE49-F238E27FC236}">
                <a16:creationId xmlns:a16="http://schemas.microsoft.com/office/drawing/2014/main" id="{BCBC72B8-49EF-E24F-3447-B729F6AA1EE4}"/>
              </a:ext>
            </a:extLst>
          </p:cNvPr>
          <p:cNvSpPr txBox="1"/>
          <p:nvPr/>
        </p:nvSpPr>
        <p:spPr>
          <a:xfrm>
            <a:off x="195442" y="4843311"/>
            <a:ext cx="3605967" cy="1815882"/>
          </a:xfrm>
          <a:prstGeom prst="rect">
            <a:avLst/>
          </a:prstGeom>
          <a:noFill/>
          <a:ln w="38100">
            <a:solidFill>
              <a:schemeClr val="tx1"/>
            </a:solidFill>
          </a:ln>
        </p:spPr>
        <p:txBody>
          <a:bodyPr wrap="square" rtlCol="0">
            <a:spAutoFit/>
          </a:bodyPr>
          <a:lstStyle/>
          <a:p>
            <a:r>
              <a:rPr lang="en-GB" sz="1600" dirty="0">
                <a:latin typeface="Letter-join Plus 36" panose="02000505000000020003" pitchFamily="50" charset="0"/>
              </a:rPr>
              <a:t>Children should be secure with the objectives from the previous year groups as well as the new learning for their year group. Previous learning can be recapped through SPAG retrieval activities at the start of Writing lessons and evidence in </a:t>
            </a:r>
            <a:r>
              <a:rPr lang="en-GB" sz="1600">
                <a:latin typeface="Letter-join Plus 36" panose="02000505000000020003" pitchFamily="50" charset="0"/>
              </a:rPr>
              <a:t>writing books. </a:t>
            </a:r>
            <a:endParaRPr lang="en-GB" sz="1600" dirty="0">
              <a:latin typeface="Letter-join Plus 36" panose="02000505000000020003" pitchFamily="50" charset="0"/>
            </a:endParaRPr>
          </a:p>
        </p:txBody>
      </p:sp>
      <p:pic>
        <p:nvPicPr>
          <p:cNvPr id="1026" name="Picture 2" descr="Learning The Proper Use Of Punctuations With The Punctuation - Punctuation  Marks Clip Art Transparent PNG - 900x900 - Free Download on NicePNG">
            <a:extLst>
              <a:ext uri="{FF2B5EF4-FFF2-40B4-BE49-F238E27FC236}">
                <a16:creationId xmlns:a16="http://schemas.microsoft.com/office/drawing/2014/main" id="{C9A37EF0-9367-D185-7882-1DA1016D54B2}"/>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41960" y="162371"/>
            <a:ext cx="1699334" cy="833088"/>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617EC77E-9943-8EAB-8089-D05CE7E22165}"/>
              </a:ext>
            </a:extLst>
          </p:cNvPr>
          <p:cNvSpPr txBox="1"/>
          <p:nvPr/>
        </p:nvSpPr>
        <p:spPr>
          <a:xfrm>
            <a:off x="3283908" y="1850729"/>
            <a:ext cx="2350683" cy="369332"/>
          </a:xfrm>
          <a:prstGeom prst="rect">
            <a:avLst/>
          </a:prstGeom>
          <a:solidFill>
            <a:schemeClr val="bg1"/>
          </a:solidFill>
        </p:spPr>
        <p:txBody>
          <a:bodyPr wrap="square" rtlCol="0">
            <a:spAutoFit/>
          </a:bodyPr>
          <a:lstStyle/>
          <a:p>
            <a:pPr marL="171450" indent="-171450">
              <a:buFontTx/>
              <a:buChar char="-"/>
            </a:pPr>
            <a:r>
              <a:rPr lang="en-GB" sz="900" dirty="0"/>
              <a:t>Use capital letters for </a:t>
            </a:r>
            <a:r>
              <a:rPr lang="en-GB" sz="900" b="1" dirty="0"/>
              <a:t>proper nouns</a:t>
            </a:r>
            <a:r>
              <a:rPr lang="en-GB" sz="900" dirty="0"/>
              <a:t>. </a:t>
            </a:r>
          </a:p>
          <a:p>
            <a:pPr marL="171450" indent="-171450">
              <a:buFontTx/>
              <a:buChar char="-"/>
            </a:pPr>
            <a:r>
              <a:rPr lang="en-GB" sz="900" dirty="0"/>
              <a:t>Separate words using finger spaces.  </a:t>
            </a:r>
          </a:p>
        </p:txBody>
      </p:sp>
      <p:sp>
        <p:nvSpPr>
          <p:cNvPr id="6" name="TextBox 5">
            <a:extLst>
              <a:ext uri="{FF2B5EF4-FFF2-40B4-BE49-F238E27FC236}">
                <a16:creationId xmlns:a16="http://schemas.microsoft.com/office/drawing/2014/main" id="{08D7040D-43F7-2980-5529-5919355249B9}"/>
              </a:ext>
            </a:extLst>
          </p:cNvPr>
          <p:cNvSpPr txBox="1"/>
          <p:nvPr/>
        </p:nvSpPr>
        <p:spPr>
          <a:xfrm>
            <a:off x="7315634" y="1873689"/>
            <a:ext cx="2350683" cy="923330"/>
          </a:xfrm>
          <a:prstGeom prst="rect">
            <a:avLst/>
          </a:prstGeom>
          <a:solidFill>
            <a:schemeClr val="bg1"/>
          </a:solidFill>
        </p:spPr>
        <p:txBody>
          <a:bodyPr wrap="square" rtlCol="0">
            <a:spAutoFit/>
          </a:bodyPr>
          <a:lstStyle/>
          <a:p>
            <a:pPr marL="171450" indent="-171450">
              <a:buFontTx/>
              <a:buChar char="-"/>
            </a:pPr>
            <a:r>
              <a:rPr lang="en-GB" sz="900" dirty="0"/>
              <a:t>Use capital letters and full stops accurately. </a:t>
            </a:r>
          </a:p>
          <a:p>
            <a:pPr marL="171450" indent="-171450">
              <a:buFontTx/>
              <a:buChar char="-"/>
            </a:pPr>
            <a:r>
              <a:rPr lang="en-GB" sz="900" dirty="0"/>
              <a:t>Begin to use apostrophes to mark contractions. </a:t>
            </a:r>
          </a:p>
          <a:p>
            <a:pPr marL="171450" indent="-171450">
              <a:buFontTx/>
              <a:buChar char="-"/>
            </a:pPr>
            <a:r>
              <a:rPr lang="en-GB" sz="900" dirty="0"/>
              <a:t>Begin to use commas to separate items in a list. </a:t>
            </a:r>
          </a:p>
        </p:txBody>
      </p:sp>
      <p:sp>
        <p:nvSpPr>
          <p:cNvPr id="16" name="TextBox 15">
            <a:extLst>
              <a:ext uri="{FF2B5EF4-FFF2-40B4-BE49-F238E27FC236}">
                <a16:creationId xmlns:a16="http://schemas.microsoft.com/office/drawing/2014/main" id="{D5DCF00A-4291-1057-49FD-78F0C9707151}"/>
              </a:ext>
            </a:extLst>
          </p:cNvPr>
          <p:cNvSpPr txBox="1"/>
          <p:nvPr/>
        </p:nvSpPr>
        <p:spPr>
          <a:xfrm>
            <a:off x="8862593" y="3472652"/>
            <a:ext cx="2350683" cy="507831"/>
          </a:xfrm>
          <a:prstGeom prst="rect">
            <a:avLst/>
          </a:prstGeom>
          <a:solidFill>
            <a:schemeClr val="bg1"/>
          </a:solidFill>
        </p:spPr>
        <p:txBody>
          <a:bodyPr wrap="square" rtlCol="0">
            <a:spAutoFit/>
          </a:bodyPr>
          <a:lstStyle/>
          <a:p>
            <a:r>
              <a:rPr lang="en-GB" sz="900" dirty="0"/>
              <a:t>-Spell most contracted words.</a:t>
            </a:r>
          </a:p>
          <a:p>
            <a:r>
              <a:rPr lang="en-GB" sz="900" dirty="0"/>
              <a:t>Use commas to separate items in a list. </a:t>
            </a:r>
          </a:p>
          <a:p>
            <a:r>
              <a:rPr lang="en-GB" sz="900" dirty="0"/>
              <a:t>Use apostrophes to show singular possession. </a:t>
            </a:r>
          </a:p>
        </p:txBody>
      </p:sp>
      <p:sp>
        <p:nvSpPr>
          <p:cNvPr id="21" name="TextBox 20">
            <a:extLst>
              <a:ext uri="{FF2B5EF4-FFF2-40B4-BE49-F238E27FC236}">
                <a16:creationId xmlns:a16="http://schemas.microsoft.com/office/drawing/2014/main" id="{6C1E4D89-86EF-66E8-8336-14C2FA30F653}"/>
              </a:ext>
            </a:extLst>
          </p:cNvPr>
          <p:cNvSpPr txBox="1"/>
          <p:nvPr/>
        </p:nvSpPr>
        <p:spPr>
          <a:xfrm>
            <a:off x="6126122" y="6214566"/>
            <a:ext cx="2350683" cy="369332"/>
          </a:xfrm>
          <a:prstGeom prst="rect">
            <a:avLst/>
          </a:prstGeom>
          <a:solidFill>
            <a:schemeClr val="bg1"/>
          </a:solidFill>
        </p:spPr>
        <p:txBody>
          <a:bodyPr wrap="square" rtlCol="0">
            <a:spAutoFit/>
          </a:bodyPr>
          <a:lstStyle/>
          <a:p>
            <a:r>
              <a:rPr lang="en-GB" sz="900" dirty="0"/>
              <a:t>-Use colons to introduce a list</a:t>
            </a:r>
          </a:p>
          <a:p>
            <a:r>
              <a:rPr lang="en-GB" sz="900" dirty="0"/>
              <a:t>-Punctuate bullet point correctly.  </a:t>
            </a:r>
          </a:p>
        </p:txBody>
      </p:sp>
      <p:sp>
        <p:nvSpPr>
          <p:cNvPr id="28" name="TextBox 27">
            <a:extLst>
              <a:ext uri="{FF2B5EF4-FFF2-40B4-BE49-F238E27FC236}">
                <a16:creationId xmlns:a16="http://schemas.microsoft.com/office/drawing/2014/main" id="{3F6E333B-1E07-6D45-FC41-3626C5B09AD3}"/>
              </a:ext>
            </a:extLst>
          </p:cNvPr>
          <p:cNvSpPr txBox="1"/>
          <p:nvPr/>
        </p:nvSpPr>
        <p:spPr>
          <a:xfrm>
            <a:off x="8934145" y="6132177"/>
            <a:ext cx="2350683" cy="507831"/>
          </a:xfrm>
          <a:prstGeom prst="rect">
            <a:avLst/>
          </a:prstGeom>
          <a:solidFill>
            <a:schemeClr val="bg1"/>
          </a:solidFill>
        </p:spPr>
        <p:txBody>
          <a:bodyPr wrap="square" rtlCol="0">
            <a:spAutoFit/>
          </a:bodyPr>
          <a:lstStyle/>
          <a:p>
            <a:r>
              <a:rPr lang="en-GB" sz="900" dirty="0"/>
              <a:t>-Use a range of punctuation for parenthesis.</a:t>
            </a:r>
          </a:p>
          <a:p>
            <a:r>
              <a:rPr lang="en-GB" sz="900" dirty="0"/>
              <a:t>-Use commas for clarity when writing. </a:t>
            </a:r>
          </a:p>
          <a:p>
            <a:r>
              <a:rPr lang="en-GB" sz="900" dirty="0"/>
              <a:t>-Use inverted commas accurately.  </a:t>
            </a:r>
          </a:p>
        </p:txBody>
      </p:sp>
    </p:spTree>
    <p:extLst>
      <p:ext uri="{BB962C8B-B14F-4D97-AF65-F5344CB8AC3E}">
        <p14:creationId xmlns:p14="http://schemas.microsoft.com/office/powerpoint/2010/main" val="2171223743"/>
      </p:ext>
    </p:extLst>
  </p:cSld>
  <p:clrMapOvr>
    <a:masterClrMapping/>
  </p:clrMapOvr>
</p:sld>
</file>

<file path=ppt/theme/theme1.xml><?xml version="1.0" encoding="utf-8"?>
<a:theme xmlns:a="http://schemas.openxmlformats.org/drawingml/2006/main" name="Template PresentationGo">
  <a:themeElements>
    <a:clrScheme name="PGO2">
      <a:dk1>
        <a:sysClr val="windowText" lastClr="000000"/>
      </a:dk1>
      <a:lt1>
        <a:sysClr val="window" lastClr="FFFFFF"/>
      </a:lt1>
      <a:dk2>
        <a:srgbClr val="063951"/>
      </a:dk2>
      <a:lt2>
        <a:srgbClr val="D3D3D3"/>
      </a:lt2>
      <a:accent1>
        <a:srgbClr val="3A5C84"/>
      </a:accent1>
      <a:accent2>
        <a:srgbClr val="F7931F"/>
      </a:accent2>
      <a:accent3>
        <a:srgbClr val="4CC1EF"/>
      </a:accent3>
      <a:accent4>
        <a:srgbClr val="FFCC4C"/>
      </a:accent4>
      <a:accent5>
        <a:srgbClr val="C13018"/>
      </a:accent5>
      <a:accent6>
        <a:srgbClr val="A2B969"/>
      </a:accent6>
      <a:hlink>
        <a:srgbClr val="6C2B43"/>
      </a:hlink>
      <a:folHlink>
        <a:srgbClr val="6C2B43"/>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plate PresentationGo Dark">
  <a:themeElements>
    <a:clrScheme name="PGO2">
      <a:dk1>
        <a:sysClr val="windowText" lastClr="000000"/>
      </a:dk1>
      <a:lt1>
        <a:sysClr val="window" lastClr="FFFFFF"/>
      </a:lt1>
      <a:dk2>
        <a:srgbClr val="063951"/>
      </a:dk2>
      <a:lt2>
        <a:srgbClr val="D3D3D3"/>
      </a:lt2>
      <a:accent1>
        <a:srgbClr val="3A5C84"/>
      </a:accent1>
      <a:accent2>
        <a:srgbClr val="F7931F"/>
      </a:accent2>
      <a:accent3>
        <a:srgbClr val="4CC1EF"/>
      </a:accent3>
      <a:accent4>
        <a:srgbClr val="FFCC4C"/>
      </a:accent4>
      <a:accent5>
        <a:srgbClr val="C13018"/>
      </a:accent5>
      <a:accent6>
        <a:srgbClr val="A2B969"/>
      </a:accent6>
      <a:hlink>
        <a:srgbClr val="6C2B43"/>
      </a:hlink>
      <a:folHlink>
        <a:srgbClr val="6C2B43"/>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Template Presentation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6CE2A7EDF09AA4D8123CD991C4270FB" ma:contentTypeVersion="15" ma:contentTypeDescription="Create a new document." ma:contentTypeScope="" ma:versionID="daea3f94d4f766f0375910be9b2ba6fb">
  <xsd:schema xmlns:xsd="http://www.w3.org/2001/XMLSchema" xmlns:xs="http://www.w3.org/2001/XMLSchema" xmlns:p="http://schemas.microsoft.com/office/2006/metadata/properties" xmlns:ns2="fbfaf87b-7bdd-4c4f-a8f3-ec676afede73" xmlns:ns3="597c8b6c-d28d-4116-9221-2285f0b83890" targetNamespace="http://schemas.microsoft.com/office/2006/metadata/properties" ma:root="true" ma:fieldsID="b21c9591371f1f850aced41d961ed5ca" ns2:_="" ns3:_="">
    <xsd:import namespace="fbfaf87b-7bdd-4c4f-a8f3-ec676afede73"/>
    <xsd:import namespace="597c8b6c-d28d-4116-9221-2285f0b83890"/>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Location" minOccurs="0"/>
                <xsd:element ref="ns2:MediaServiceObjectDetectorVersion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bfaf87b-7bdd-4c4f-a8f3-ec676afede7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6ee90a1c-6484-4b97-8607-00254b61cbd0"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MediaServiceObjectDetectorVersions" ma:index="19"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97c8b6c-d28d-4116-9221-2285f0b8389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9d1ace9-3a31-4726-8f57-0b105f78182c}" ma:internalName="TaxCatchAll" ma:showField="CatchAllData" ma:web="597c8b6c-d28d-4116-9221-2285f0b83890">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bfaf87b-7bdd-4c4f-a8f3-ec676afede73">
      <Terms xmlns="http://schemas.microsoft.com/office/infopath/2007/PartnerControls"/>
    </lcf76f155ced4ddcb4097134ff3c332f>
    <TaxCatchAll xmlns="597c8b6c-d28d-4116-9221-2285f0b83890" xsi:nil="true"/>
  </documentManagement>
</p:properties>
</file>

<file path=customXml/itemProps1.xml><?xml version="1.0" encoding="utf-8"?>
<ds:datastoreItem xmlns:ds="http://schemas.openxmlformats.org/officeDocument/2006/customXml" ds:itemID="{5AA22389-4CBB-4565-B287-B524C15F0758}">
  <ds:schemaRefs>
    <ds:schemaRef ds:uri="http://schemas.microsoft.com/sharepoint/v3/contenttype/forms"/>
  </ds:schemaRefs>
</ds:datastoreItem>
</file>

<file path=customXml/itemProps2.xml><?xml version="1.0" encoding="utf-8"?>
<ds:datastoreItem xmlns:ds="http://schemas.openxmlformats.org/officeDocument/2006/customXml" ds:itemID="{404039FC-D858-423A-8F52-77D689EA82B9}"/>
</file>

<file path=customXml/itemProps3.xml><?xml version="1.0" encoding="utf-8"?>
<ds:datastoreItem xmlns:ds="http://schemas.openxmlformats.org/officeDocument/2006/customXml" ds:itemID="{4C9C44A8-83D6-4D1C-891D-50A953D5CC16}">
  <ds:schemaRefs>
    <ds:schemaRef ds:uri="http://schemas.microsoft.com/office/2006/metadata/properties"/>
    <ds:schemaRef ds:uri="http://schemas.microsoft.com/office/infopath/2007/PartnerControls"/>
    <ds:schemaRef ds:uri="fbfaf87b-7bdd-4c4f-a8f3-ec676afede73"/>
    <ds:schemaRef ds:uri="597c8b6c-d28d-4116-9221-2285f0b83890"/>
  </ds:schemaRefs>
</ds:datastoreItem>
</file>

<file path=docProps/app.xml><?xml version="1.0" encoding="utf-8"?>
<Properties xmlns="http://schemas.openxmlformats.org/officeDocument/2006/extended-properties" xmlns:vt="http://schemas.openxmlformats.org/officeDocument/2006/docPropsVTypes">
  <Template>TEMPLATE-PGO(16_9)</Template>
  <TotalTime>10782</TotalTime>
  <Words>148</Words>
  <Application>Microsoft Office PowerPoint</Application>
  <PresentationFormat>Widescreen</PresentationFormat>
  <Paragraphs>17</Paragraphs>
  <Slides>1</Slides>
  <Notes>1</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1</vt:i4>
      </vt:variant>
    </vt:vector>
  </HeadingPairs>
  <TitlesOfParts>
    <vt:vector size="11" baseType="lpstr">
      <vt:lpstr>Arial</vt:lpstr>
      <vt:lpstr>Calibri</vt:lpstr>
      <vt:lpstr>Calibri Light</vt:lpstr>
      <vt:lpstr>Helvetica</vt:lpstr>
      <vt:lpstr>Letter-join Plus 36</vt:lpstr>
      <vt:lpstr>Open Sans</vt:lpstr>
      <vt:lpstr>Template PresentationGo</vt:lpstr>
      <vt:lpstr>Template PresentationGo Dark</vt:lpstr>
      <vt:lpstr>Custom Design</vt:lpstr>
      <vt:lpstr>1_Template PresentationGo</vt:lpstr>
      <vt:lpstr>Punctuation @ MIDDLETHORPE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Road Map Timeline</dc:title>
  <dc:creator>PresentationGO.com</dc:creator>
  <dc:description>© Copyright PresentationGO.com</dc:description>
  <cp:lastModifiedBy>Jodie Watson</cp:lastModifiedBy>
  <cp:revision>60</cp:revision>
  <dcterms:created xsi:type="dcterms:W3CDTF">2014-11-26T05:14:11Z</dcterms:created>
  <dcterms:modified xsi:type="dcterms:W3CDTF">2023-08-30T13:55:05Z</dcterms:modified>
  <cp:category>Charts &amp; Diagrams</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0x01010056CE2A7EDF09AA4D8123CD991C4270FB</vt:lpwstr>
  </property>
  <property fmtid="{D5CDD505-2E9C-101B-9397-08002B2CF9AE}" pid="3" name="Order">
    <vt:r8>320600</vt:r8>
  </property>
  <property fmtid="{D5CDD505-2E9C-101B-9397-08002B2CF9AE}" pid="4" name="MediaServiceImageTags">
    <vt:lpwstr/>
  </property>
</Properties>
</file>