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60" r:id="rId6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A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9" autoAdjust="0"/>
    <p:restoredTop sz="94660"/>
  </p:normalViewPr>
  <p:slideViewPr>
    <p:cSldViewPr snapToGrid="0">
      <p:cViewPr varScale="1">
        <p:scale>
          <a:sx n="82" d="100"/>
          <a:sy n="82" d="100"/>
        </p:scale>
        <p:origin x="49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 McCulloch (MT)" userId="e0ce6090-163e-4b19-9490-01857898861e" providerId="ADAL" clId="{3FC4B9EA-26DC-49C4-9E44-F7CC053D48F7}"/>
    <pc:docChg chg="delSld delMainMaster">
      <pc:chgData name="N McCulloch (MT)" userId="e0ce6090-163e-4b19-9490-01857898861e" providerId="ADAL" clId="{3FC4B9EA-26DC-49C4-9E44-F7CC053D48F7}" dt="2025-11-04T23:59:44.062" v="3" actId="2696"/>
      <pc:docMkLst>
        <pc:docMk/>
      </pc:docMkLst>
      <pc:sldChg chg="del">
        <pc:chgData name="N McCulloch (MT)" userId="e0ce6090-163e-4b19-9490-01857898861e" providerId="ADAL" clId="{3FC4B9EA-26DC-49C4-9E44-F7CC053D48F7}" dt="2025-11-04T23:59:36.601" v="1" actId="2696"/>
        <pc:sldMkLst>
          <pc:docMk/>
          <pc:sldMk cId="3255292447" sldId="257"/>
        </pc:sldMkLst>
      </pc:sldChg>
      <pc:sldChg chg="del">
        <pc:chgData name="N McCulloch (MT)" userId="e0ce6090-163e-4b19-9490-01857898861e" providerId="ADAL" clId="{3FC4B9EA-26DC-49C4-9E44-F7CC053D48F7}" dt="2025-11-04T23:59:40.119" v="2" actId="2696"/>
        <pc:sldMkLst>
          <pc:docMk/>
          <pc:sldMk cId="2466678878" sldId="258"/>
        </pc:sldMkLst>
      </pc:sldChg>
      <pc:sldChg chg="del">
        <pc:chgData name="N McCulloch (MT)" userId="e0ce6090-163e-4b19-9490-01857898861e" providerId="ADAL" clId="{3FC4B9EA-26DC-49C4-9E44-F7CC053D48F7}" dt="2025-11-04T23:59:44.062" v="3" actId="2696"/>
        <pc:sldMkLst>
          <pc:docMk/>
          <pc:sldMk cId="777566713" sldId="259"/>
        </pc:sldMkLst>
      </pc:sldChg>
      <pc:sldChg chg="del">
        <pc:chgData name="N McCulloch (MT)" userId="e0ce6090-163e-4b19-9490-01857898861e" providerId="ADAL" clId="{3FC4B9EA-26DC-49C4-9E44-F7CC053D48F7}" dt="2025-11-04T23:59:33.243" v="0" actId="2696"/>
        <pc:sldMkLst>
          <pc:docMk/>
          <pc:sldMk cId="1487969986" sldId="262"/>
        </pc:sldMkLst>
      </pc:sldChg>
      <pc:sldMasterChg chg="del delSldLayout">
        <pc:chgData name="N McCulloch (MT)" userId="e0ce6090-163e-4b19-9490-01857898861e" providerId="ADAL" clId="{3FC4B9EA-26DC-49C4-9E44-F7CC053D48F7}" dt="2025-11-04T23:59:33.243" v="0" actId="2696"/>
        <pc:sldMasterMkLst>
          <pc:docMk/>
          <pc:sldMasterMk cId="3634670627" sldId="2147483660"/>
        </pc:sldMasterMkLst>
        <pc:sldLayoutChg chg="del">
          <pc:chgData name="N McCulloch (MT)" userId="e0ce6090-163e-4b19-9490-01857898861e" providerId="ADAL" clId="{3FC4B9EA-26DC-49C4-9E44-F7CC053D48F7}" dt="2025-11-04T23:59:33.243" v="0" actId="2696"/>
          <pc:sldLayoutMkLst>
            <pc:docMk/>
            <pc:sldMasterMk cId="3634670627" sldId="2147483660"/>
            <pc:sldLayoutMk cId="1158609925" sldId="2147483661"/>
          </pc:sldLayoutMkLst>
        </pc:sldLayoutChg>
        <pc:sldLayoutChg chg="del">
          <pc:chgData name="N McCulloch (MT)" userId="e0ce6090-163e-4b19-9490-01857898861e" providerId="ADAL" clId="{3FC4B9EA-26DC-49C4-9E44-F7CC053D48F7}" dt="2025-11-04T23:59:33.243" v="0" actId="2696"/>
          <pc:sldLayoutMkLst>
            <pc:docMk/>
            <pc:sldMasterMk cId="3634670627" sldId="2147483660"/>
            <pc:sldLayoutMk cId="2814930053" sldId="2147483662"/>
          </pc:sldLayoutMkLst>
        </pc:sldLayoutChg>
        <pc:sldLayoutChg chg="del">
          <pc:chgData name="N McCulloch (MT)" userId="e0ce6090-163e-4b19-9490-01857898861e" providerId="ADAL" clId="{3FC4B9EA-26DC-49C4-9E44-F7CC053D48F7}" dt="2025-11-04T23:59:33.243" v="0" actId="2696"/>
          <pc:sldLayoutMkLst>
            <pc:docMk/>
            <pc:sldMasterMk cId="3634670627" sldId="2147483660"/>
            <pc:sldLayoutMk cId="1259316661" sldId="2147483663"/>
          </pc:sldLayoutMkLst>
        </pc:sldLayoutChg>
        <pc:sldLayoutChg chg="del">
          <pc:chgData name="N McCulloch (MT)" userId="e0ce6090-163e-4b19-9490-01857898861e" providerId="ADAL" clId="{3FC4B9EA-26DC-49C4-9E44-F7CC053D48F7}" dt="2025-11-04T23:59:33.243" v="0" actId="2696"/>
          <pc:sldLayoutMkLst>
            <pc:docMk/>
            <pc:sldMasterMk cId="3634670627" sldId="2147483660"/>
            <pc:sldLayoutMk cId="1842162840" sldId="2147483664"/>
          </pc:sldLayoutMkLst>
        </pc:sldLayoutChg>
        <pc:sldLayoutChg chg="del">
          <pc:chgData name="N McCulloch (MT)" userId="e0ce6090-163e-4b19-9490-01857898861e" providerId="ADAL" clId="{3FC4B9EA-26DC-49C4-9E44-F7CC053D48F7}" dt="2025-11-04T23:59:33.243" v="0" actId="2696"/>
          <pc:sldLayoutMkLst>
            <pc:docMk/>
            <pc:sldMasterMk cId="3634670627" sldId="2147483660"/>
            <pc:sldLayoutMk cId="560140" sldId="2147483665"/>
          </pc:sldLayoutMkLst>
        </pc:sldLayoutChg>
        <pc:sldLayoutChg chg="del">
          <pc:chgData name="N McCulloch (MT)" userId="e0ce6090-163e-4b19-9490-01857898861e" providerId="ADAL" clId="{3FC4B9EA-26DC-49C4-9E44-F7CC053D48F7}" dt="2025-11-04T23:59:33.243" v="0" actId="2696"/>
          <pc:sldLayoutMkLst>
            <pc:docMk/>
            <pc:sldMasterMk cId="3634670627" sldId="2147483660"/>
            <pc:sldLayoutMk cId="3712844615" sldId="2147483666"/>
          </pc:sldLayoutMkLst>
        </pc:sldLayoutChg>
        <pc:sldLayoutChg chg="del">
          <pc:chgData name="N McCulloch (MT)" userId="e0ce6090-163e-4b19-9490-01857898861e" providerId="ADAL" clId="{3FC4B9EA-26DC-49C4-9E44-F7CC053D48F7}" dt="2025-11-04T23:59:33.243" v="0" actId="2696"/>
          <pc:sldLayoutMkLst>
            <pc:docMk/>
            <pc:sldMasterMk cId="3634670627" sldId="2147483660"/>
            <pc:sldLayoutMk cId="2670094797" sldId="2147483667"/>
          </pc:sldLayoutMkLst>
        </pc:sldLayoutChg>
        <pc:sldLayoutChg chg="del">
          <pc:chgData name="N McCulloch (MT)" userId="e0ce6090-163e-4b19-9490-01857898861e" providerId="ADAL" clId="{3FC4B9EA-26DC-49C4-9E44-F7CC053D48F7}" dt="2025-11-04T23:59:33.243" v="0" actId="2696"/>
          <pc:sldLayoutMkLst>
            <pc:docMk/>
            <pc:sldMasterMk cId="3634670627" sldId="2147483660"/>
            <pc:sldLayoutMk cId="4100448104" sldId="2147483668"/>
          </pc:sldLayoutMkLst>
        </pc:sldLayoutChg>
        <pc:sldLayoutChg chg="del">
          <pc:chgData name="N McCulloch (MT)" userId="e0ce6090-163e-4b19-9490-01857898861e" providerId="ADAL" clId="{3FC4B9EA-26DC-49C4-9E44-F7CC053D48F7}" dt="2025-11-04T23:59:33.243" v="0" actId="2696"/>
          <pc:sldLayoutMkLst>
            <pc:docMk/>
            <pc:sldMasterMk cId="3634670627" sldId="2147483660"/>
            <pc:sldLayoutMk cId="85485159" sldId="2147483669"/>
          </pc:sldLayoutMkLst>
        </pc:sldLayoutChg>
        <pc:sldLayoutChg chg="del">
          <pc:chgData name="N McCulloch (MT)" userId="e0ce6090-163e-4b19-9490-01857898861e" providerId="ADAL" clId="{3FC4B9EA-26DC-49C4-9E44-F7CC053D48F7}" dt="2025-11-04T23:59:33.243" v="0" actId="2696"/>
          <pc:sldLayoutMkLst>
            <pc:docMk/>
            <pc:sldMasterMk cId="3634670627" sldId="2147483660"/>
            <pc:sldLayoutMk cId="465989810" sldId="2147483670"/>
          </pc:sldLayoutMkLst>
        </pc:sldLayoutChg>
        <pc:sldLayoutChg chg="del">
          <pc:chgData name="N McCulloch (MT)" userId="e0ce6090-163e-4b19-9490-01857898861e" providerId="ADAL" clId="{3FC4B9EA-26DC-49C4-9E44-F7CC053D48F7}" dt="2025-11-04T23:59:33.243" v="0" actId="2696"/>
          <pc:sldLayoutMkLst>
            <pc:docMk/>
            <pc:sldMasterMk cId="3634670627" sldId="2147483660"/>
            <pc:sldLayoutMk cId="347140204" sldId="2147483671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7A8675-4623-FA30-DD08-4FC7909A1E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C281DA4-D411-00DE-C204-E2BFCCAD97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77C96B-6ED0-39D0-36F6-65BAD5C373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2BDFD-EBFC-414E-890E-55732D13A21F}" type="datetimeFigureOut">
              <a:rPr lang="en-GB" smtClean="0"/>
              <a:t>04/11/2025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6225BE-07B7-3B96-5809-B07452D61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63AAA9-D958-01BC-0011-10D5453F4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A40DC-4A3B-4550-941B-30CEA183EF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35221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33CDB-8B94-44C1-75F5-4249B298BD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8FD858F-B761-F03D-A034-9841764A76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419449-C95F-5067-39DB-F48CBFE1CD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2BDFD-EBFC-414E-890E-55732D13A21F}" type="datetimeFigureOut">
              <a:rPr lang="en-GB" smtClean="0"/>
              <a:t>04/11/2025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87CF02-3111-4637-9E27-611D6838B5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196C40-C316-C4E8-B782-E2D4DDB42C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A40DC-4A3B-4550-941B-30CEA183EF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29467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54EDFCB-8D22-76A7-2EA3-396DA155239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36A2658-6464-4C44-4927-A5680F8133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D6490A-4251-985F-ACD4-6FD523BCBA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2BDFD-EBFC-414E-890E-55732D13A21F}" type="datetimeFigureOut">
              <a:rPr lang="en-GB" smtClean="0"/>
              <a:t>04/11/2025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6A7A0F-67BA-A83D-2E49-7CE9969249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8294F9-2260-1349-7E8B-E0CEBFA604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A40DC-4A3B-4550-941B-30CEA183EF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9878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48631-878D-093E-AC5F-C22D0C3772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7E432C-5F9F-6108-098F-ED98F8B398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B5BFD6-96F5-D804-4F52-3D9CA2CF16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2BDFD-EBFC-414E-890E-55732D13A21F}" type="datetimeFigureOut">
              <a:rPr lang="en-GB" smtClean="0"/>
              <a:t>04/11/2025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A42FFC-BBF4-EE06-769F-0C8258FA20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23822A-26D3-0937-1048-7E588DB136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A40DC-4A3B-4550-941B-30CEA183EF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52851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3AE702-728C-145B-C1DD-98808AEA18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9FEF59-5C5C-E013-8BC5-EA008E7619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627A97-68A7-DC25-2C3E-456D9B38A5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2BDFD-EBFC-414E-890E-55732D13A21F}" type="datetimeFigureOut">
              <a:rPr lang="en-GB" smtClean="0"/>
              <a:t>04/11/2025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0B7C3E-1BDD-2BE9-CCCD-993A370AD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FBCF50-5842-54E1-72D0-F4D5DA33B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A40DC-4A3B-4550-941B-30CEA183EF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01155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964795-48D7-1DF4-35DB-55BC0A808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20F30A-81B9-8541-53B5-05A6F305C2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C85CEA8-A7DC-C301-70DA-8E239823E9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4515BB-C2B2-9952-47DD-3F6133B57C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2BDFD-EBFC-414E-890E-55732D13A21F}" type="datetimeFigureOut">
              <a:rPr lang="en-GB" smtClean="0"/>
              <a:t>04/11/2025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B0DA74-A600-6477-701C-3FE68839D4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4226EE-5184-058D-2EED-F9A0E80850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A40DC-4A3B-4550-941B-30CEA183EF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1473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6B67B4-6D59-D1ED-6D77-1AA15B5BDC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F29F9D-3098-4E94-6800-1BBBFDA7E5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54D058-AEB1-6EFA-A89C-7B647C2395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1C4635D-ABBE-495A-1A82-8B22525739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6F3D6A6-4244-EAB9-5C71-87EF1E589C2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098A1BD-3285-F8D6-CEA8-52B2652D8B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2BDFD-EBFC-414E-890E-55732D13A21F}" type="datetimeFigureOut">
              <a:rPr lang="en-GB" smtClean="0"/>
              <a:t>04/11/2025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03D25E8-CAC9-37BB-3E28-BAC518B3F5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839436F-471A-032A-9FF4-1F7B23C4BA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A40DC-4A3B-4550-941B-30CEA183EF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37476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C33950-7EDC-5252-7E58-AD46A71237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FF023A3-3F5D-1727-A6C2-2F9BB09E25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2BDFD-EBFC-414E-890E-55732D13A21F}" type="datetimeFigureOut">
              <a:rPr lang="en-GB" smtClean="0"/>
              <a:t>04/11/2025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B79169C-433C-8133-4898-9B1281831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5EFE22-05A3-D692-3F11-EBF33D42CE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A40DC-4A3B-4550-941B-30CEA183EF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2752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AC351B3-69EA-FE58-992D-CDD5AF11D8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2BDFD-EBFC-414E-890E-55732D13A21F}" type="datetimeFigureOut">
              <a:rPr lang="en-GB" smtClean="0"/>
              <a:t>04/11/2025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B68DA61-230A-D2C6-E8FA-135CE1A695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1BC360-426F-5ADD-DED3-AE119D3395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A40DC-4A3B-4550-941B-30CEA183EF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0856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2BFF8-2F76-1F51-14E5-35226D2B7B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BD4EE7-547B-0799-9D7A-595FED2BF8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AC26FD-1A89-FC8F-FA87-AF5E12E34D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FA8BDC-8C8C-F5A4-6374-F163C2EE1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2BDFD-EBFC-414E-890E-55732D13A21F}" type="datetimeFigureOut">
              <a:rPr lang="en-GB" smtClean="0"/>
              <a:t>04/11/2025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AA676D-7D59-C3F6-2112-F88C4C58C3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536E53-07AB-B39C-B41C-AF71F21803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A40DC-4A3B-4550-941B-30CEA183EF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29900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5F8C0A-787E-9211-4451-4958BFE128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EA7158F-ED6F-6475-C3AD-815F5E41A9E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380C5E-D5EC-EE9F-64B7-8893E8935B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04BD64-3956-979F-D3B1-CE4A699B9F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2BDFD-EBFC-414E-890E-55732D13A21F}" type="datetimeFigureOut">
              <a:rPr lang="en-GB" smtClean="0"/>
              <a:t>04/11/2025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61173F-DFF9-063F-87ED-4EEB8313CF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64D0A6-7D6C-C763-20FD-E547E7D1BF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A40DC-4A3B-4550-941B-30CEA183EF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61082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640BFF6-1D14-55B8-96EA-C490FFBE38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2CAA6C-83A1-3153-6A67-BA9EFC030E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7C99B8-F4CB-0252-4B10-748679D3911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A2BDFD-EBFC-414E-890E-55732D13A21F}" type="datetimeFigureOut">
              <a:rPr lang="en-GB" smtClean="0"/>
              <a:t>04/11/2025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51EA66-45AE-6129-D844-4513116E0F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B8E4A7-5CA0-BD04-4D25-39013996D6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6A40DC-4A3B-4550-941B-30CEA183EF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4586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jpe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jpe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hyperlink" Target="https://school-learningzone.co.uk/key_stage_two/ks2_religious_education/ks2_christmas/ks2_christmas.html#:~:text=School%20Learning%20Zone%20-%20KS2%20Christmas%20Christmas%20Christmas,Christmas%20is%20celebrated%20each%20year%20on%2025th%20December." TargetMode="External"/><Relationship Id="rId7" Type="http://schemas.openxmlformats.org/officeDocument/2006/relationships/image" Target="../media/image15.png"/><Relationship Id="rId2" Type="http://schemas.openxmlformats.org/officeDocument/2006/relationships/hyperlink" Target="https://kids.britannica.com/kids/article/Ganges-River/346117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hyperlink" Target="https://www.biblefunforkids.com/2013/04/jesus-and-his-miracles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8F1C4AE-63A1-27E4-5DD0-104EAE4D0CE2}"/>
              </a:ext>
            </a:extLst>
          </p:cNvPr>
          <p:cNvSpPr/>
          <p:nvPr/>
        </p:nvSpPr>
        <p:spPr>
          <a:xfrm>
            <a:off x="118533" y="118533"/>
            <a:ext cx="11954934" cy="6620934"/>
          </a:xfrm>
          <a:prstGeom prst="rect">
            <a:avLst/>
          </a:prstGeom>
          <a:solidFill>
            <a:schemeClr val="bg1"/>
          </a:soli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6B43112-4626-A708-EBC2-CE1DFF3E76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2920" y="3266819"/>
            <a:ext cx="1065547" cy="132783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67600E3-D9B4-4E82-0763-C0D4E3111785}"/>
              </a:ext>
            </a:extLst>
          </p:cNvPr>
          <p:cNvSpPr txBox="1"/>
          <p:nvPr/>
        </p:nvSpPr>
        <p:spPr>
          <a:xfrm>
            <a:off x="4496352" y="88776"/>
            <a:ext cx="35438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Berlin Sans FB" panose="020E0602020502020306" pitchFamily="34" charset="0"/>
              </a:rPr>
              <a:t>RE – Are all religious texts true?</a:t>
            </a:r>
          </a:p>
          <a:p>
            <a:pPr algn="ctr"/>
            <a:r>
              <a:rPr lang="en-GB" sz="2000" dirty="0">
                <a:latin typeface="Berlin Sans FB" panose="020E0602020502020306" pitchFamily="34" charset="0"/>
              </a:rPr>
              <a:t>Year 3 Autumn 2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CD134204-D309-0610-7635-6C4B8C79CF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2061535"/>
              </p:ext>
            </p:extLst>
          </p:nvPr>
        </p:nvGraphicFramePr>
        <p:xfrm>
          <a:off x="262099" y="472554"/>
          <a:ext cx="4047800" cy="389894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49828">
                  <a:extLst>
                    <a:ext uri="{9D8B030D-6E8A-4147-A177-3AD203B41FA5}">
                      <a16:colId xmlns:a16="http://schemas.microsoft.com/office/drawing/2014/main" val="1821540571"/>
                    </a:ext>
                  </a:extLst>
                </a:gridCol>
                <a:gridCol w="2397972">
                  <a:extLst>
                    <a:ext uri="{9D8B030D-6E8A-4147-A177-3AD203B41FA5}">
                      <a16:colId xmlns:a16="http://schemas.microsoft.com/office/drawing/2014/main" val="1931638029"/>
                    </a:ext>
                  </a:extLst>
                </a:gridCol>
              </a:tblGrid>
              <a:tr h="395409">
                <a:tc gridSpan="2"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latin typeface="Berlin Sans FB" panose="020E0602020502020306" pitchFamily="34" charset="0"/>
                        </a:rPr>
                        <a:t>Vocabulary</a:t>
                      </a:r>
                      <a:endParaRPr lang="en-GB" sz="1600" dirty="0">
                        <a:latin typeface="Berlin Sans FB" panose="020E0602020502020306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9788081"/>
                  </a:ext>
                </a:extLst>
              </a:tr>
              <a:tr h="395409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Berlin Sans FB" panose="020E0602020502020306" pitchFamily="34" charset="0"/>
                        </a:rPr>
                        <a:t>Brahman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Berlin Sans FB" panose="020E0602020502020306" pitchFamily="34" charset="0"/>
                        </a:rPr>
                        <a:t>supreme spirit of the Hindu faith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39424340"/>
                  </a:ext>
                </a:extLst>
              </a:tr>
              <a:tr h="395409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Berlin Sans FB" panose="020E0602020502020306" pitchFamily="34" charset="0"/>
                        </a:rPr>
                        <a:t>Hindus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Berlin Sans FB" panose="020E0602020502020306" pitchFamily="34" charset="0"/>
                        </a:rPr>
                        <a:t>person believing in Hinduism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75326122"/>
                  </a:ext>
                </a:extLst>
              </a:tr>
              <a:tr h="682487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Berlin Sans FB" panose="020E0602020502020306" pitchFamily="34" charset="0"/>
                        </a:rPr>
                        <a:t>ritual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Berlin Sans FB" panose="020E0602020502020306" pitchFamily="34" charset="0"/>
                        </a:rPr>
                        <a:t>a religious service or other ceremony which involves a series of actions performed in a fixed order</a:t>
                      </a:r>
                      <a:endParaRPr lang="en-GB" sz="1400" dirty="0">
                        <a:latin typeface="Berlin Sans FB" panose="020E0602020502020306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06481376"/>
                  </a:ext>
                </a:extLst>
              </a:tr>
              <a:tr h="395409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Berlin Sans FB" panose="020E0602020502020306" pitchFamily="34" charset="0"/>
                        </a:rPr>
                        <a:t>deity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Berlin Sans FB" panose="020E0602020502020306" pitchFamily="34" charset="0"/>
                        </a:rPr>
                        <a:t>a god or goddess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09607351"/>
                  </a:ext>
                </a:extLst>
              </a:tr>
              <a:tr h="487491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Berlin Sans FB" panose="020E0602020502020306" pitchFamily="34" charset="0"/>
                        </a:rPr>
                        <a:t>tri-murti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Berlin Sans FB" panose="020E0602020502020306" pitchFamily="34" charset="0"/>
                        </a:rPr>
                        <a:t>triad </a:t>
                      </a:r>
                      <a:r>
                        <a:rPr lang="en-US" sz="1400" dirty="0">
                          <a:latin typeface="Berlin Sans FB" panose="020E0602020502020306" pitchFamily="34" charset="0"/>
                        </a:rPr>
                        <a:t>of the three gods Brahma, Vishnu, and Shiva</a:t>
                      </a:r>
                      <a:endParaRPr lang="en-GB" sz="1400" dirty="0">
                        <a:latin typeface="Berlin Sans FB" panose="020E0602020502020306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88625072"/>
                  </a:ext>
                </a:extLst>
              </a:tr>
              <a:tr h="487491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Berlin Sans FB" panose="020E0602020502020306" pitchFamily="34" charset="0"/>
                        </a:rPr>
                        <a:t>omnipresent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Berlin Sans FB" panose="020E0602020502020306" pitchFamily="34" charset="0"/>
                        </a:rPr>
                        <a:t>something that is present everywhere or seems to be always present</a:t>
                      </a:r>
                      <a:endParaRPr lang="en-GB" sz="1400" dirty="0">
                        <a:latin typeface="Berlin Sans FB" panose="020E0602020502020306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693970"/>
                  </a:ext>
                </a:extLst>
              </a:tr>
            </a:tbl>
          </a:graphicData>
        </a:graphic>
      </p:graphicFrame>
      <p:pic>
        <p:nvPicPr>
          <p:cNvPr id="2" name="Picture 2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6D60420A-F2C6-C3B6-02AE-BB67749CD24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470" t="9161" r="12401" b="11584"/>
          <a:stretch/>
        </p:blipFill>
        <p:spPr>
          <a:xfrm>
            <a:off x="8321020" y="1130625"/>
            <a:ext cx="1355935" cy="152123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426DDD4-6084-4C3C-D374-F2115EADF7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7140" y="1329300"/>
            <a:ext cx="1649094" cy="123682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4E85C76-7B5F-0F90-7FE5-38641ADEBA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1539" y="4417585"/>
            <a:ext cx="2117735" cy="197041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4D373F4-3615-C235-59C4-DEA74D5A738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11765"/>
          <a:stretch/>
        </p:blipFill>
        <p:spPr>
          <a:xfrm>
            <a:off x="9047227" y="4077727"/>
            <a:ext cx="1046416" cy="138496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E6A85A5-F20F-538F-D8BC-C8C0E7795C97}"/>
              </a:ext>
            </a:extLst>
          </p:cNvPr>
          <p:cNvSpPr txBox="1"/>
          <p:nvPr/>
        </p:nvSpPr>
        <p:spPr>
          <a:xfrm>
            <a:off x="8175236" y="2823093"/>
            <a:ext cx="17887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chemeClr val="bg1"/>
                </a:solidFill>
                <a:latin typeface="Berlin Sans FB" panose="020E0602020502020306" pitchFamily="34" charset="0"/>
              </a:rPr>
              <a:t>Jesus’ miracles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9D47B22A-80BE-2637-3097-01FDF029BA0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27848" y="1130625"/>
            <a:ext cx="1308242" cy="1348798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D825E951-798B-8A10-F178-B4D52D0226CD}"/>
              </a:ext>
            </a:extLst>
          </p:cNvPr>
          <p:cNvSpPr txBox="1"/>
          <p:nvPr/>
        </p:nvSpPr>
        <p:spPr>
          <a:xfrm>
            <a:off x="4316754" y="2309451"/>
            <a:ext cx="19603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Berlin Sans FB" panose="020E0602020502020306" pitchFamily="34" charset="0"/>
              </a:rPr>
              <a:t>Om </a:t>
            </a:r>
          </a:p>
          <a:p>
            <a:pPr algn="ctr"/>
            <a:r>
              <a:rPr lang="en-GB" sz="1400" dirty="0">
                <a:latin typeface="Berlin Sans FB" panose="020E0602020502020306" pitchFamily="34" charset="0"/>
              </a:rPr>
              <a:t>symbol of Hinduism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3B3A12FB-9FD5-7A99-3D7F-18BC37405FE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71167" y="3113531"/>
            <a:ext cx="1156492" cy="1614463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B8167ED5-C0C0-A305-D065-98FC1EBE5148}"/>
              </a:ext>
            </a:extLst>
          </p:cNvPr>
          <p:cNvSpPr txBox="1"/>
          <p:nvPr/>
        </p:nvSpPr>
        <p:spPr>
          <a:xfrm>
            <a:off x="4385525" y="4790244"/>
            <a:ext cx="19603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Berlin Sans FB" panose="020E0602020502020306" pitchFamily="34" charset="0"/>
              </a:rPr>
              <a:t>Symbol of Christianity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4EE8404-F869-67CC-6A49-C4C4E40946D7}"/>
              </a:ext>
            </a:extLst>
          </p:cNvPr>
          <p:cNvSpPr txBox="1"/>
          <p:nvPr/>
        </p:nvSpPr>
        <p:spPr>
          <a:xfrm>
            <a:off x="186613" y="6184529"/>
            <a:ext cx="23139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latin typeface="Berlin Sans FB" panose="020E0602020502020306" pitchFamily="34" charset="0"/>
              </a:rPr>
              <a:t>River Ganges - river bordering India and Bangladesh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6F8DD14-EE63-051B-1EA6-D0E623953A9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341937" y="5731710"/>
            <a:ext cx="1548524" cy="91448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A4EC1DD-C98B-E67C-2C9F-E04F6C64450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341937" y="5762194"/>
            <a:ext cx="1548518" cy="853514"/>
          </a:xfrm>
          <a:prstGeom prst="rect">
            <a:avLst/>
          </a:prstGeom>
        </p:spPr>
      </p:pic>
      <p:pic>
        <p:nvPicPr>
          <p:cNvPr id="1026" name="Picture 2" descr="JESUS CHRIST">
            <a:extLst>
              <a:ext uri="{FF2B5EF4-FFF2-40B4-BE49-F238E27FC236}">
                <a16:creationId xmlns:a16="http://schemas.microsoft.com/office/drawing/2014/main" id="{4561803D-C9DB-1A45-431F-F1C4110142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917" y="3462409"/>
            <a:ext cx="990769" cy="1327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C9D6CDEB-575F-60F9-3F22-446382A0BFB8}"/>
              </a:ext>
            </a:extLst>
          </p:cNvPr>
          <p:cNvSpPr txBox="1"/>
          <p:nvPr/>
        </p:nvSpPr>
        <p:spPr>
          <a:xfrm>
            <a:off x="6409827" y="4813395"/>
            <a:ext cx="17887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Berlin Sans FB" panose="020E0602020502020306" pitchFamily="34" charset="0"/>
              </a:rPr>
              <a:t>Jesus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40030DC-BAD0-8486-BDEB-0E10365EAD9A}"/>
              </a:ext>
            </a:extLst>
          </p:cNvPr>
          <p:cNvSpPr txBox="1"/>
          <p:nvPr/>
        </p:nvSpPr>
        <p:spPr>
          <a:xfrm>
            <a:off x="6351964" y="2579287"/>
            <a:ext cx="17887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latin typeface="Berlin Sans FB" panose="020E0602020502020306" pitchFamily="34" charset="0"/>
              </a:rPr>
              <a:t>Hindu Gods</a:t>
            </a:r>
          </a:p>
          <a:p>
            <a:pPr algn="ctr"/>
            <a:r>
              <a:rPr lang="en-GB" sz="1200" dirty="0">
                <a:latin typeface="Berlin Sans FB" panose="020E0602020502020306" pitchFamily="34" charset="0"/>
              </a:rPr>
              <a:t>Brahma, Vishnu and Shiva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B2D024C9-BF21-C8E7-8A1A-ED73BA6E67EF}"/>
              </a:ext>
            </a:extLst>
          </p:cNvPr>
          <p:cNvSpPr txBox="1"/>
          <p:nvPr/>
        </p:nvSpPr>
        <p:spPr>
          <a:xfrm>
            <a:off x="8125031" y="2616362"/>
            <a:ext cx="17887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Berlin Sans FB" panose="020E0602020502020306" pitchFamily="34" charset="0"/>
              </a:rPr>
              <a:t>Hindu Stories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37E3F79E-AFE4-C891-5409-31482F993DD5}"/>
              </a:ext>
            </a:extLst>
          </p:cNvPr>
          <p:cNvSpPr txBox="1"/>
          <p:nvPr/>
        </p:nvSpPr>
        <p:spPr>
          <a:xfrm>
            <a:off x="8304853" y="5462693"/>
            <a:ext cx="17887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Berlin Sans FB" panose="020E0602020502020306" pitchFamily="34" charset="0"/>
              </a:rPr>
              <a:t>Christian Stories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2DE15E10-B5B8-30DA-341B-2A8CBBBF6E15}"/>
              </a:ext>
            </a:extLst>
          </p:cNvPr>
          <p:cNvSpPr txBox="1"/>
          <p:nvPr/>
        </p:nvSpPr>
        <p:spPr>
          <a:xfrm>
            <a:off x="9951741" y="2667101"/>
            <a:ext cx="17887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Berlin Sans FB" panose="020E0602020502020306" pitchFamily="34" charset="0"/>
              </a:rPr>
              <a:t>Hindu celebration: Diwali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E93BF395-D5CE-972F-95A3-C68069360158}"/>
              </a:ext>
            </a:extLst>
          </p:cNvPr>
          <p:cNvSpPr txBox="1"/>
          <p:nvPr/>
        </p:nvSpPr>
        <p:spPr>
          <a:xfrm>
            <a:off x="10141111" y="5101068"/>
            <a:ext cx="17887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Berlin Sans FB" panose="020E0602020502020306" pitchFamily="34" charset="0"/>
              </a:rPr>
              <a:t>Christian celebration: Christmas</a:t>
            </a:r>
          </a:p>
        </p:txBody>
      </p:sp>
      <p:pic>
        <p:nvPicPr>
          <p:cNvPr id="1028" name="Picture 4" descr="What is Diwali and how is it celebrated? | BBC Good Food">
            <a:extLst>
              <a:ext uri="{FF2B5EF4-FFF2-40B4-BE49-F238E27FC236}">
                <a16:creationId xmlns:a16="http://schemas.microsoft.com/office/drawing/2014/main" id="{215C10B9-53CD-FF8A-27BD-EE834864D6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9685" y="1457452"/>
            <a:ext cx="1220561" cy="1108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The Nativity Scene - Advent &amp; Christmas News - Advent &amp; Christmas Season -  Catholic Online">
            <a:extLst>
              <a:ext uri="{FF2B5EF4-FFF2-40B4-BE49-F238E27FC236}">
                <a16:creationId xmlns:a16="http://schemas.microsoft.com/office/drawing/2014/main" id="{C8DA16E8-CD40-C90F-B7CD-62A7ED39B9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0930" y="3640076"/>
            <a:ext cx="1566470" cy="1176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EC44CA9-34E1-29D8-2C62-B79C67BFFFF9}"/>
              </a:ext>
            </a:extLst>
          </p:cNvPr>
          <p:cNvSpPr txBox="1"/>
          <p:nvPr/>
        </p:nvSpPr>
        <p:spPr>
          <a:xfrm>
            <a:off x="2668555" y="5121172"/>
            <a:ext cx="5794310" cy="1477328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Notes: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555110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8F1C4AE-63A1-27E4-5DD0-104EAE4D0CE2}"/>
              </a:ext>
            </a:extLst>
          </p:cNvPr>
          <p:cNvSpPr/>
          <p:nvPr/>
        </p:nvSpPr>
        <p:spPr>
          <a:xfrm>
            <a:off x="116376" y="238785"/>
            <a:ext cx="11954934" cy="6620934"/>
          </a:xfrm>
          <a:prstGeom prst="rect">
            <a:avLst/>
          </a:prstGeom>
          <a:solidFill>
            <a:schemeClr val="bg1"/>
          </a:soli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u="sng">
                <a:effectLst/>
                <a:latin typeface="Berlin Sans FB" panose="020E0602020502020306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Week 1, Question 1:</a:t>
            </a:r>
            <a:endParaRPr lang="en-GB" sz="1800">
              <a:effectLst/>
              <a:latin typeface="Berlin Sans FB" panose="020E0602020502020306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1800">
                <a:effectLst/>
                <a:latin typeface="Berlin Sans FB" panose="020E06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Know the story of Rama and Sita</a:t>
            </a: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n-GB" sz="1800">
                <a:effectLst/>
                <a:latin typeface="Berlin Sans FB" panose="020E06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now and discuss the sense of belonging this brings to the Hindu community</a:t>
            </a:r>
            <a:endParaRPr lang="en-GB" sz="1800" dirty="0">
              <a:effectLst/>
              <a:latin typeface="Berlin Sans FB" panose="020E0602020502020306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67600E3-D9B4-4E82-0763-C0D4E3111785}"/>
              </a:ext>
            </a:extLst>
          </p:cNvPr>
          <p:cNvSpPr txBox="1"/>
          <p:nvPr/>
        </p:nvSpPr>
        <p:spPr>
          <a:xfrm>
            <a:off x="3670303" y="245206"/>
            <a:ext cx="46566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rgbClr val="C00000"/>
                </a:solidFill>
                <a:latin typeface="Berlin Sans FB" panose="020E0602020502020306" pitchFamily="34" charset="0"/>
              </a:rPr>
              <a:t>RE – Are all religious texts true?</a:t>
            </a:r>
          </a:p>
          <a:p>
            <a:pPr algn="ctr"/>
            <a:r>
              <a:rPr lang="en-GB" sz="2000" dirty="0">
                <a:solidFill>
                  <a:srgbClr val="C00000"/>
                </a:solidFill>
                <a:latin typeface="Berlin Sans FB" panose="020E0602020502020306" pitchFamily="34" charset="0"/>
              </a:rPr>
              <a:t>Year 3 Autumn 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D0E3D6C-F8AB-C5F3-486B-F177742C7389}"/>
              </a:ext>
            </a:extLst>
          </p:cNvPr>
          <p:cNvSpPr txBox="1"/>
          <p:nvPr/>
        </p:nvSpPr>
        <p:spPr>
          <a:xfrm>
            <a:off x="253997" y="915185"/>
            <a:ext cx="3894669" cy="2315377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dirty="0">
                <a:latin typeface="Berlin Sans FB" panose="020E0602020502020306" pitchFamily="34" charset="0"/>
              </a:rPr>
              <a:t>1 </a:t>
            </a:r>
            <a:r>
              <a:rPr lang="en-GB" sz="1600" u="sng" dirty="0">
                <a:solidFill>
                  <a:srgbClr val="000000"/>
                </a:solidFill>
                <a:effectLst/>
                <a:latin typeface="Berlin Sans FB" panose="020E0602020502020306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Would celebrating Diwali at home and in the community bring a feeling of belonging to a Hindu child? </a:t>
            </a:r>
            <a:endParaRPr lang="en-GB" sz="1600" dirty="0">
              <a:effectLst/>
              <a:latin typeface="Berlin Sans FB" panose="020E0602020502020306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1600" dirty="0">
                <a:effectLst/>
                <a:latin typeface="Berlin Sans FB" panose="020E06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Know the story of Rama and Sita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1600" dirty="0">
                <a:effectLst/>
                <a:latin typeface="Berlin Sans FB" panose="020E06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Know different ways of celebrating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1600" dirty="0">
                <a:effectLst/>
                <a:latin typeface="Berlin Sans FB" panose="020E06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Know how Hindus celebrate Diwali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GB" sz="1600" dirty="0">
                <a:effectLst/>
                <a:latin typeface="Berlin Sans FB" panose="020E06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Know and discuss the sense of belonging this brings to the Hindu community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F8828B6-9A43-178A-D958-E881ABF45BC3}"/>
              </a:ext>
            </a:extLst>
          </p:cNvPr>
          <p:cNvSpPr txBox="1"/>
          <p:nvPr/>
        </p:nvSpPr>
        <p:spPr>
          <a:xfrm>
            <a:off x="4257956" y="1277328"/>
            <a:ext cx="3671775" cy="2842317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dirty="0">
                <a:effectLst/>
                <a:latin typeface="Berlin Sans FB" panose="020E06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GB" sz="1400" u="sng" dirty="0">
                <a:effectLst/>
                <a:latin typeface="Berlin Sans FB" panose="020E06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600" u="sng" dirty="0">
                <a:effectLst/>
                <a:latin typeface="Berlin Sans FB" panose="020E06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can Brahman be everywhere and in everything?</a:t>
            </a:r>
            <a:endParaRPr lang="en-GB" sz="1600" dirty="0">
              <a:effectLst/>
              <a:latin typeface="Berlin Sans FB" panose="020E0602020502020306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1600" dirty="0">
                <a:effectLst/>
                <a:latin typeface="Berlin Sans FB" panose="020E06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Find out what Hindus believe about the God Brahman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1600" dirty="0">
                <a:effectLst/>
                <a:latin typeface="Berlin Sans FB" panose="020E06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Know the tri-murti and what they represent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1600" dirty="0">
                <a:effectLst/>
                <a:latin typeface="Berlin Sans FB" panose="020E06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Name some of the other Hindu Gods and link the deity to its role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GB" sz="1600" dirty="0">
                <a:effectLst/>
                <a:latin typeface="Berlin Sans FB" panose="020E06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Know the use of the different deity’s in Hindu homes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8A33FF9-AD7D-207E-0941-B2C3880D7681}"/>
              </a:ext>
            </a:extLst>
          </p:cNvPr>
          <p:cNvSpPr txBox="1"/>
          <p:nvPr/>
        </p:nvSpPr>
        <p:spPr>
          <a:xfrm>
            <a:off x="8043333" y="915185"/>
            <a:ext cx="3894669" cy="2315377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dirty="0">
                <a:latin typeface="Berlin Sans FB" panose="020E0602020502020306" pitchFamily="34" charset="0"/>
              </a:rPr>
              <a:t>3 </a:t>
            </a:r>
            <a:r>
              <a:rPr lang="en-GB" sz="1600" u="sng" dirty="0">
                <a:effectLst/>
                <a:latin typeface="Berlin Sans FB" panose="020E06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Would visiting the River Ganges feel special to a non-Hindu?    </a:t>
            </a:r>
            <a:endParaRPr lang="en-GB" sz="1600" dirty="0">
              <a:effectLst/>
              <a:latin typeface="Berlin Sans FB" panose="020E0602020502020306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1600" dirty="0">
                <a:effectLst/>
                <a:latin typeface="Berlin Sans FB" panose="020E06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Know that the River Ganges is very important to Hindus and why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1600" dirty="0">
                <a:effectLst/>
                <a:latin typeface="Berlin Sans FB" panose="020E06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Link the importance of the River Ganges to the importance of water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GB" sz="1600" dirty="0">
                <a:effectLst/>
                <a:latin typeface="Berlin Sans FB" panose="020E06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Understand the concept that Hindus believe Brahman is in the water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8FD4B32-7907-44B9-1F2E-614E33666032}"/>
              </a:ext>
            </a:extLst>
          </p:cNvPr>
          <p:cNvSpPr txBox="1"/>
          <p:nvPr/>
        </p:nvSpPr>
        <p:spPr>
          <a:xfrm>
            <a:off x="287865" y="3957361"/>
            <a:ext cx="3539067" cy="2587311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dirty="0">
                <a:latin typeface="Berlin Sans FB" panose="020E0602020502020306" pitchFamily="34" charset="0"/>
              </a:rPr>
              <a:t>4 </a:t>
            </a:r>
            <a:r>
              <a:rPr lang="en-GB" sz="1600" u="sng" dirty="0">
                <a:solidFill>
                  <a:srgbClr val="000000"/>
                </a:solidFill>
                <a:effectLst/>
                <a:latin typeface="Berlin Sans FB" panose="020E06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Could Jesus really heal people? Were these miracles or is there some other explanation?</a:t>
            </a:r>
            <a:endParaRPr lang="en-GB" sz="1600" dirty="0">
              <a:effectLst/>
              <a:latin typeface="Berlin Sans FB" panose="020E0602020502020306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1600" dirty="0">
                <a:effectLst/>
                <a:latin typeface="Berlin Sans FB" panose="020E06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Know some of the miracles Jesus performed from different Bible Stories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GB" sz="1600" dirty="0">
                <a:effectLst/>
                <a:latin typeface="Berlin Sans FB" panose="020E06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Discuss and share opinions about Jesus’ miracles and offer other explanations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1904F24-D62E-F44B-8E3E-9B3B854CAB95}"/>
              </a:ext>
            </a:extLst>
          </p:cNvPr>
          <p:cNvSpPr txBox="1"/>
          <p:nvPr/>
        </p:nvSpPr>
        <p:spPr>
          <a:xfrm>
            <a:off x="4131740" y="4558992"/>
            <a:ext cx="3733793" cy="206037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dirty="0">
                <a:latin typeface="Berlin Sans FB" panose="020E0602020502020306" pitchFamily="34" charset="0"/>
              </a:rPr>
              <a:t>5 </a:t>
            </a:r>
            <a:r>
              <a:rPr lang="en-GB" sz="1600" u="sng" dirty="0">
                <a:effectLst/>
                <a:latin typeface="Berlin Sans FB" panose="020E06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Has Christmas lost its true meaning? </a:t>
            </a:r>
            <a:endParaRPr lang="en-GB" sz="1600" dirty="0">
              <a:effectLst/>
              <a:latin typeface="Berlin Sans FB" panose="020E0602020502020306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1600" dirty="0">
                <a:effectLst/>
                <a:latin typeface="Berlin Sans FB" panose="020E06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Talk about why Christmas is meaningful to them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1600" dirty="0">
                <a:effectLst/>
                <a:latin typeface="Berlin Sans FB" panose="020E06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Recap why Christmas is important to Christians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GB" sz="1600" dirty="0">
                <a:effectLst/>
                <a:latin typeface="Berlin Sans FB" panose="020E06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Know what the true meaning of Christmas is for Christians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8A76C71-2444-968A-481E-4445F9614083}"/>
              </a:ext>
            </a:extLst>
          </p:cNvPr>
          <p:cNvSpPr txBox="1"/>
          <p:nvPr/>
        </p:nvSpPr>
        <p:spPr>
          <a:xfrm>
            <a:off x="8009466" y="4825964"/>
            <a:ext cx="3894669" cy="711605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dirty="0">
                <a:latin typeface="Berlin Sans FB" panose="020E0602020502020306" pitchFamily="34" charset="0"/>
              </a:rPr>
              <a:t>6 </a:t>
            </a:r>
            <a:r>
              <a:rPr lang="en-GB" sz="1600" u="sng" dirty="0">
                <a:solidFill>
                  <a:srgbClr val="000000"/>
                </a:solidFill>
                <a:effectLst/>
                <a:latin typeface="Berlin Sans FB" panose="020E06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Are all religious texts true?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1400" dirty="0">
              <a:effectLst/>
              <a:latin typeface="Berlin Sans FB" panose="020E0602020502020306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952C588-4835-248C-3EC6-8B6E22B3C80F}"/>
              </a:ext>
            </a:extLst>
          </p:cNvPr>
          <p:cNvSpPr txBox="1"/>
          <p:nvPr/>
        </p:nvSpPr>
        <p:spPr>
          <a:xfrm>
            <a:off x="338667" y="565371"/>
            <a:ext cx="3809999" cy="27699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rgbClr val="FF0000"/>
                </a:solidFill>
                <a:latin typeface="Berlin Sans FB" panose="020E0602020502020306" pitchFamily="34" charset="0"/>
              </a:rPr>
              <a:t>Sunita day visit for delivering DIWALI -15</a:t>
            </a:r>
            <a:r>
              <a:rPr lang="en-GB" sz="1200" baseline="30000" dirty="0">
                <a:solidFill>
                  <a:srgbClr val="FF0000"/>
                </a:solidFill>
                <a:latin typeface="Berlin Sans FB" panose="020E0602020502020306" pitchFamily="34" charset="0"/>
              </a:rPr>
              <a:t>th</a:t>
            </a:r>
            <a:r>
              <a:rPr lang="en-GB" sz="1200" dirty="0">
                <a:solidFill>
                  <a:srgbClr val="FF0000"/>
                </a:solidFill>
                <a:latin typeface="Berlin Sans FB" panose="020E0602020502020306" pitchFamily="34" charset="0"/>
              </a:rPr>
              <a:t>/16</a:t>
            </a:r>
            <a:r>
              <a:rPr lang="en-GB" sz="1200" baseline="30000" dirty="0">
                <a:solidFill>
                  <a:srgbClr val="FF0000"/>
                </a:solidFill>
                <a:latin typeface="Berlin Sans FB" panose="020E0602020502020306" pitchFamily="34" charset="0"/>
              </a:rPr>
              <a:t>th</a:t>
            </a:r>
            <a:r>
              <a:rPr lang="en-GB" sz="1200" dirty="0">
                <a:solidFill>
                  <a:srgbClr val="FF0000"/>
                </a:solidFill>
                <a:latin typeface="Berlin Sans FB" panose="020E0602020502020306" pitchFamily="34" charset="0"/>
              </a:rPr>
              <a:t> November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5ED3679-7757-58F7-1408-D8A3D1F55FF6}"/>
              </a:ext>
            </a:extLst>
          </p:cNvPr>
          <p:cNvSpPr txBox="1"/>
          <p:nvPr/>
        </p:nvSpPr>
        <p:spPr>
          <a:xfrm>
            <a:off x="8174564" y="527576"/>
            <a:ext cx="3632206" cy="27699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Berlin Sans FB" panose="020E0602020502020306" pitchFamily="34" charset="0"/>
                <a:hlinkClick r:id="rId2"/>
              </a:rPr>
              <a:t>Ganges River - Kids | Britannica Kids | Homework Help</a:t>
            </a:r>
            <a:endParaRPr lang="en-GB" sz="1200" dirty="0">
              <a:latin typeface="Berlin Sans FB" panose="020E0602020502020306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4E1C9B2-25F1-7F99-B025-9D98F78289BF}"/>
              </a:ext>
            </a:extLst>
          </p:cNvPr>
          <p:cNvSpPr txBox="1"/>
          <p:nvPr/>
        </p:nvSpPr>
        <p:spPr>
          <a:xfrm>
            <a:off x="3920027" y="4215493"/>
            <a:ext cx="4347632" cy="27699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Berlin Sans FB" panose="020E0602020502020306" pitchFamily="34" charset="0"/>
                <a:hlinkClick r:id="rId3"/>
              </a:rPr>
              <a:t>School Learning Zone - KS2 Christmas (school-learningzone.co.uk)</a:t>
            </a:r>
            <a:endParaRPr lang="en-GB" sz="1200" dirty="0">
              <a:latin typeface="Berlin Sans FB" panose="020E0602020502020306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7673A15-C86E-C7C6-739E-AC906E44E236}"/>
              </a:ext>
            </a:extLst>
          </p:cNvPr>
          <p:cNvSpPr txBox="1"/>
          <p:nvPr/>
        </p:nvSpPr>
        <p:spPr>
          <a:xfrm>
            <a:off x="287865" y="3584528"/>
            <a:ext cx="3534757" cy="27699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en-US" sz="1200" dirty="0">
                <a:latin typeface="Berlin Sans FB" panose="020E0602020502020306" pitchFamily="34" charset="0"/>
                <a:hlinkClick r:id="rId4"/>
              </a:rPr>
              <a:t>Jesus and His Miracles | Bible Fun For Kids</a:t>
            </a:r>
            <a:endParaRPr lang="en-GB" sz="1200" dirty="0">
              <a:effectLst/>
              <a:latin typeface="Berlin Sans FB" panose="020E0602020502020306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EF43A7A2-73BF-CA85-AD2C-47E3408F2F8A}"/>
              </a:ext>
            </a:extLst>
          </p:cNvPr>
          <p:cNvSpPr/>
          <p:nvPr/>
        </p:nvSpPr>
        <p:spPr>
          <a:xfrm>
            <a:off x="3878734" y="1839000"/>
            <a:ext cx="487523" cy="350201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86A64C83-EFB3-5D35-846A-C04AD3934005}"/>
              </a:ext>
            </a:extLst>
          </p:cNvPr>
          <p:cNvSpPr/>
          <p:nvPr/>
        </p:nvSpPr>
        <p:spPr>
          <a:xfrm>
            <a:off x="7780135" y="1754099"/>
            <a:ext cx="487524" cy="350201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8787CEDF-94B6-3306-16CA-B09EC48197D7}"/>
              </a:ext>
            </a:extLst>
          </p:cNvPr>
          <p:cNvSpPr/>
          <p:nvPr/>
        </p:nvSpPr>
        <p:spPr>
          <a:xfrm>
            <a:off x="3670303" y="4825964"/>
            <a:ext cx="503781" cy="372833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06041FC6-2603-7AA5-5552-3A79D70D58DE}"/>
              </a:ext>
            </a:extLst>
          </p:cNvPr>
          <p:cNvSpPr/>
          <p:nvPr/>
        </p:nvSpPr>
        <p:spPr>
          <a:xfrm>
            <a:off x="7776429" y="5140964"/>
            <a:ext cx="406439" cy="276999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7258C1E5-38A7-0B90-6740-6783E364DC0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26305" y="4311255"/>
            <a:ext cx="1486439" cy="44917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FF285C0-C0F9-B8D6-16DD-4619148BE69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34657" y="3447402"/>
            <a:ext cx="858393" cy="882348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877CEA6E-D0BD-51E6-F438-567E5BC4D4E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60048" y="3268353"/>
            <a:ext cx="1486439" cy="1454024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88C4E970-32BA-CC9F-B574-7CB1EF5C07C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693050" y="5725221"/>
            <a:ext cx="1548518" cy="855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7422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bfaf87b-7bdd-4c4f-a8f3-ec676afede73">
      <Terms xmlns="http://schemas.microsoft.com/office/infopath/2007/PartnerControls"/>
    </lcf76f155ced4ddcb4097134ff3c332f>
    <TaxCatchAll xmlns="597c8b6c-d28d-4116-9221-2285f0b83890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6CE2A7EDF09AA4D8123CD991C4270FB" ma:contentTypeVersion="16" ma:contentTypeDescription="Create a new document." ma:contentTypeScope="" ma:versionID="a3fd73155f0bb5bb58c4ea87adaf8d34">
  <xsd:schema xmlns:xsd="http://www.w3.org/2001/XMLSchema" xmlns:xs="http://www.w3.org/2001/XMLSchema" xmlns:p="http://schemas.microsoft.com/office/2006/metadata/properties" xmlns:ns2="fbfaf87b-7bdd-4c4f-a8f3-ec676afede73" xmlns:ns3="597c8b6c-d28d-4116-9221-2285f0b83890" targetNamespace="http://schemas.microsoft.com/office/2006/metadata/properties" ma:root="true" ma:fieldsID="c3e555ff7abf25d16cdb895e195e527e" ns2:_="" ns3:_="">
    <xsd:import namespace="fbfaf87b-7bdd-4c4f-a8f3-ec676afede73"/>
    <xsd:import namespace="597c8b6c-d28d-4116-9221-2285f0b8389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LengthInSecond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faf87b-7bdd-4c4f-a8f3-ec676afede7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ee90a1c-6484-4b97-8607-00254b61cbd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19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7c8b6c-d28d-4116-9221-2285f0b83890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b9d1ace9-3a31-4726-8f57-0b105f78182c}" ma:internalName="TaxCatchAll" ma:showField="CatchAllData" ma:web="597c8b6c-d28d-4116-9221-2285f0b8389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11445FC-4682-4B52-A33F-E9A92AD29E23}">
  <ds:schemaRefs>
    <ds:schemaRef ds:uri="http://schemas.openxmlformats.org/package/2006/metadata/core-properties"/>
    <ds:schemaRef ds:uri="http://schemas.microsoft.com/office/infopath/2007/PartnerControls"/>
    <ds:schemaRef ds:uri="http://purl.org/dc/dcmitype/"/>
    <ds:schemaRef ds:uri="http://purl.org/dc/elements/1.1/"/>
    <ds:schemaRef ds:uri="597c8b6c-d28d-4116-9221-2285f0b83890"/>
    <ds:schemaRef ds:uri="http://purl.org/dc/terms/"/>
    <ds:schemaRef ds:uri="http://schemas.microsoft.com/office/2006/metadata/properties"/>
    <ds:schemaRef ds:uri="fbfaf87b-7bdd-4c4f-a8f3-ec676afede73"/>
    <ds:schemaRef ds:uri="http://schemas.microsoft.com/office/2006/documentManagement/typ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17FCC060-D443-423B-AFAA-49CFAED2D5E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B04E0C4-632D-4DFA-8C91-57078BB8918C}"/>
</file>

<file path=docProps/app.xml><?xml version="1.0" encoding="utf-8"?>
<Properties xmlns="http://schemas.openxmlformats.org/officeDocument/2006/extended-properties" xmlns:vt="http://schemas.openxmlformats.org/officeDocument/2006/docPropsVTypes">
  <TotalTime>330</TotalTime>
  <Words>420</Words>
  <Application>Microsoft Office PowerPoint</Application>
  <PresentationFormat>Widescreen</PresentationFormat>
  <Paragraphs>61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Arial</vt:lpstr>
      <vt:lpstr>Berlin Sans FB</vt:lpstr>
      <vt:lpstr>Calibri</vt:lpstr>
      <vt:lpstr>Calibri Light</vt:lpstr>
      <vt:lpstr>Symbol</vt:lpstr>
      <vt:lpstr>Office Theme</vt:lpstr>
      <vt:lpstr>PowerPoint Presentation</vt:lpstr>
      <vt:lpstr>PowerPoint Presentation</vt:lpstr>
    </vt:vector>
  </TitlesOfParts>
  <Company>Enquire Learning Trust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Booth, Rachel</dc:creator>
  <cp:lastModifiedBy>N McCulloch (MT)</cp:lastModifiedBy>
  <cp:revision>8</cp:revision>
  <cp:lastPrinted>2024-10-25T10:21:05Z</cp:lastPrinted>
  <dcterms:created xsi:type="dcterms:W3CDTF">2022-10-13T15:20:35Z</dcterms:created>
  <dcterms:modified xsi:type="dcterms:W3CDTF">2025-11-04T23:59:51Z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0x01010056CE2A7EDF09AA4D8123CD991C4270FB</vt:lpwstr>
  </property>
  <property fmtid="{D5CDD505-2E9C-101B-9397-08002B2CF9AE}" pid="3" name="MediaServiceImageTags">
    <vt:lpwstr/>
  </property>
</Properties>
</file>