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A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27DC9F-03B1-4FCF-85D8-98B699DB07C1}" v="1" dt="2025-11-04T23:54:39.7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9"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4F6958-6787-47A2-80AE-16ADDD2A9F68}"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1158609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4F6958-6787-47A2-80AE-16ADDD2A9F68}"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465989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4F6958-6787-47A2-80AE-16ADDD2A9F68}"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347140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4F6958-6787-47A2-80AE-16ADDD2A9F68}"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2814930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4F6958-6787-47A2-80AE-16ADDD2A9F68}"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1259316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4F6958-6787-47A2-80AE-16ADDD2A9F68}" type="datetimeFigureOut">
              <a:rPr lang="en-GB" smtClean="0"/>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1842162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4F6958-6787-47A2-80AE-16ADDD2A9F68}" type="datetimeFigureOut">
              <a:rPr lang="en-GB" smtClean="0"/>
              <a:t>05/11/2025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560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4F6958-6787-47A2-80AE-16ADDD2A9F68}" type="datetimeFigureOut">
              <a:rPr lang="en-GB" smtClean="0"/>
              <a:t>05/11/2025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3712844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F6958-6787-47A2-80AE-16ADDD2A9F68}" type="datetimeFigureOut">
              <a:rPr lang="en-GB" smtClean="0"/>
              <a:t>05/11/2025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2670094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4F6958-6787-47A2-80AE-16ADDD2A9F68}" type="datetimeFigureOut">
              <a:rPr lang="en-GB" smtClean="0"/>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4100448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4F6958-6787-47A2-80AE-16ADDD2A9F68}" type="datetimeFigureOut">
              <a:rPr lang="en-GB" smtClean="0"/>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85485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2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4F6958-6787-47A2-80AE-16ADDD2A9F68}" type="datetimeFigureOut">
              <a:rPr lang="en-GB" smtClean="0"/>
              <a:t>05/11/2025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80A5C6-E410-4487-A0CB-367A719EAF81}" type="slidenum">
              <a:rPr lang="en-GB" smtClean="0"/>
              <a:t>‹#›</a:t>
            </a:fld>
            <a:endParaRPr lang="en-GB"/>
          </a:p>
        </p:txBody>
      </p:sp>
    </p:spTree>
    <p:extLst>
      <p:ext uri="{BB962C8B-B14F-4D97-AF65-F5344CB8AC3E}">
        <p14:creationId xmlns:p14="http://schemas.microsoft.com/office/powerpoint/2010/main" val="36346706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p:cNvSpPr txBox="1"/>
          <p:nvPr/>
        </p:nvSpPr>
        <p:spPr>
          <a:xfrm>
            <a:off x="4171661" y="117339"/>
            <a:ext cx="4089571" cy="2646878"/>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GB" sz="1600" dirty="0">
                <a:solidFill>
                  <a:prstClr val="black"/>
                </a:solidFill>
                <a:latin typeface="Comic Sans MS" panose="030F0702030302020204" pitchFamily="66" charset="0"/>
              </a:rPr>
              <a:t>                </a:t>
            </a:r>
            <a:r>
              <a:rPr kumimoji="0" lang="en-GB" sz="16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Curriculum – 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This half term in Year 3, our RE focus enquiry question will be: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a:t>
            </a:r>
            <a:r>
              <a:rPr kumimoji="0" lang="en-GB" sz="12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Are All Religious Texts True?”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We will build a rich knowledge of both Hinduism and Christianity</a:t>
            </a:r>
            <a:r>
              <a:rPr lang="en-GB" sz="1200" dirty="0">
                <a:solidFill>
                  <a:prstClr val="black"/>
                </a:solidFill>
                <a:latin typeface="Comic Sans MS" panose="030F0702030302020204" pitchFamily="66" charset="0"/>
              </a:rPr>
              <a:t> by r</a:t>
            </a:r>
            <a:r>
              <a:rPr kumimoji="0" lang="en-GB" sz="1200" b="0" i="0" u="none" strike="noStrike" kern="1200" cap="none" spc="0" normalizeH="0" baseline="0" noProof="0" dirty="0" err="1">
                <a:ln>
                  <a:noFill/>
                </a:ln>
                <a:solidFill>
                  <a:prstClr val="black"/>
                </a:solidFill>
                <a:effectLst/>
                <a:uLnTx/>
                <a:uFillTx/>
                <a:latin typeface="Comic Sans MS" panose="030F0702030302020204" pitchFamily="66" charset="0"/>
                <a:ea typeface="+mn-ea"/>
                <a:cs typeface="+mn-cs"/>
              </a:rPr>
              <a:t>eading</a:t>
            </a: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comparing and discussing various texts from both religions, and then challenging our own beliefs as to whether they are or could be true.  We will have a knowledge of these two </a:t>
            </a:r>
            <a:r>
              <a:rPr kumimoji="0" lang="en-GB" sz="1200" b="0" i="0" u="none" strike="noStrike" kern="1200" cap="none" spc="0" normalizeH="0" baseline="0" noProof="0" dirty="0" err="1">
                <a:ln>
                  <a:noFill/>
                </a:ln>
                <a:solidFill>
                  <a:prstClr val="black"/>
                </a:solidFill>
                <a:effectLst/>
                <a:uLnTx/>
                <a:uFillTx/>
                <a:latin typeface="Comic Sans MS" panose="030F0702030302020204" pitchFamily="66" charset="0"/>
                <a:ea typeface="+mn-ea"/>
                <a:cs typeface="+mn-cs"/>
              </a:rPr>
              <a:t>relgions</a:t>
            </a: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and their celebrations and be able to compare the two for similarities and differences.  </a:t>
            </a:r>
          </a:p>
        </p:txBody>
      </p:sp>
      <p:sp>
        <p:nvSpPr>
          <p:cNvPr id="12" name="Rounded Rectangle 11"/>
          <p:cNvSpPr/>
          <p:nvPr/>
        </p:nvSpPr>
        <p:spPr>
          <a:xfrm>
            <a:off x="5153252" y="3019972"/>
            <a:ext cx="2062481" cy="754770"/>
          </a:xfrm>
          <a:prstGeom prst="roundRect">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p:cNvSpPr txBox="1"/>
          <p:nvPr/>
        </p:nvSpPr>
        <p:spPr>
          <a:xfrm>
            <a:off x="4626544" y="3031736"/>
            <a:ext cx="3115895"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CW Cursive Writing 6" panose="03050602040000000000" pitchFamily="66" charset="0"/>
                <a:ea typeface="+mn-ea"/>
                <a:cs typeface="+mn-cs"/>
              </a:rPr>
              <a:t>Year 3 Newsletter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CW Cursive Writing 6" panose="03050602040000000000" pitchFamily="66" charset="0"/>
                <a:ea typeface="+mn-ea"/>
                <a:cs typeface="+mn-cs"/>
              </a:rPr>
              <a:t>Autumn 2 2025</a:t>
            </a:r>
          </a:p>
        </p:txBody>
      </p:sp>
      <p:sp>
        <p:nvSpPr>
          <p:cNvPr id="6" name="TextBox 5"/>
          <p:cNvSpPr txBox="1"/>
          <p:nvPr/>
        </p:nvSpPr>
        <p:spPr>
          <a:xfrm>
            <a:off x="101596" y="69668"/>
            <a:ext cx="3997059" cy="2523768"/>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English</a:t>
            </a:r>
            <a:endParaRPr kumimoji="0" lang="en-GB" sz="13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In English we will be reading </a:t>
            </a:r>
            <a:r>
              <a:rPr lang="en-GB" sz="1200" dirty="0">
                <a:solidFill>
                  <a:prstClr val="black"/>
                </a:solidFill>
                <a:latin typeface="Comic Sans MS" panose="030F0702030302020204" pitchFamily="66" charset="0"/>
              </a:rPr>
              <a:t>the</a:t>
            </a:r>
            <a:r>
              <a:rPr kumimoji="0" lang="en-GB" sz="120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text, ‘I Was A Rat!’  by Philip Pullman.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prstClr val="black"/>
                </a:solidFill>
                <a:latin typeface="Comic Sans MS" panose="030F0702030302020204" pitchFamily="66" charset="0"/>
              </a:rPr>
              <a:t>We will explore the story and use the ideas to create story maps, writing as a character and writing newspaper reports!</a:t>
            </a:r>
            <a:endParaRPr kumimoji="0" lang="en-GB" sz="120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We will develop our knowledge of Year 3 spellings.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prstClr val="black"/>
                </a:solidFill>
                <a:latin typeface="Comic Sans MS" panose="030F0702030302020204" pitchFamily="66" charset="0"/>
              </a:rPr>
              <a:t>W</a:t>
            </a:r>
            <a:r>
              <a:rPr kumimoji="0" lang="en-GB" sz="120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 will be using the reading programme ‘Reading Plus’ to develop our reading and comprehension skills. This can also be accessed at home.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During all lessons, we will continue to focus on a high standard of presentation, including joined handwriting. </a:t>
            </a:r>
            <a:endParaRPr kumimoji="0" lang="en-GB" sz="120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sp>
        <p:nvSpPr>
          <p:cNvPr id="9" name="TextBox 8"/>
          <p:cNvSpPr txBox="1"/>
          <p:nvPr/>
        </p:nvSpPr>
        <p:spPr>
          <a:xfrm>
            <a:off x="8393311" y="55783"/>
            <a:ext cx="3619518" cy="2893100"/>
          </a:xfrm>
          <a:prstGeom prst="rect">
            <a:avLst/>
          </a:prstGeom>
          <a:noFill/>
          <a:ln w="57150">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rPr>
              <a:t>Maths</a:t>
            </a:r>
            <a:endPar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In </a:t>
            </a:r>
            <a:r>
              <a:rPr kumimoji="0" lang="en-GB" sz="12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Year 3 </a:t>
            </a: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this term we will continue to  develop our knowledge of place value and apply that knowledge to 3-digit numbers. We will continue to deepen our understanding of addition and subtraction of 3-digit numbers and begin multiplication and division.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lvl="0"/>
            <a:r>
              <a:rPr lang="en-GB" sz="1200" dirty="0">
                <a:solidFill>
                  <a:prstClr val="black"/>
                </a:solidFill>
                <a:latin typeface="Comic Sans MS" panose="030F0702030302020204" pitchFamily="66" charset="0"/>
              </a:rPr>
              <a:t>Year 3 children will practise their recall of times tables 2’s, 3’s, 5’s and 10’s.</a:t>
            </a:r>
          </a:p>
          <a:p>
            <a:pPr lvl="0"/>
            <a:endParaRPr lang="en-GB" sz="1200" dirty="0">
              <a:solidFill>
                <a:prstClr val="black"/>
              </a:solidFill>
              <a:latin typeface="Comic Sans MS" panose="030F0702030302020204" pitchFamily="66" charset="0"/>
            </a:endParaRPr>
          </a:p>
          <a:p>
            <a:pPr lvl="0"/>
            <a:r>
              <a:rPr lang="en-GB" sz="1200" dirty="0">
                <a:solidFill>
                  <a:prstClr val="black"/>
                </a:solidFill>
                <a:latin typeface="Comic Sans MS" panose="030F0702030302020204" pitchFamily="66" charset="0"/>
              </a:rPr>
              <a:t>We will continue to learn the x4 and x8 times tables this term.</a:t>
            </a:r>
            <a:r>
              <a:rPr lang="en-GB" sz="600" dirty="0">
                <a:solidFill>
                  <a:prstClr val="black"/>
                </a:solidFill>
                <a:latin typeface="Comic Sans MS" panose="030F0702030302020204" pitchFamily="66" charset="0"/>
              </a:rPr>
              <a:t>  </a:t>
            </a: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The ability to recall these facts more confidently would be hugely beneficial for your child in their maths lessons. </a:t>
            </a:r>
            <a:endParaRPr kumimoji="0" lang="en-GB" sz="1200" b="0" i="0" u="none" strike="noStrike" kern="1200" cap="none" spc="0" normalizeH="0" baseline="0" noProof="0" dirty="0">
              <a:ln>
                <a:noFill/>
              </a:ln>
              <a:solidFill>
                <a:srgbClr val="70AD47">
                  <a:lumMod val="75000"/>
                </a:srgbClr>
              </a:solidFill>
              <a:effectLst/>
              <a:uLnTx/>
              <a:uFillTx/>
              <a:latin typeface="Comic Sans MS" panose="030F0702030302020204" pitchFamily="66" charset="0"/>
              <a:ea typeface="+mn-ea"/>
              <a:cs typeface="+mn-cs"/>
            </a:endParaRPr>
          </a:p>
        </p:txBody>
      </p:sp>
      <p:sp>
        <p:nvSpPr>
          <p:cNvPr id="2" name="Rectangle 1"/>
          <p:cNvSpPr/>
          <p:nvPr/>
        </p:nvSpPr>
        <p:spPr>
          <a:xfrm>
            <a:off x="118955" y="51007"/>
            <a:ext cx="3938320" cy="276243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p:cNvSpPr/>
          <p:nvPr/>
        </p:nvSpPr>
        <p:spPr>
          <a:xfrm>
            <a:off x="8384464" y="69668"/>
            <a:ext cx="3671122" cy="289610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p:cNvSpPr/>
          <p:nvPr/>
        </p:nvSpPr>
        <p:spPr>
          <a:xfrm>
            <a:off x="119944" y="2965776"/>
            <a:ext cx="3955547" cy="1400805"/>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p:cNvSpPr/>
          <p:nvPr/>
        </p:nvSpPr>
        <p:spPr>
          <a:xfrm>
            <a:off x="4210592" y="4072076"/>
            <a:ext cx="4026926" cy="271294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p:cNvSpPr txBox="1"/>
          <p:nvPr/>
        </p:nvSpPr>
        <p:spPr>
          <a:xfrm>
            <a:off x="148173" y="4556940"/>
            <a:ext cx="3909102" cy="193918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a:t>
            </a:r>
            <a:r>
              <a:rPr kumimoji="0" lang="en-GB" sz="14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rPr>
              <a:t>Wider Curriculum</a:t>
            </a:r>
            <a:endPar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omic Sans MS" panose="030F0702030302020204" pitchFamily="66" charset="0"/>
                <a:ea typeface="+mn-ea"/>
                <a:cs typeface="+mn-cs"/>
              </a:rPr>
              <a:t>Computing </a:t>
            </a: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Information Technology i</a:t>
            </a:r>
            <a:r>
              <a:rPr lang="en-GB" sz="1200" dirty="0">
                <a:solidFill>
                  <a:prstClr val="black"/>
                </a:solidFill>
                <a:latin typeface="Comic Sans MS" panose="030F0702030302020204" pitchFamily="66" charset="0"/>
              </a:rPr>
              <a:t>movie </a:t>
            </a:r>
            <a:endPar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PSHE – Celebrating Differences.</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Music </a:t>
            </a:r>
            <a:r>
              <a:rPr lang="en-GB" sz="1200" dirty="0">
                <a:solidFill>
                  <a:prstClr val="black"/>
                </a:solidFill>
                <a:latin typeface="Comic Sans MS" panose="030F0702030302020204" pitchFamily="66" charset="0"/>
              </a:rPr>
              <a:t>– Christmas Festival with Mrs Gooch, singing teacher</a:t>
            </a:r>
            <a:endPar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PE – Interpretive Dance and Gymnastics </a:t>
            </a:r>
          </a:p>
        </p:txBody>
      </p:sp>
      <p:sp>
        <p:nvSpPr>
          <p:cNvPr id="16" name="Rectangle 15"/>
          <p:cNvSpPr/>
          <p:nvPr/>
        </p:nvSpPr>
        <p:spPr>
          <a:xfrm>
            <a:off x="139021" y="4545042"/>
            <a:ext cx="3947268" cy="2239981"/>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p:cNvSpPr/>
          <p:nvPr/>
        </p:nvSpPr>
        <p:spPr>
          <a:xfrm>
            <a:off x="161051" y="2930433"/>
            <a:ext cx="3954003" cy="1384995"/>
          </a:xfrm>
          <a:prstGeom prst="rect">
            <a:avLst/>
          </a:prstGeom>
          <a:ln>
            <a:no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rPr>
              <a:t>Our PE Days</a:t>
            </a:r>
            <a:endPar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Our PE session is every </a:t>
            </a:r>
            <a:r>
              <a:rPr lang="en-GB" sz="1400" b="1" dirty="0">
                <a:solidFill>
                  <a:prstClr val="black"/>
                </a:solidFill>
                <a:latin typeface="Comic Sans MS" panose="030F0702030302020204" pitchFamily="66" charset="0"/>
              </a:rPr>
              <a:t>Wednesday afternoon</a:t>
            </a:r>
            <a:r>
              <a:rPr kumimoji="0" lang="en-GB" sz="1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Please ensure that children have correct full outdoor and indoor PE kit.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Long hair should be tied back and </a:t>
            </a:r>
            <a:r>
              <a:rPr kumimoji="0" lang="en-GB" sz="14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earrings removed </a:t>
            </a:r>
            <a:r>
              <a:rPr lang="en-GB" sz="1400" dirty="0">
                <a:solidFill>
                  <a:prstClr val="black"/>
                </a:solidFill>
                <a:latin typeface="Comic Sans MS" panose="030F0702030302020204" pitchFamily="66" charset="0"/>
              </a:rPr>
              <a:t>please. </a:t>
            </a:r>
            <a:endParaRPr kumimoji="0" lang="en-GB" sz="1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18" name="Rectangle 17"/>
          <p:cNvSpPr/>
          <p:nvPr/>
        </p:nvSpPr>
        <p:spPr>
          <a:xfrm>
            <a:off x="8368422" y="4645976"/>
            <a:ext cx="3705493" cy="2150404"/>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p:cNvSpPr/>
          <p:nvPr/>
        </p:nvSpPr>
        <p:spPr>
          <a:xfrm>
            <a:off x="8443047" y="4598612"/>
            <a:ext cx="3681673" cy="2154436"/>
          </a:xfrm>
          <a:prstGeom prst="rect">
            <a:avLst/>
          </a:prstGeom>
          <a:ln>
            <a:solidFill>
              <a:srgbClr val="C00000"/>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rPr>
              <a:t>Reading</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Please continue to share the love of books with your child. Encourage them to read/share books at least 5 times per week. This can be recorded on one page per week of the Reading Record.  Reads will be counted as they are sent in on your child’s specified day (as last </a:t>
            </a:r>
            <a:r>
              <a:rPr lang="en-GB" sz="1200" dirty="0">
                <a:solidFill>
                  <a:prstClr val="black"/>
                </a:solidFill>
                <a:latin typeface="Comic Sans MS" panose="030F0702030302020204" pitchFamily="66" charset="0"/>
              </a:rPr>
              <a:t>term</a:t>
            </a: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Reading should be a delightful experience and we encourage you to revisit and re-read favourite books and stories. </a:t>
            </a:r>
          </a:p>
        </p:txBody>
      </p:sp>
      <p:sp>
        <p:nvSpPr>
          <p:cNvPr id="17" name="Rectangle 16"/>
          <p:cNvSpPr/>
          <p:nvPr/>
        </p:nvSpPr>
        <p:spPr>
          <a:xfrm>
            <a:off x="4257333" y="4163999"/>
            <a:ext cx="4013815" cy="233910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rPr>
              <a:t>Homework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Each week the children will be set homework on a </a:t>
            </a:r>
            <a:r>
              <a:rPr kumimoji="0" lang="en-GB" sz="12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Friday to be submitted by the following Thursday</a:t>
            </a: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Homework is a </a:t>
            </a:r>
            <a:r>
              <a:rPr lang="en-GB" sz="1200" dirty="0">
                <a:solidFill>
                  <a:prstClr val="black"/>
                </a:solidFill>
                <a:latin typeface="Comic Sans MS" panose="030F0702030302020204" pitchFamily="66" charset="0"/>
              </a:rPr>
              <a:t>choice menu that we hope allows flexibility for all parents and children.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prstClr val="black"/>
                </a:solidFill>
                <a:latin typeface="Comic Sans MS" panose="030F0702030302020204" pitchFamily="66" charset="0"/>
              </a:rPr>
              <a:t>Please send home learning in whenever it is finished and /or photographs or videos for us to share in school.</a:t>
            </a:r>
            <a:endPar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Please continue to share (on Dojo) anything you get up to outside of school that you would like to share.</a:t>
            </a:r>
          </a:p>
        </p:txBody>
      </p:sp>
      <p:sp>
        <p:nvSpPr>
          <p:cNvPr id="22" name="Rectangle 21"/>
          <p:cNvSpPr/>
          <p:nvPr/>
        </p:nvSpPr>
        <p:spPr>
          <a:xfrm>
            <a:off x="4191193" y="69669"/>
            <a:ext cx="4026926" cy="276243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22"/>
          <p:cNvSpPr/>
          <p:nvPr/>
        </p:nvSpPr>
        <p:spPr>
          <a:xfrm>
            <a:off x="8373913" y="3071482"/>
            <a:ext cx="3681674" cy="1468788"/>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tangle 18"/>
          <p:cNvSpPr/>
          <p:nvPr/>
        </p:nvSpPr>
        <p:spPr>
          <a:xfrm>
            <a:off x="8443047" y="3087441"/>
            <a:ext cx="3564316" cy="141577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Science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This term Year 3 will learn about </a:t>
            </a:r>
            <a:r>
              <a:rPr lang="en-GB" sz="1200" dirty="0">
                <a:solidFill>
                  <a:prstClr val="black"/>
                </a:solidFill>
                <a:latin typeface="Comic Sans MS" panose="030F0702030302020204" pitchFamily="66" charset="0"/>
              </a:rPr>
              <a:t>Light and Sight!</a:t>
            </a:r>
            <a:r>
              <a:rPr kumimoji="0" lang="en-GB" sz="12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We </a:t>
            </a:r>
            <a:r>
              <a:rPr lang="en-GB" sz="1200" dirty="0">
                <a:solidFill>
                  <a:prstClr val="black"/>
                </a:solidFill>
                <a:latin typeface="Comic Sans MS" panose="030F0702030302020204" pitchFamily="66" charset="0"/>
              </a:rPr>
              <a:t>will learn about light sources, light energy and how shadows are formed, We will also learn about parts of the eye, as well as  how we see things.  As always, we  will learn rich, subject specific, vocabulary.</a:t>
            </a: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ED2A385F-8158-2F58-A903-5781573E2D04}"/>
              </a:ext>
            </a:extLst>
          </p:cNvPr>
          <p:cNvPicPr>
            <a:picLocks noChangeAspect="1"/>
          </p:cNvPicPr>
          <p:nvPr/>
        </p:nvPicPr>
        <p:blipFill>
          <a:blip r:embed="rId2"/>
          <a:stretch>
            <a:fillRect/>
          </a:stretch>
        </p:blipFill>
        <p:spPr>
          <a:xfrm>
            <a:off x="7201041" y="117339"/>
            <a:ext cx="902670" cy="498481"/>
          </a:xfrm>
          <a:prstGeom prst="rect">
            <a:avLst/>
          </a:prstGeom>
        </p:spPr>
      </p:pic>
      <p:pic>
        <p:nvPicPr>
          <p:cNvPr id="26" name="Picture 2">
            <a:extLst>
              <a:ext uri="{FF2B5EF4-FFF2-40B4-BE49-F238E27FC236}">
                <a16:creationId xmlns:a16="http://schemas.microsoft.com/office/drawing/2014/main" id="{1E1CAF3B-7F1C-7447-BB73-789DFF4F6DF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39859" y="3034672"/>
            <a:ext cx="813025" cy="621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2">
            <a:extLst>
              <a:ext uri="{FF2B5EF4-FFF2-40B4-BE49-F238E27FC236}">
                <a16:creationId xmlns:a16="http://schemas.microsoft.com/office/drawing/2014/main" id="{DE7130EE-71B3-32AB-E340-63977CDAB54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94860" y="3059844"/>
            <a:ext cx="808851" cy="618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796998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6" ma:contentTypeDescription="Create a new document." ma:contentTypeScope="" ma:versionID="a3fd73155f0bb5bb58c4ea87adaf8d34">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c3e555ff7abf25d16cdb895e195e527e"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FCC060-D443-423B-AFAA-49CFAED2D5EE}">
  <ds:schemaRefs>
    <ds:schemaRef ds:uri="http://schemas.microsoft.com/sharepoint/v3/contenttype/forms"/>
  </ds:schemaRefs>
</ds:datastoreItem>
</file>

<file path=customXml/itemProps2.xml><?xml version="1.0" encoding="utf-8"?>
<ds:datastoreItem xmlns:ds="http://schemas.openxmlformats.org/officeDocument/2006/customXml" ds:itemID="{A11445FC-4682-4B52-A33F-E9A92AD29E23}">
  <ds:schemaRefs>
    <ds:schemaRef ds:uri="fbfaf87b-7bdd-4c4f-a8f3-ec676afede73"/>
    <ds:schemaRef ds:uri="597c8b6c-d28d-4116-9221-2285f0b83890"/>
    <ds:schemaRef ds:uri="http://schemas.microsoft.com/office/2006/documentManagement/types"/>
    <ds:schemaRef ds:uri="http://purl.org/dc/elements/1.1/"/>
    <ds:schemaRef ds:uri="http://schemas.openxmlformats.org/package/2006/metadata/core-properties"/>
    <ds:schemaRef ds:uri="http://purl.org/dc/terms/"/>
    <ds:schemaRef ds:uri="http://schemas.microsoft.com/office/2006/metadata/properties"/>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2379FA71-E770-49AE-8D3B-5BDE14E2BA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faf87b-7bdd-4c4f-a8f3-ec676afede73"/>
    <ds:schemaRef ds:uri="597c8b6c-d28d-4116-9221-2285f0b83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505</TotalTime>
  <Words>574</Words>
  <Application>Microsoft Office PowerPoint</Application>
  <PresentationFormat>Widescreen</PresentationFormat>
  <Paragraphs>41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CCW Cursive Writing 6</vt:lpstr>
      <vt:lpstr>Comic Sans MS</vt:lpstr>
      <vt:lpstr>1_Office Theme</vt:lpstr>
      <vt:lpstr>PowerPoint Presentation</vt:lpstr>
    </vt:vector>
  </TitlesOfParts>
  <Company>Enquire Learning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Booth, Rachel</dc:creator>
  <cp:lastModifiedBy>N McCulloch (MT)</cp:lastModifiedBy>
  <cp:revision>10</cp:revision>
  <cp:lastPrinted>2024-10-25T10:21:05Z</cp:lastPrinted>
  <dcterms:created xsi:type="dcterms:W3CDTF">2022-10-13T15:20:35Z</dcterms:created>
  <dcterms:modified xsi:type="dcterms:W3CDTF">2025-11-05T00:19:18Z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MediaServiceImageTags">
    <vt:lpwstr/>
  </property>
</Properties>
</file>