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tson" userId="dae43fcf-4547-4a1b-85b1-d8b3b0ca69ba" providerId="ADAL" clId="{31930365-FF20-4782-8B3E-BCC95F288353}"/>
    <pc:docChg chg="delSld">
      <pc:chgData name="Jodie Watson" userId="dae43fcf-4547-4a1b-85b1-d8b3b0ca69ba" providerId="ADAL" clId="{31930365-FF20-4782-8B3E-BCC95F288353}" dt="2024-10-28T07:57:38.458" v="0" actId="47"/>
      <pc:docMkLst>
        <pc:docMk/>
      </pc:docMkLst>
      <pc:sldChg chg="del">
        <pc:chgData name="Jodie Watson" userId="dae43fcf-4547-4a1b-85b1-d8b3b0ca69ba" providerId="ADAL" clId="{31930365-FF20-4782-8B3E-BCC95F288353}" dt="2024-10-28T07:57:38.458" v="0" actId="47"/>
        <pc:sldMkLst>
          <pc:docMk/>
          <pc:sldMk cId="3766541746" sldId="258"/>
        </pc:sldMkLst>
      </pc:sldChg>
    </pc:docChg>
  </pc:docChgLst>
  <pc:docChgLst>
    <pc:chgData name="Jodie Watson" userId="dae43fcf-4547-4a1b-85b1-d8b3b0ca69ba" providerId="ADAL" clId="{DC53EB32-84DF-4364-9030-05E0337B68E6}"/>
    <pc:docChg chg="undo custSel addSld delSld modSld">
      <pc:chgData name="Jodie Watson" userId="dae43fcf-4547-4a1b-85b1-d8b3b0ca69ba" providerId="ADAL" clId="{DC53EB32-84DF-4364-9030-05E0337B68E6}" dt="2023-01-17T15:56:53.114" v="4821" actId="1076"/>
      <pc:docMkLst>
        <pc:docMk/>
      </pc:docMkLst>
      <pc:sldChg chg="modSp mod">
        <pc:chgData name="Jodie Watson" userId="dae43fcf-4547-4a1b-85b1-d8b3b0ca69ba" providerId="ADAL" clId="{DC53EB32-84DF-4364-9030-05E0337B68E6}" dt="2023-01-17T15:55:32.177" v="4663" actId="404"/>
        <pc:sldMkLst>
          <pc:docMk/>
          <pc:sldMk cId="429615683" sldId="256"/>
        </pc:sldMkLst>
        <pc:spChg chg="mod">
          <ac:chgData name="Jodie Watson" userId="dae43fcf-4547-4a1b-85b1-d8b3b0ca69ba" providerId="ADAL" clId="{DC53EB32-84DF-4364-9030-05E0337B68E6}" dt="2023-01-17T15:55:32.177" v="4663" actId="404"/>
          <ac:spMkLst>
            <pc:docMk/>
            <pc:sldMk cId="429615683" sldId="256"/>
            <ac:spMk id="7" creationId="{F398DF6B-3137-120C-CFE2-99E6153A8130}"/>
          </ac:spMkLst>
        </pc:spChg>
        <pc:spChg chg="mod">
          <ac:chgData name="Jodie Watson" userId="dae43fcf-4547-4a1b-85b1-d8b3b0ca69ba" providerId="ADAL" clId="{DC53EB32-84DF-4364-9030-05E0337B68E6}" dt="2023-01-07T16:50:47.741" v="1433" actId="20577"/>
          <ac:spMkLst>
            <pc:docMk/>
            <pc:sldMk cId="429615683" sldId="256"/>
            <ac:spMk id="9" creationId="{6E7F561F-286B-57A4-FC11-83A2695179C3}"/>
          </ac:spMkLst>
        </pc:spChg>
        <pc:spChg chg="mod">
          <ac:chgData name="Jodie Watson" userId="dae43fcf-4547-4a1b-85b1-d8b3b0ca69ba" providerId="ADAL" clId="{DC53EB32-84DF-4364-9030-05E0337B68E6}" dt="2023-01-07T16:52:20.101" v="1520" actId="14100"/>
          <ac:spMkLst>
            <pc:docMk/>
            <pc:sldMk cId="429615683" sldId="256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6:51:59.837" v="1499" actId="14100"/>
          <ac:spMkLst>
            <pc:docMk/>
            <pc:sldMk cId="429615683" sldId="256"/>
            <ac:spMk id="12" creationId="{D944154F-66CC-AA9B-E1B4-2AB181F1E160}"/>
          </ac:spMkLst>
        </pc:spChg>
        <pc:spChg chg="mod">
          <ac:chgData name="Jodie Watson" userId="dae43fcf-4547-4a1b-85b1-d8b3b0ca69ba" providerId="ADAL" clId="{DC53EB32-84DF-4364-9030-05E0337B68E6}" dt="2023-01-11T11:22:29.736" v="4644" actId="20577"/>
          <ac:spMkLst>
            <pc:docMk/>
            <pc:sldMk cId="429615683" sldId="256"/>
            <ac:spMk id="16" creationId="{FC4443FD-2B92-7D20-E301-44130D6A524B}"/>
          </ac:spMkLst>
        </pc:spChg>
        <pc:picChg chg="mod">
          <ac:chgData name="Jodie Watson" userId="dae43fcf-4547-4a1b-85b1-d8b3b0ca69ba" providerId="ADAL" clId="{DC53EB32-84DF-4364-9030-05E0337B68E6}" dt="2023-01-07T16:51:57.869" v="1498" actId="1076"/>
          <ac:picMkLst>
            <pc:docMk/>
            <pc:sldMk cId="429615683" sldId="256"/>
            <ac:picMk id="1026" creationId="{4A81339E-0A4D-FEDB-27D2-20F649DAFD0A}"/>
          </ac:picMkLst>
        </pc:picChg>
      </pc:sldChg>
      <pc:sldChg chg="modSp mod">
        <pc:chgData name="Jodie Watson" userId="dae43fcf-4547-4a1b-85b1-d8b3b0ca69ba" providerId="ADAL" clId="{DC53EB32-84DF-4364-9030-05E0337B68E6}" dt="2023-01-07T16:45:54.548" v="1260" actId="14100"/>
        <pc:sldMkLst>
          <pc:docMk/>
          <pc:sldMk cId="2972753954" sldId="257"/>
        </pc:sldMkLst>
        <pc:spChg chg="mod">
          <ac:chgData name="Jodie Watson" userId="dae43fcf-4547-4a1b-85b1-d8b3b0ca69ba" providerId="ADAL" clId="{DC53EB32-84DF-4364-9030-05E0337B68E6}" dt="2023-01-07T16:45:54.548" v="1260" actId="14100"/>
          <ac:spMkLst>
            <pc:docMk/>
            <pc:sldMk cId="2972753954" sldId="257"/>
            <ac:spMk id="2" creationId="{36320EA5-858C-8FF7-2723-2E163010B1FA}"/>
          </ac:spMkLst>
        </pc:spChg>
      </pc:sldChg>
      <pc:sldChg chg="addSp delSp modSp mod">
        <pc:chgData name="Jodie Watson" userId="dae43fcf-4547-4a1b-85b1-d8b3b0ca69ba" providerId="ADAL" clId="{DC53EB32-84DF-4364-9030-05E0337B68E6}" dt="2023-01-07T16:40:28.865" v="1258" actId="313"/>
        <pc:sldMkLst>
          <pc:docMk/>
          <pc:sldMk cId="3766541746" sldId="258"/>
        </pc:sldMkLst>
        <pc:spChg chg="add del mod">
          <ac:chgData name="Jodie Watson" userId="dae43fcf-4547-4a1b-85b1-d8b3b0ca69ba" providerId="ADAL" clId="{DC53EB32-84DF-4364-9030-05E0337B68E6}" dt="2023-01-07T16:32:59.911" v="360"/>
          <ac:spMkLst>
            <pc:docMk/>
            <pc:sldMk cId="3766541746" sldId="258"/>
            <ac:spMk id="2" creationId="{CCE50973-9BD5-540D-2D20-7647480C14D4}"/>
          </ac:spMkLst>
        </pc:spChg>
        <pc:spChg chg="add mod">
          <ac:chgData name="Jodie Watson" userId="dae43fcf-4547-4a1b-85b1-d8b3b0ca69ba" providerId="ADAL" clId="{DC53EB32-84DF-4364-9030-05E0337B68E6}" dt="2023-01-07T16:38:35.718" v="985" actId="1076"/>
          <ac:spMkLst>
            <pc:docMk/>
            <pc:sldMk cId="3766541746" sldId="258"/>
            <ac:spMk id="4" creationId="{04551A6C-065A-F752-1FF7-4395BF15CD0E}"/>
          </ac:spMkLst>
        </pc:spChg>
        <pc:spChg chg="add mod">
          <ac:chgData name="Jodie Watson" userId="dae43fcf-4547-4a1b-85b1-d8b3b0ca69ba" providerId="ADAL" clId="{DC53EB32-84DF-4364-9030-05E0337B68E6}" dt="2023-01-07T16:40:28.865" v="1258" actId="313"/>
          <ac:spMkLst>
            <pc:docMk/>
            <pc:sldMk cId="3766541746" sldId="258"/>
            <ac:spMk id="5" creationId="{F0806F54-17F1-E082-98BD-BD97F0F9058D}"/>
          </ac:spMkLst>
        </pc:spChg>
        <pc:spChg chg="del">
          <ac:chgData name="Jodie Watson" userId="dae43fcf-4547-4a1b-85b1-d8b3b0ca69ba" providerId="ADAL" clId="{DC53EB32-84DF-4364-9030-05E0337B68E6}" dt="2023-01-07T16:20:12.353" v="52" actId="478"/>
          <ac:spMkLst>
            <pc:docMk/>
            <pc:sldMk cId="3766541746" sldId="258"/>
            <ac:spMk id="6" creationId="{27F1D30E-F667-F179-5600-D07F9B9B8F14}"/>
          </ac:spMkLst>
        </pc:spChg>
        <pc:spChg chg="add del mod">
          <ac:chgData name="Jodie Watson" userId="dae43fcf-4547-4a1b-85b1-d8b3b0ca69ba" providerId="ADAL" clId="{DC53EB32-84DF-4364-9030-05E0337B68E6}" dt="2023-01-07T16:39:51.186" v="1152" actId="478"/>
          <ac:spMkLst>
            <pc:docMk/>
            <pc:sldMk cId="3766541746" sldId="258"/>
            <ac:spMk id="17" creationId="{424FBD25-05BD-1465-879A-030C13F45AD0}"/>
          </ac:spMkLst>
        </pc:spChg>
        <pc:graphicFrameChg chg="add del mod">
          <ac:chgData name="Jodie Watson" userId="dae43fcf-4547-4a1b-85b1-d8b3b0ca69ba" providerId="ADAL" clId="{DC53EB32-84DF-4364-9030-05E0337B68E6}" dt="2023-01-07T16:18:21.068" v="1"/>
          <ac:graphicFrameMkLst>
            <pc:docMk/>
            <pc:sldMk cId="3766541746" sldId="258"/>
            <ac:graphicFrameMk id="2" creationId="{B9384B8B-5D48-2253-D65A-2C1244465175}"/>
          </ac:graphicFrameMkLst>
        </pc:graphicFrameChg>
        <pc:graphicFrameChg chg="add mod modGraphic">
          <ac:chgData name="Jodie Watson" userId="dae43fcf-4547-4a1b-85b1-d8b3b0ca69ba" providerId="ADAL" clId="{DC53EB32-84DF-4364-9030-05E0337B68E6}" dt="2023-01-07T16:34:32.910" v="361" actId="14734"/>
          <ac:graphicFrameMkLst>
            <pc:docMk/>
            <pc:sldMk cId="3766541746" sldId="258"/>
            <ac:graphicFrameMk id="3" creationId="{879F63A0-6CFC-F4C9-E181-ADBCDC553ADE}"/>
          </ac:graphicFrameMkLst>
        </pc:graphicFrameChg>
        <pc:graphicFrameChg chg="add del">
          <ac:chgData name="Jodie Watson" userId="dae43fcf-4547-4a1b-85b1-d8b3b0ca69ba" providerId="ADAL" clId="{DC53EB32-84DF-4364-9030-05E0337B68E6}" dt="2023-01-07T16:21:21.579" v="82" actId="478"/>
          <ac:graphicFrameMkLst>
            <pc:docMk/>
            <pc:sldMk cId="3766541746" sldId="258"/>
            <ac:graphicFrameMk id="18" creationId="{2FBD4EB5-AF43-7D85-AEF2-CA9DE397295E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3:54.419" v="177"/>
          <ac:graphicFrameMkLst>
            <pc:docMk/>
            <pc:sldMk cId="3766541746" sldId="258"/>
            <ac:graphicFrameMk id="19" creationId="{E7FBD418-AAA9-61B1-08AC-DA4CD5E4C477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4:11.288" v="182"/>
          <ac:graphicFrameMkLst>
            <pc:docMk/>
            <pc:sldMk cId="3766541746" sldId="258"/>
            <ac:graphicFrameMk id="20" creationId="{786AD67A-21FD-7C1D-52AF-6977A0D5BAA0}"/>
          </ac:graphicFrameMkLst>
        </pc:graphicFrameChg>
        <pc:graphicFrameChg chg="add mod modGraphic">
          <ac:chgData name="Jodie Watson" userId="dae43fcf-4547-4a1b-85b1-d8b3b0ca69ba" providerId="ADAL" clId="{DC53EB32-84DF-4364-9030-05E0337B68E6}" dt="2023-01-07T16:38:26.039" v="980" actId="14734"/>
          <ac:graphicFrameMkLst>
            <pc:docMk/>
            <pc:sldMk cId="3766541746" sldId="258"/>
            <ac:graphicFrameMk id="21" creationId="{A77407FB-C7F1-AA1E-3AF9-C56DB9C65A06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7:39.482" v="283" actId="478"/>
          <ac:graphicFrameMkLst>
            <pc:docMk/>
            <pc:sldMk cId="3766541746" sldId="258"/>
            <ac:graphicFrameMk id="22" creationId="{D2C7DD7F-76F4-7012-5FF0-813EDB1E1471}"/>
          </ac:graphicFrameMkLst>
        </pc:graphicFrameChg>
        <pc:picChg chg="mod">
          <ac:chgData name="Jodie Watson" userId="dae43fcf-4547-4a1b-85b1-d8b3b0ca69ba" providerId="ADAL" clId="{DC53EB32-84DF-4364-9030-05E0337B68E6}" dt="2023-01-07T16:24:49.701" v="205" actId="14100"/>
          <ac:picMkLst>
            <pc:docMk/>
            <pc:sldMk cId="3766541746" sldId="258"/>
            <ac:picMk id="1026" creationId="{4A81339E-0A4D-FEDB-27D2-20F649DAFD0A}"/>
          </ac:picMkLst>
        </pc:picChg>
        <pc:cxnChg chg="add mod">
          <ac:chgData name="Jodie Watson" userId="dae43fcf-4547-4a1b-85b1-d8b3b0ca69ba" providerId="ADAL" clId="{DC53EB32-84DF-4364-9030-05E0337B68E6}" dt="2023-01-07T16:28:33.741" v="293" actId="1076"/>
          <ac:cxnSpMkLst>
            <pc:docMk/>
            <pc:sldMk cId="3766541746" sldId="258"/>
            <ac:cxnSpMk id="24" creationId="{E1D33200-B42A-07D5-2C36-95E1A7C13349}"/>
          </ac:cxnSpMkLst>
        </pc:cxnChg>
        <pc:cxnChg chg="add mod">
          <ac:chgData name="Jodie Watson" userId="dae43fcf-4547-4a1b-85b1-d8b3b0ca69ba" providerId="ADAL" clId="{DC53EB32-84DF-4364-9030-05E0337B68E6}" dt="2023-01-07T16:28:03.518" v="288" actId="1076"/>
          <ac:cxnSpMkLst>
            <pc:docMk/>
            <pc:sldMk cId="3766541746" sldId="258"/>
            <ac:cxnSpMk id="25" creationId="{E3DF1202-2450-7890-DFC1-BD79C842D2C9}"/>
          </ac:cxnSpMkLst>
        </pc:cxnChg>
        <pc:cxnChg chg="add mod">
          <ac:chgData name="Jodie Watson" userId="dae43fcf-4547-4a1b-85b1-d8b3b0ca69ba" providerId="ADAL" clId="{DC53EB32-84DF-4364-9030-05E0337B68E6}" dt="2023-01-07T16:28:36.718" v="294" actId="1076"/>
          <ac:cxnSpMkLst>
            <pc:docMk/>
            <pc:sldMk cId="3766541746" sldId="258"/>
            <ac:cxnSpMk id="26" creationId="{10832803-0A76-2C67-0640-5E53529CC789}"/>
          </ac:cxnSpMkLst>
        </pc:cxnChg>
      </pc:sldChg>
      <pc:sldChg chg="addSp delSp modSp add mod">
        <pc:chgData name="Jodie Watson" userId="dae43fcf-4547-4a1b-85b1-d8b3b0ca69ba" providerId="ADAL" clId="{DC53EB32-84DF-4364-9030-05E0337B68E6}" dt="2023-01-17T15:56:53.114" v="4821" actId="1076"/>
        <pc:sldMkLst>
          <pc:docMk/>
          <pc:sldMk cId="588872951" sldId="259"/>
        </pc:sldMkLst>
        <pc:spChg chg="add mod">
          <ac:chgData name="Jodie Watson" userId="dae43fcf-4547-4a1b-85b1-d8b3b0ca69ba" providerId="ADAL" clId="{DC53EB32-84DF-4364-9030-05E0337B68E6}" dt="2023-01-17T15:56:53.114" v="4821" actId="1076"/>
          <ac:spMkLst>
            <pc:docMk/>
            <pc:sldMk cId="588872951" sldId="259"/>
            <ac:spMk id="2" creationId="{2C8E7725-C5D8-A970-7060-48D903395500}"/>
          </ac:spMkLst>
        </pc:spChg>
        <pc:spChg chg="add mod">
          <ac:chgData name="Jodie Watson" userId="dae43fcf-4547-4a1b-85b1-d8b3b0ca69ba" providerId="ADAL" clId="{DC53EB32-84DF-4364-9030-05E0337B68E6}" dt="2023-01-11T11:03:12.499" v="4236" actId="1076"/>
          <ac:spMkLst>
            <pc:docMk/>
            <pc:sldMk cId="588872951" sldId="259"/>
            <ac:spMk id="3" creationId="{BBFA82EA-53CD-99AE-83E6-41C01E6007CD}"/>
          </ac:spMkLst>
        </pc:spChg>
        <pc:spChg chg="mod">
          <ac:chgData name="Jodie Watson" userId="dae43fcf-4547-4a1b-85b1-d8b3b0ca69ba" providerId="ADAL" clId="{DC53EB32-84DF-4364-9030-05E0337B68E6}" dt="2023-01-07T17:20:44.238" v="1775" actId="403"/>
          <ac:spMkLst>
            <pc:docMk/>
            <pc:sldMk cId="588872951" sldId="259"/>
            <ac:spMk id="7" creationId="{F398DF6B-3137-120C-CFE2-99E6153A8130}"/>
          </ac:spMkLst>
        </pc:spChg>
        <pc:spChg chg="del">
          <ac:chgData name="Jodie Watson" userId="dae43fcf-4547-4a1b-85b1-d8b3b0ca69ba" providerId="ADAL" clId="{DC53EB32-84DF-4364-9030-05E0337B68E6}" dt="2023-01-07T17:18:06.826" v="1540" actId="478"/>
          <ac:spMkLst>
            <pc:docMk/>
            <pc:sldMk cId="588872951" sldId="259"/>
            <ac:spMk id="9" creationId="{6E7F561F-286B-57A4-FC11-83A2695179C3}"/>
          </ac:spMkLst>
        </pc:spChg>
        <pc:spChg chg="add mod">
          <ac:chgData name="Jodie Watson" userId="dae43fcf-4547-4a1b-85b1-d8b3b0ca69ba" providerId="ADAL" clId="{DC53EB32-84DF-4364-9030-05E0337B68E6}" dt="2023-01-11T11:02:46.563" v="4229" actId="1076"/>
          <ac:spMkLst>
            <pc:docMk/>
            <pc:sldMk cId="588872951" sldId="259"/>
            <ac:spMk id="9" creationId="{7C9463D4-E77F-6AED-15B1-E175C46EE217}"/>
          </ac:spMkLst>
        </pc:spChg>
        <pc:spChg chg="mod">
          <ac:chgData name="Jodie Watson" userId="dae43fcf-4547-4a1b-85b1-d8b3b0ca69ba" providerId="ADAL" clId="{DC53EB32-84DF-4364-9030-05E0337B68E6}" dt="2023-01-11T10:53:25.907" v="2969" actId="1076"/>
          <ac:spMkLst>
            <pc:docMk/>
            <pc:sldMk cId="588872951" sldId="259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7:18:28.282" v="1580" actId="20577"/>
          <ac:spMkLst>
            <pc:docMk/>
            <pc:sldMk cId="588872951" sldId="259"/>
            <ac:spMk id="11" creationId="{1A59A2C6-A9F4-E222-D490-4426CBF184CD}"/>
          </ac:spMkLst>
        </pc:spChg>
        <pc:spChg chg="mod">
          <ac:chgData name="Jodie Watson" userId="dae43fcf-4547-4a1b-85b1-d8b3b0ca69ba" providerId="ADAL" clId="{DC53EB32-84DF-4364-9030-05E0337B68E6}" dt="2023-01-11T10:53:30.059" v="2971" actId="1076"/>
          <ac:spMkLst>
            <pc:docMk/>
            <pc:sldMk cId="588872951" sldId="259"/>
            <ac:spMk id="13" creationId="{FDBDBDAE-949B-E3D4-8344-68FE438B364A}"/>
          </ac:spMkLst>
        </pc:spChg>
        <pc:spChg chg="mod">
          <ac:chgData name="Jodie Watson" userId="dae43fcf-4547-4a1b-85b1-d8b3b0ca69ba" providerId="ADAL" clId="{DC53EB32-84DF-4364-9030-05E0337B68E6}" dt="2023-01-07T17:18:47.893" v="1617" actId="1076"/>
          <ac:spMkLst>
            <pc:docMk/>
            <pc:sldMk cId="588872951" sldId="259"/>
            <ac:spMk id="14" creationId="{E3024321-A07E-C0E6-B98C-D3C7B312E35E}"/>
          </ac:spMkLst>
        </pc:spChg>
        <pc:spChg chg="del">
          <ac:chgData name="Jodie Watson" userId="dae43fcf-4547-4a1b-85b1-d8b3b0ca69ba" providerId="ADAL" clId="{DC53EB32-84DF-4364-9030-05E0337B68E6}" dt="2023-01-07T17:18:08.544" v="1541" actId="478"/>
          <ac:spMkLst>
            <pc:docMk/>
            <pc:sldMk cId="588872951" sldId="259"/>
            <ac:spMk id="15" creationId="{85461E99-A995-7D11-630D-89C3B8CC556B}"/>
          </ac:spMkLst>
        </pc:spChg>
        <pc:spChg chg="del">
          <ac:chgData name="Jodie Watson" userId="dae43fcf-4547-4a1b-85b1-d8b3b0ca69ba" providerId="ADAL" clId="{DC53EB32-84DF-4364-9030-05E0337B68E6}" dt="2023-01-07T17:18:31.527" v="1581" actId="478"/>
          <ac:spMkLst>
            <pc:docMk/>
            <pc:sldMk cId="588872951" sldId="259"/>
            <ac:spMk id="16" creationId="{FC4443FD-2B92-7D20-E301-44130D6A524B}"/>
          </ac:spMkLst>
        </pc:spChg>
      </pc:sldChg>
      <pc:sldChg chg="add del modNotesTx">
        <pc:chgData name="Jodie Watson" userId="dae43fcf-4547-4a1b-85b1-d8b3b0ca69ba" providerId="ADAL" clId="{DC53EB32-84DF-4364-9030-05E0337B68E6}" dt="2023-01-07T16:30:46.936" v="348" actId="47"/>
        <pc:sldMkLst>
          <pc:docMk/>
          <pc:sldMk cId="885460718" sldId="259"/>
        </pc:sldMkLst>
      </pc:sldChg>
      <pc:sldChg chg="addSp modSp add mod">
        <pc:chgData name="Jodie Watson" userId="dae43fcf-4547-4a1b-85b1-d8b3b0ca69ba" providerId="ADAL" clId="{DC53EB32-84DF-4364-9030-05E0337B68E6}" dt="2023-01-11T11:06:21.501" v="4643" actId="20577"/>
        <pc:sldMkLst>
          <pc:docMk/>
          <pc:sldMk cId="420851169" sldId="260"/>
        </pc:sldMkLst>
        <pc:spChg chg="add mod">
          <ac:chgData name="Jodie Watson" userId="dae43fcf-4547-4a1b-85b1-d8b3b0ca69ba" providerId="ADAL" clId="{DC53EB32-84DF-4364-9030-05E0337B68E6}" dt="2023-01-11T10:54:39.611" v="3080"/>
          <ac:spMkLst>
            <pc:docMk/>
            <pc:sldMk cId="420851169" sldId="260"/>
            <ac:spMk id="2" creationId="{51CB0347-D097-6C38-68AC-5833020187DB}"/>
          </ac:spMkLst>
        </pc:spChg>
        <pc:spChg chg="add mod">
          <ac:chgData name="Jodie Watson" userId="dae43fcf-4547-4a1b-85b1-d8b3b0ca69ba" providerId="ADAL" clId="{DC53EB32-84DF-4364-9030-05E0337B68E6}" dt="2023-01-11T11:05:41.899" v="4608" actId="20577"/>
          <ac:spMkLst>
            <pc:docMk/>
            <pc:sldMk cId="420851169" sldId="260"/>
            <ac:spMk id="3" creationId="{0B8117F4-DF32-921E-F0CE-769C266D5FFA}"/>
          </ac:spMkLst>
        </pc:spChg>
        <pc:spChg chg="mod">
          <ac:chgData name="Jodie Watson" userId="dae43fcf-4547-4a1b-85b1-d8b3b0ca69ba" providerId="ADAL" clId="{DC53EB32-84DF-4364-9030-05E0337B68E6}" dt="2023-01-07T17:20:21.288" v="1755" actId="20577"/>
          <ac:spMkLst>
            <pc:docMk/>
            <pc:sldMk cId="420851169" sldId="260"/>
            <ac:spMk id="7" creationId="{F398DF6B-3137-120C-CFE2-99E6153A8130}"/>
          </ac:spMkLst>
        </pc:spChg>
        <pc:spChg chg="add mod">
          <ac:chgData name="Jodie Watson" userId="dae43fcf-4547-4a1b-85b1-d8b3b0ca69ba" providerId="ADAL" clId="{DC53EB32-84DF-4364-9030-05E0337B68E6}" dt="2023-01-11T11:06:21.501" v="4643" actId="20577"/>
          <ac:spMkLst>
            <pc:docMk/>
            <pc:sldMk cId="420851169" sldId="260"/>
            <ac:spMk id="9" creationId="{53CB2255-72DC-EB7A-C396-BD34D94B937D}"/>
          </ac:spMkLst>
        </pc:spChg>
      </pc:sldChg>
      <pc:sldChg chg="addSp delSp modSp add mod">
        <pc:chgData name="Jodie Watson" userId="dae43fcf-4547-4a1b-85b1-d8b3b0ca69ba" providerId="ADAL" clId="{DC53EB32-84DF-4364-9030-05E0337B68E6}" dt="2023-01-11T11:26:11.010" v="4647" actId="1076"/>
        <pc:sldMkLst>
          <pc:docMk/>
          <pc:sldMk cId="3871292849" sldId="261"/>
        </pc:sldMkLst>
        <pc:spChg chg="add mod">
          <ac:chgData name="Jodie Watson" userId="dae43fcf-4547-4a1b-85b1-d8b3b0ca69ba" providerId="ADAL" clId="{DC53EB32-84DF-4364-9030-05E0337B68E6}" dt="2023-01-11T10:54:46.075" v="3082" actId="1076"/>
          <ac:spMkLst>
            <pc:docMk/>
            <pc:sldMk cId="3871292849" sldId="261"/>
            <ac:spMk id="2" creationId="{03ECA52F-BC46-EE86-B931-29065CAA6D07}"/>
          </ac:spMkLst>
        </pc:spChg>
        <pc:spChg chg="add mod">
          <ac:chgData name="Jodie Watson" userId="dae43fcf-4547-4a1b-85b1-d8b3b0ca69ba" providerId="ADAL" clId="{DC53EB32-84DF-4364-9030-05E0337B68E6}" dt="2023-01-11T11:26:11.010" v="4647" actId="1076"/>
          <ac:spMkLst>
            <pc:docMk/>
            <pc:sldMk cId="3871292849" sldId="261"/>
            <ac:spMk id="3" creationId="{CFE5D346-4FBA-0D2D-7FDD-A674A312467E}"/>
          </ac:spMkLst>
        </pc:spChg>
        <pc:spChg chg="del">
          <ac:chgData name="Jodie Watson" userId="dae43fcf-4547-4a1b-85b1-d8b3b0ca69ba" providerId="ADAL" clId="{DC53EB32-84DF-4364-9030-05E0337B68E6}" dt="2023-01-07T17:19:17.661" v="1640" actId="478"/>
          <ac:spMkLst>
            <pc:docMk/>
            <pc:sldMk cId="3871292849" sldId="261"/>
            <ac:spMk id="4" creationId="{3D2C9240-F075-4CFF-7A62-B9E01CC06DD0}"/>
          </ac:spMkLst>
        </pc:spChg>
        <pc:spChg chg="del">
          <ac:chgData name="Jodie Watson" userId="dae43fcf-4547-4a1b-85b1-d8b3b0ca69ba" providerId="ADAL" clId="{DC53EB32-84DF-4364-9030-05E0337B68E6}" dt="2023-01-07T17:19:20.628" v="1642" actId="478"/>
          <ac:spMkLst>
            <pc:docMk/>
            <pc:sldMk cId="3871292849" sldId="261"/>
            <ac:spMk id="5" creationId="{FE88B527-3628-85AC-065D-C19A780AA565}"/>
          </ac:spMkLst>
        </pc:spChg>
        <pc:spChg chg="mod">
          <ac:chgData name="Jodie Watson" userId="dae43fcf-4547-4a1b-85b1-d8b3b0ca69ba" providerId="ADAL" clId="{DC53EB32-84DF-4364-9030-05E0337B68E6}" dt="2023-01-11T10:56:01.910" v="3273" actId="20577"/>
          <ac:spMkLst>
            <pc:docMk/>
            <pc:sldMk cId="3871292849" sldId="261"/>
            <ac:spMk id="7" creationId="{F398DF6B-3137-120C-CFE2-99E6153A8130}"/>
          </ac:spMkLst>
        </pc:spChg>
        <pc:spChg chg="del">
          <ac:chgData name="Jodie Watson" userId="dae43fcf-4547-4a1b-85b1-d8b3b0ca69ba" providerId="ADAL" clId="{DC53EB32-84DF-4364-9030-05E0337B68E6}" dt="2023-01-07T17:19:19.954" v="1641" actId="478"/>
          <ac:spMkLst>
            <pc:docMk/>
            <pc:sldMk cId="3871292849" sldId="261"/>
            <ac:spMk id="8" creationId="{E28A4A66-2FAB-37C0-21DD-F930AEAE7B54}"/>
          </ac:spMkLst>
        </pc:spChg>
        <pc:spChg chg="mod">
          <ac:chgData name="Jodie Watson" userId="dae43fcf-4547-4a1b-85b1-d8b3b0ca69ba" providerId="ADAL" clId="{DC53EB32-84DF-4364-9030-05E0337B68E6}" dt="2023-01-07T17:19:49.588" v="1696" actId="1076"/>
          <ac:spMkLst>
            <pc:docMk/>
            <pc:sldMk cId="3871292849" sldId="261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7:19:52.053" v="1697" actId="1076"/>
          <ac:spMkLst>
            <pc:docMk/>
            <pc:sldMk cId="3871292849" sldId="261"/>
            <ac:spMk id="11" creationId="{1A59A2C6-A9F4-E222-D490-4426CBF184CD}"/>
          </ac:spMkLst>
        </pc:spChg>
        <pc:spChg chg="mod">
          <ac:chgData name="Jodie Watson" userId="dae43fcf-4547-4a1b-85b1-d8b3b0ca69ba" providerId="ADAL" clId="{DC53EB32-84DF-4364-9030-05E0337B68E6}" dt="2023-01-07T17:19:57.052" v="1699" actId="1076"/>
          <ac:spMkLst>
            <pc:docMk/>
            <pc:sldMk cId="3871292849" sldId="261"/>
            <ac:spMk id="12" creationId="{D944154F-66CC-AA9B-E1B4-2AB181F1E160}"/>
          </ac:spMkLst>
        </pc:spChg>
        <pc:spChg chg="mod">
          <ac:chgData name="Jodie Watson" userId="dae43fcf-4547-4a1b-85b1-d8b3b0ca69ba" providerId="ADAL" clId="{DC53EB32-84DF-4364-9030-05E0337B68E6}" dt="2023-01-07T17:19:37.052" v="1679" actId="1076"/>
          <ac:spMkLst>
            <pc:docMk/>
            <pc:sldMk cId="3871292849" sldId="261"/>
            <ac:spMk id="13" creationId="{FDBDBDAE-949B-E3D4-8344-68FE438B364A}"/>
          </ac:spMkLst>
        </pc:spChg>
        <pc:spChg chg="mod">
          <ac:chgData name="Jodie Watson" userId="dae43fcf-4547-4a1b-85b1-d8b3b0ca69ba" providerId="ADAL" clId="{DC53EB32-84DF-4364-9030-05E0337B68E6}" dt="2023-01-07T17:20:00.064" v="1700" actId="1076"/>
          <ac:spMkLst>
            <pc:docMk/>
            <pc:sldMk cId="3871292849" sldId="261"/>
            <ac:spMk id="14" creationId="{E3024321-A07E-C0E6-B98C-D3C7B312E3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8B41-F916-4312-93E4-D93454B14551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729D-9A16-4284-948A-751CF6436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7C7C-735A-885E-3265-0D146E6C9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473DA-D393-58A8-8880-EE611D2D7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D39D-B2D2-F341-A19D-FF4AFA08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FB27F-F20F-07D6-65B2-E9C3AB1F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E067-33A5-D3FA-4827-0A10BFF0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7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AA54-7BE2-BC89-4598-92D426A6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6E20-C531-6C64-D7DC-56723EABD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7802-0BDE-A513-1D8C-470ED321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9FAE-64FA-A76A-816C-287844E9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8697-54B5-EC7B-503C-22144142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9F9C0-A257-8025-BDDF-D8923104D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F748F-41A3-8F4E-3B5E-49A54B58D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F223-AD1B-7890-C0AB-D1166170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074A2-B50F-B273-CDC9-5554871A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72CB6-26D0-2916-4A00-D028ECF6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4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8A2B-75B9-2CAB-4014-C8DFBE4B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A86B6-A010-DCF4-196B-BA19D916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653D-62E0-E84D-6AFE-DF1568EA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091A-BFF9-F107-278F-04599BFE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DD5D-99F5-4B0C-50DB-7986006B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1B76-3ADF-5D5E-3CB9-F925BDA2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D963-BBA0-F4E4-23B9-3AC0549F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0C7AF-A6F9-4B65-E14F-EEAF6049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5152-5FE1-7747-EE90-C84A72A9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3848-0745-3930-E0C2-62E57E1B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36BF-64DB-2B7D-1A2D-BDA2E850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D028-2DBB-E42C-5C37-73AAB1FCD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EFF28-8FD8-540A-94C8-36C0C3CF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0EBC-246C-530D-C783-D790E979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C2FF9-67AF-D906-E52A-B6BD145B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803AE-1D6F-389B-AF5F-2BFDCC13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A631-5DF2-CA02-CFE1-A5A81CB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4451-297A-74BC-D105-06492969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D14B1-653A-6517-9E2C-9CA76E6A7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4671E-DC8A-C0C1-0CDB-27A41D8AB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EEBA6-561C-2178-994F-064455515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60EBC-BA5B-838A-A4EB-6AFE25D2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2129B-BA62-6190-2248-A0A69758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9BB32-E1D9-FD1F-626B-6E11C89D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08BE-4A36-54E0-61F7-9BABD80C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1AB9D-5428-187E-DF04-BB2D5B47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26BD4-AC41-0F7A-9D21-342C0D28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54D12-BA9D-B78E-5571-6AD529A2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8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79FCE-1D62-87CC-9C4E-E1AA6FAE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6FF05-9979-3E28-7198-0A91DF1D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FAFE-7D90-9D81-2E2C-4A472E76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3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730B-CFF5-D54E-8ABC-1A022B01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0011-CA59-F529-DD1A-A36D7465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D326E-559B-22E9-AEA8-FF4132CB0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F8EF5-AFC2-9302-EA8E-1E3D53D1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6885A-9525-4161-9E02-587D0EF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30505-83C6-AF23-FCB2-F227657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4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DFE5-F6A5-4C2C-45C9-F7441E2D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9A2EE-AB6E-C6E5-9486-56EDD6F63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402FD-FA2B-81DA-C2EF-30681330E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DD4D9-EE1F-665B-076E-BDDC6B25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4E90A-C4C7-7BF7-26D6-DE81656B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0CAFB-721D-F101-1442-568333C5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07DBD0-8643-535A-E0EF-1A1D89F1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DB743-2AD2-4A7D-87F7-AE640CD98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5E994-2638-9592-11D0-3520BF98D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416F-6076-49DA-B5D7-0DA8D997A7EC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1D8E4-753E-6535-0107-C2C1E433A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7786-9D58-4452-8F44-1AF6A3DDE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438539" y="1417015"/>
            <a:ext cx="2808514" cy="443175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480318" y="3073270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3118" y="140013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Reading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51720" y="778242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Day 1 = Fluency (Driver Text)  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E28A4A66-2FAB-37C0-21DD-F930AEAE7B54}"/>
              </a:ext>
            </a:extLst>
          </p:cNvPr>
          <p:cNvSpPr/>
          <p:nvPr/>
        </p:nvSpPr>
        <p:spPr>
          <a:xfrm>
            <a:off x="559836" y="5940737"/>
            <a:ext cx="2565918" cy="7498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Prior Learning/ Text Talk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7F561F-286B-57A4-FC11-83A2695179C3}"/>
              </a:ext>
            </a:extLst>
          </p:cNvPr>
          <p:cNvSpPr txBox="1"/>
          <p:nvPr/>
        </p:nvSpPr>
        <p:spPr>
          <a:xfrm>
            <a:off x="662472" y="1647733"/>
            <a:ext cx="2360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Begin the lesson with 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dirty="0">
                <a:latin typeface="Comic Sans MS" panose="030F0702030302020204" pitchFamily="66" charset="0"/>
              </a:rPr>
              <a:t> verbal questions about the driver text from the previous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Children to write their responses down on a post it note and then they will self- mark as teacher goes through answers. 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(This is giving children opportunities to recall known facts from the novel to help support them with new understanding and learning further. </a:t>
            </a: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Ask the children if there is anything else about the book which they can remember.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309BE6-7290-36E5-2D95-2E94693ECC26}"/>
              </a:ext>
            </a:extLst>
          </p:cNvPr>
          <p:cNvSpPr/>
          <p:nvPr/>
        </p:nvSpPr>
        <p:spPr>
          <a:xfrm>
            <a:off x="4735285" y="1001550"/>
            <a:ext cx="2808514" cy="471655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1A59A2C6-A9F4-E222-D490-4426CBF184CD}"/>
              </a:ext>
            </a:extLst>
          </p:cNvPr>
          <p:cNvSpPr/>
          <p:nvPr/>
        </p:nvSpPr>
        <p:spPr>
          <a:xfrm>
            <a:off x="4813041" y="5920315"/>
            <a:ext cx="2565918" cy="7498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Teacher Model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44154F-66CC-AA9B-E1B4-2AB181F1E160}"/>
              </a:ext>
            </a:extLst>
          </p:cNvPr>
          <p:cNvSpPr/>
          <p:nvPr/>
        </p:nvSpPr>
        <p:spPr>
          <a:xfrm>
            <a:off x="8859415" y="909454"/>
            <a:ext cx="2808514" cy="48086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DBDBDAE-949B-E3D4-8344-68FE438B364A}"/>
              </a:ext>
            </a:extLst>
          </p:cNvPr>
          <p:cNvSpPr/>
          <p:nvPr/>
        </p:nvSpPr>
        <p:spPr>
          <a:xfrm>
            <a:off x="7721080" y="3151025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E3024321-A07E-C0E6-B98C-D3C7B312E35E}"/>
              </a:ext>
            </a:extLst>
          </p:cNvPr>
          <p:cNvSpPr/>
          <p:nvPr/>
        </p:nvSpPr>
        <p:spPr>
          <a:xfrm>
            <a:off x="8980713" y="5810842"/>
            <a:ext cx="2565918" cy="9688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Independent Application/ Teacher Assessment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461E99-A995-7D11-630D-89C3B8CC556B}"/>
              </a:ext>
            </a:extLst>
          </p:cNvPr>
          <p:cNvSpPr txBox="1"/>
          <p:nvPr/>
        </p:nvSpPr>
        <p:spPr>
          <a:xfrm>
            <a:off x="4872911" y="2444925"/>
            <a:ext cx="23606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Teacher to model reading aloud to the class. This includes reading with an appropriate speed and expression.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Teachers could use their modelled read to discuss the importance of reading at an appropriate speed etc.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443FD-2B92-7D20-E301-44130D6A524B}"/>
              </a:ext>
            </a:extLst>
          </p:cNvPr>
          <p:cNvSpPr txBox="1"/>
          <p:nvPr/>
        </p:nvSpPr>
        <p:spPr>
          <a:xfrm>
            <a:off x="8859414" y="1001550"/>
            <a:ext cx="28085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Children to read a section of text. They could read the section of text independently OR paired read and they could take it turns with their partner.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Teacher and TA to focus on 5 children each per week. Teachers and TAs to listen to the focus children read for a few minutes, addressing any misconceptions.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Teachers and TAs to make a note on the record sheet (next slide) about their fluency and any errors in reading vocabulary/content domain. 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(These words could then form part of the vocabulary sessions or skills sessions in the following weeks.)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Post Lesson discussion. Direct it at children who have not been focussed on to gain an overall understanding from the class. </a:t>
            </a:r>
          </a:p>
        </p:txBody>
      </p:sp>
    </p:spTree>
    <p:extLst>
      <p:ext uri="{BB962C8B-B14F-4D97-AF65-F5344CB8AC3E}">
        <p14:creationId xmlns:p14="http://schemas.microsoft.com/office/powerpoint/2010/main" val="42961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438539" y="1417015"/>
            <a:ext cx="2808514" cy="443175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480318" y="3073270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3118" y="140013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Reading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136695" y="813449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Day 2 = Vocabulary (Driver Text)   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E28A4A66-2FAB-37C0-21DD-F930AEAE7B54}"/>
              </a:ext>
            </a:extLst>
          </p:cNvPr>
          <p:cNvSpPr/>
          <p:nvPr/>
        </p:nvSpPr>
        <p:spPr>
          <a:xfrm>
            <a:off x="559836" y="5940737"/>
            <a:ext cx="2565918" cy="7498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Prior Learning/ Text Talk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309BE6-7290-36E5-2D95-2E94693ECC26}"/>
              </a:ext>
            </a:extLst>
          </p:cNvPr>
          <p:cNvSpPr/>
          <p:nvPr/>
        </p:nvSpPr>
        <p:spPr>
          <a:xfrm>
            <a:off x="4942117" y="1020772"/>
            <a:ext cx="2808514" cy="468571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1A59A2C6-A9F4-E222-D490-4426CBF184CD}"/>
              </a:ext>
            </a:extLst>
          </p:cNvPr>
          <p:cNvSpPr/>
          <p:nvPr/>
        </p:nvSpPr>
        <p:spPr>
          <a:xfrm>
            <a:off x="4770274" y="5810198"/>
            <a:ext cx="2565918" cy="9688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Teacher Model/ Shared Discussion Input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44154F-66CC-AA9B-E1B4-2AB181F1E160}"/>
              </a:ext>
            </a:extLst>
          </p:cNvPr>
          <p:cNvSpPr/>
          <p:nvPr/>
        </p:nvSpPr>
        <p:spPr>
          <a:xfrm>
            <a:off x="8859415" y="909454"/>
            <a:ext cx="2808514" cy="48086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DBDBDAE-949B-E3D4-8344-68FE438B364A}"/>
              </a:ext>
            </a:extLst>
          </p:cNvPr>
          <p:cNvSpPr/>
          <p:nvPr/>
        </p:nvSpPr>
        <p:spPr>
          <a:xfrm>
            <a:off x="7847902" y="3119957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E3024321-A07E-C0E6-B98C-D3C7B312E35E}"/>
              </a:ext>
            </a:extLst>
          </p:cNvPr>
          <p:cNvSpPr/>
          <p:nvPr/>
        </p:nvSpPr>
        <p:spPr>
          <a:xfrm>
            <a:off x="8980713" y="5763828"/>
            <a:ext cx="2565918" cy="10615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Independent Task/ Challenge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E7725-C5D8-A970-7060-48D903395500}"/>
              </a:ext>
            </a:extLst>
          </p:cNvPr>
          <p:cNvSpPr txBox="1"/>
          <p:nvPr/>
        </p:nvSpPr>
        <p:spPr>
          <a:xfrm>
            <a:off x="681835" y="2367416"/>
            <a:ext cx="2360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Begin the lesson with a quick retrieval activity which links to previous learning </a:t>
            </a:r>
            <a:r>
              <a:rPr lang="en-GB" sz="1200" b="1" dirty="0">
                <a:latin typeface="Comic Sans MS" panose="030F0702030302020204" pitchFamily="66" charset="0"/>
              </a:rPr>
              <a:t>on Vocabulary.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This gives opportunities to revisit vocabulary from previous lessons through a DNA style activity.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Complete a retrieval activity in books.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A82EA-53CD-99AE-83E6-41C01E6007CD}"/>
              </a:ext>
            </a:extLst>
          </p:cNvPr>
          <p:cNvSpPr txBox="1"/>
          <p:nvPr/>
        </p:nvSpPr>
        <p:spPr>
          <a:xfrm>
            <a:off x="5166051" y="1239970"/>
            <a:ext cx="23606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anose="030F0702030302020204" pitchFamily="66" charset="0"/>
              </a:rPr>
              <a:t>Begin the input by either recapping text from previous lesson or reading a new section of text (Year 5/6). If reading a new section, teacher model read for a section and then children will read the rest of the section independently or in their pairs.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anose="030F0702030302020204" pitchFamily="66" charset="0"/>
              </a:rPr>
              <a:t>I Do- Introduce today’s </a:t>
            </a:r>
            <a:r>
              <a:rPr lang="en-GB" sz="1000" b="1" dirty="0">
                <a:latin typeface="Comic Sans MS" panose="030F0702030302020204" pitchFamily="66" charset="0"/>
              </a:rPr>
              <a:t>vocabulary </a:t>
            </a:r>
            <a:r>
              <a:rPr lang="en-GB" sz="1000" dirty="0">
                <a:latin typeface="Comic Sans MS" panose="030F0702030302020204" pitchFamily="66" charset="0"/>
              </a:rPr>
              <a:t>skill by modelling the thinking process. How would you as a teacher solve this type of </a:t>
            </a:r>
            <a:r>
              <a:rPr lang="en-GB" sz="1000" b="1" dirty="0">
                <a:latin typeface="Comic Sans MS" panose="030F0702030302020204" pitchFamily="66" charset="0"/>
              </a:rPr>
              <a:t>vocabulary</a:t>
            </a:r>
            <a:r>
              <a:rPr lang="en-GB" sz="1000" dirty="0">
                <a:latin typeface="Comic Sans MS" panose="030F0702030302020204" pitchFamily="66" charset="0"/>
              </a:rPr>
              <a:t> question/skill?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anose="030F0702030302020204" pitchFamily="66" charset="0"/>
              </a:rPr>
              <a:t>We Do- Give the children the same </a:t>
            </a:r>
            <a:r>
              <a:rPr lang="en-GB" sz="1000" b="1" dirty="0">
                <a:latin typeface="Comic Sans MS" panose="030F0702030302020204" pitchFamily="66" charset="0"/>
              </a:rPr>
              <a:t>vocabulary </a:t>
            </a:r>
            <a:r>
              <a:rPr lang="en-GB" sz="1000" dirty="0">
                <a:latin typeface="Comic Sans MS" panose="030F0702030302020204" pitchFamily="66" charset="0"/>
              </a:rPr>
              <a:t>skill/question type but a different question  to the modelled one and ask them to solve in partner’s using ‘Middle/ Thorpe’ approach. This can be done on whiteboards/ tables etc.  </a:t>
            </a:r>
            <a:r>
              <a:rPr lang="en-GB" sz="1000" b="1" dirty="0">
                <a:latin typeface="Comic Sans MS" panose="030F0702030302020204" pitchFamily="66" charset="0"/>
              </a:rPr>
              <a:t>(This is a great assessment opportunity as teacher’s walk the room).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463D4-E77F-6AED-15B1-E175C46EE217}"/>
              </a:ext>
            </a:extLst>
          </p:cNvPr>
          <p:cNvSpPr txBox="1"/>
          <p:nvPr/>
        </p:nvSpPr>
        <p:spPr>
          <a:xfrm>
            <a:off x="9083349" y="1409410"/>
            <a:ext cx="236064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Give children their independent task based on the </a:t>
            </a:r>
            <a:r>
              <a:rPr lang="en-GB" sz="1050" b="1" dirty="0">
                <a:latin typeface="Comic Sans MS" panose="030F0702030302020204" pitchFamily="66" charset="0"/>
              </a:rPr>
              <a:t>vocabulary </a:t>
            </a:r>
            <a:r>
              <a:rPr lang="en-GB" sz="1050" dirty="0">
                <a:latin typeface="Comic Sans MS" panose="030F0702030302020204" pitchFamily="66" charset="0"/>
              </a:rPr>
              <a:t>skill OR vocabulary question type learnt this lesson.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Children should complete this task independently.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Focus groups/ Support groups can be created through the assessment carried out in the ‘We Do’ input activity.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b="1" dirty="0">
                <a:solidFill>
                  <a:srgbClr val="CC9900"/>
                </a:solidFill>
                <a:latin typeface="Comic Sans MS" panose="030F0702030302020204" pitchFamily="66" charset="0"/>
              </a:rPr>
              <a:t>Provide children with a challenge to push on children who finish the task. This could be a challenge linked to a different domain, which encourages the children to think deeper about the section of text they have read. </a:t>
            </a:r>
          </a:p>
        </p:txBody>
      </p:sp>
    </p:spTree>
    <p:extLst>
      <p:ext uri="{BB962C8B-B14F-4D97-AF65-F5344CB8AC3E}">
        <p14:creationId xmlns:p14="http://schemas.microsoft.com/office/powerpoint/2010/main" val="58887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438539" y="1417015"/>
            <a:ext cx="2808514" cy="443175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88B527-3628-85AC-065D-C19A780AA565}"/>
              </a:ext>
            </a:extLst>
          </p:cNvPr>
          <p:cNvSpPr/>
          <p:nvPr/>
        </p:nvSpPr>
        <p:spPr>
          <a:xfrm>
            <a:off x="3480318" y="3073270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3118" y="140013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Reading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15353" y="761021"/>
            <a:ext cx="784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Letter-join Plus 36" panose="02000505000000020003" pitchFamily="50" charset="0"/>
              </a:rPr>
              <a:t>Day 3 = Skill (Driver Text)</a:t>
            </a: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E28A4A66-2FAB-37C0-21DD-F930AEAE7B54}"/>
              </a:ext>
            </a:extLst>
          </p:cNvPr>
          <p:cNvSpPr/>
          <p:nvPr/>
        </p:nvSpPr>
        <p:spPr>
          <a:xfrm>
            <a:off x="559836" y="5940737"/>
            <a:ext cx="2565918" cy="7498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Prior Learning/ Text Talk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309BE6-7290-36E5-2D95-2E94693ECC26}"/>
              </a:ext>
            </a:extLst>
          </p:cNvPr>
          <p:cNvSpPr/>
          <p:nvPr/>
        </p:nvSpPr>
        <p:spPr>
          <a:xfrm>
            <a:off x="4735285" y="1001550"/>
            <a:ext cx="2808514" cy="471655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1A59A2C6-A9F4-E222-D490-4426CBF184CD}"/>
              </a:ext>
            </a:extLst>
          </p:cNvPr>
          <p:cNvSpPr/>
          <p:nvPr/>
        </p:nvSpPr>
        <p:spPr>
          <a:xfrm>
            <a:off x="4770274" y="5810198"/>
            <a:ext cx="2565918" cy="9688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Teacher Model/ Shared Discussion Input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44154F-66CC-AA9B-E1B4-2AB181F1E160}"/>
              </a:ext>
            </a:extLst>
          </p:cNvPr>
          <p:cNvSpPr/>
          <p:nvPr/>
        </p:nvSpPr>
        <p:spPr>
          <a:xfrm>
            <a:off x="8859415" y="909454"/>
            <a:ext cx="2808514" cy="48086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DBDBDAE-949B-E3D4-8344-68FE438B364A}"/>
              </a:ext>
            </a:extLst>
          </p:cNvPr>
          <p:cNvSpPr/>
          <p:nvPr/>
        </p:nvSpPr>
        <p:spPr>
          <a:xfrm>
            <a:off x="7721080" y="3151025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E3024321-A07E-C0E6-B98C-D3C7B312E35E}"/>
              </a:ext>
            </a:extLst>
          </p:cNvPr>
          <p:cNvSpPr/>
          <p:nvPr/>
        </p:nvSpPr>
        <p:spPr>
          <a:xfrm>
            <a:off x="8980713" y="5763828"/>
            <a:ext cx="2565918" cy="10615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Independent Task/ Challenge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B0347-D097-6C38-68AC-5833020187DB}"/>
              </a:ext>
            </a:extLst>
          </p:cNvPr>
          <p:cNvSpPr txBox="1"/>
          <p:nvPr/>
        </p:nvSpPr>
        <p:spPr>
          <a:xfrm>
            <a:off x="681835" y="1886396"/>
            <a:ext cx="23606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Begin the lesson with a quick retrieval activity which links to previous learning.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It could be a different question type from the same content domain OR it could be a totally different content domain.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Talk through the skill and what we can remember about the skill.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Complete a retrieval activity in books.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17F4-DF32-921E-F0CE-769C266D5FFA}"/>
              </a:ext>
            </a:extLst>
          </p:cNvPr>
          <p:cNvSpPr txBox="1"/>
          <p:nvPr/>
        </p:nvSpPr>
        <p:spPr>
          <a:xfrm>
            <a:off x="4913315" y="1332398"/>
            <a:ext cx="236064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Comic Sans MS" panose="030F0702030302020204" pitchFamily="66" charset="0"/>
              </a:rPr>
              <a:t>Begin the input by reading a new section of text. Teacher model read for a section and then children will read the rest of the section independently or in their pairs.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Comic Sans MS" panose="030F0702030302020204" pitchFamily="66" charset="0"/>
              </a:rPr>
              <a:t>I Do- Introduce today’s </a:t>
            </a:r>
            <a:r>
              <a:rPr lang="en-GB" sz="900" b="1" dirty="0">
                <a:latin typeface="Comic Sans MS" panose="030F0702030302020204" pitchFamily="66" charset="0"/>
              </a:rPr>
              <a:t>content domain </a:t>
            </a:r>
            <a:r>
              <a:rPr lang="en-GB" sz="900" dirty="0">
                <a:latin typeface="Comic Sans MS" panose="030F0702030302020204" pitchFamily="66" charset="0"/>
              </a:rPr>
              <a:t>skill by modelling the thinking process. How would you as a teacher solve this type of question/skill? </a:t>
            </a:r>
            <a:r>
              <a:rPr lang="en-GB" sz="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skill taught should be based on the children’s needs. For example, they may need be secure in retrieving information from a text but they may need more support on inference or sequencing events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Comic Sans MS" panose="030F0702030302020204" pitchFamily="66" charset="0"/>
              </a:rPr>
              <a:t>We Do- Give the children the same </a:t>
            </a:r>
            <a:r>
              <a:rPr lang="en-GB" sz="900" b="1" dirty="0">
                <a:latin typeface="Comic Sans MS" panose="030F0702030302020204" pitchFamily="66" charset="0"/>
              </a:rPr>
              <a:t>content domain </a:t>
            </a:r>
            <a:r>
              <a:rPr lang="en-GB" sz="900" dirty="0">
                <a:latin typeface="Comic Sans MS" panose="030F0702030302020204" pitchFamily="66" charset="0"/>
              </a:rPr>
              <a:t>skill/question type but a different question  to the modelled one and ask them to solve in partner’s using ‘Middle/ Thorpe’ approach. This can be done on whiteboards/ tables etc.  </a:t>
            </a:r>
            <a:r>
              <a:rPr lang="en-GB" sz="900" b="1" dirty="0">
                <a:latin typeface="Comic Sans MS" panose="030F0702030302020204" pitchFamily="66" charset="0"/>
              </a:rPr>
              <a:t>(This is a great assessment opportunity as teacher’s walk the room).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B2255-72DC-EB7A-C396-BD34D94B937D}"/>
              </a:ext>
            </a:extLst>
          </p:cNvPr>
          <p:cNvSpPr txBox="1"/>
          <p:nvPr/>
        </p:nvSpPr>
        <p:spPr>
          <a:xfrm>
            <a:off x="9083349" y="1409410"/>
            <a:ext cx="236064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Give children their independent task based on the </a:t>
            </a:r>
            <a:r>
              <a:rPr lang="en-GB" sz="1050" b="1" dirty="0">
                <a:latin typeface="Comic Sans MS" panose="030F0702030302020204" pitchFamily="66" charset="0"/>
              </a:rPr>
              <a:t>content domain </a:t>
            </a:r>
            <a:r>
              <a:rPr lang="en-GB" sz="1050" dirty="0">
                <a:latin typeface="Comic Sans MS" panose="030F0702030302020204" pitchFamily="66" charset="0"/>
              </a:rPr>
              <a:t>skill or question type learnt this lesson.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Children should complete this task independently.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latin typeface="Comic Sans MS" panose="030F0702030302020204" pitchFamily="66" charset="0"/>
              </a:rPr>
              <a:t>Focus groups/ Support groups can be created through the assessment carried out in the ‘We Do’ input activity.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b="1" dirty="0">
                <a:solidFill>
                  <a:srgbClr val="CC9900"/>
                </a:solidFill>
                <a:latin typeface="Comic Sans MS" panose="030F0702030302020204" pitchFamily="66" charset="0"/>
              </a:rPr>
              <a:t>Provide children with a challenge to push on children who finish the task. This could be a challenge linked to a different domain, which encourages the children to think deeper about the section of text they have read. </a:t>
            </a:r>
          </a:p>
        </p:txBody>
      </p:sp>
    </p:spTree>
    <p:extLst>
      <p:ext uri="{BB962C8B-B14F-4D97-AF65-F5344CB8AC3E}">
        <p14:creationId xmlns:p14="http://schemas.microsoft.com/office/powerpoint/2010/main" val="42085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3118" y="140013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Reading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15353" y="814792"/>
            <a:ext cx="784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Letter-join Plus 36" panose="02000505000000020003" pitchFamily="50" charset="0"/>
              </a:rPr>
              <a:t>Day 4 = Skill (Comprehension Ninja/ Other Text) 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309BE6-7290-36E5-2D95-2E94693ECC26}"/>
              </a:ext>
            </a:extLst>
          </p:cNvPr>
          <p:cNvSpPr/>
          <p:nvPr/>
        </p:nvSpPr>
        <p:spPr>
          <a:xfrm>
            <a:off x="1570752" y="1530462"/>
            <a:ext cx="2808514" cy="471655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Wave 10">
            <a:extLst>
              <a:ext uri="{FF2B5EF4-FFF2-40B4-BE49-F238E27FC236}">
                <a16:creationId xmlns:a16="http://schemas.microsoft.com/office/drawing/2014/main" id="{1A59A2C6-A9F4-E222-D490-4426CBF184CD}"/>
              </a:ext>
            </a:extLst>
          </p:cNvPr>
          <p:cNvSpPr/>
          <p:nvPr/>
        </p:nvSpPr>
        <p:spPr>
          <a:xfrm>
            <a:off x="1669827" y="5656439"/>
            <a:ext cx="2565918" cy="9688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Prior Learning/ Text Talk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44154F-66CC-AA9B-E1B4-2AB181F1E160}"/>
              </a:ext>
            </a:extLst>
          </p:cNvPr>
          <p:cNvSpPr/>
          <p:nvPr/>
        </p:nvSpPr>
        <p:spPr>
          <a:xfrm>
            <a:off x="6658141" y="1438366"/>
            <a:ext cx="2808514" cy="480864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DBDBDAE-949B-E3D4-8344-68FE438B364A}"/>
              </a:ext>
            </a:extLst>
          </p:cNvPr>
          <p:cNvSpPr/>
          <p:nvPr/>
        </p:nvSpPr>
        <p:spPr>
          <a:xfrm>
            <a:off x="4958215" y="3190354"/>
            <a:ext cx="961053" cy="711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E3024321-A07E-C0E6-B98C-D3C7B312E35E}"/>
              </a:ext>
            </a:extLst>
          </p:cNvPr>
          <p:cNvSpPr/>
          <p:nvPr/>
        </p:nvSpPr>
        <p:spPr>
          <a:xfrm>
            <a:off x="6779439" y="5656439"/>
            <a:ext cx="2565918" cy="10615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Independent Task/ Challenge/ Assessment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CA52F-BC46-EE86-B931-29065CAA6D07}"/>
              </a:ext>
            </a:extLst>
          </p:cNvPr>
          <p:cNvSpPr txBox="1"/>
          <p:nvPr/>
        </p:nvSpPr>
        <p:spPr>
          <a:xfrm>
            <a:off x="1772463" y="1966883"/>
            <a:ext cx="23606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Begin the lesson with a quick retrieval activity which links to previous learning.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It could be a different question type from the same content domain OR it could be a totally different content domain.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Talk through the skill and what we can remember about the skill.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mic Sans MS" panose="030F0702030302020204" pitchFamily="66" charset="0"/>
              </a:rPr>
              <a:t>Complete a retrieval activity in books.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5D346-4FBA-0D2D-7FDD-A674A312467E}"/>
              </a:ext>
            </a:extLst>
          </p:cNvPr>
          <p:cNvSpPr txBox="1"/>
          <p:nvPr/>
        </p:nvSpPr>
        <p:spPr>
          <a:xfrm>
            <a:off x="6882075" y="1790997"/>
            <a:ext cx="23606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50" dirty="0">
                <a:latin typeface="Comic Sans MS" panose="030F0702030302020204" pitchFamily="66" charset="0"/>
              </a:rPr>
              <a:t>No Teacher Input on Day 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50" dirty="0">
                <a:latin typeface="Comic Sans MS" panose="030F0702030302020204" pitchFamily="66" charset="0"/>
              </a:rPr>
              <a:t>Children to be given an independent text based on either Comprehension Ninja or others identified in the Reading LTP. </a:t>
            </a:r>
            <a:r>
              <a:rPr lang="en-GB" sz="950" b="1" dirty="0">
                <a:solidFill>
                  <a:srgbClr val="FF0000"/>
                </a:solidFill>
                <a:latin typeface="Comic Sans MS" panose="030F0702030302020204" pitchFamily="66" charset="0"/>
              </a:rPr>
              <a:t>(Teachers to ensure a range of fiction/ non-fiction and poetry are given to ensure children are exposed to a wide range of texts.)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50" dirty="0">
                <a:latin typeface="Comic Sans MS" panose="030F0702030302020204" pitchFamily="66" charset="0"/>
              </a:rPr>
              <a:t>Children to complete an assessment based on skills learnt on Day 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5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50" b="1" dirty="0">
                <a:solidFill>
                  <a:srgbClr val="CC9900"/>
                </a:solidFill>
                <a:latin typeface="Comic Sans MS" panose="030F0702030302020204" pitchFamily="66" charset="0"/>
              </a:rPr>
              <a:t>Provide children with a challenge to push on children who finish the task. This could be a challenge linked to a different domain, which encourages the children to think deeper about the section of text they have read. </a:t>
            </a:r>
          </a:p>
        </p:txBody>
      </p:sp>
    </p:spTree>
    <p:extLst>
      <p:ext uri="{BB962C8B-B14F-4D97-AF65-F5344CB8AC3E}">
        <p14:creationId xmlns:p14="http://schemas.microsoft.com/office/powerpoint/2010/main" val="387129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2C9240-F075-4CFF-7A62-B9E01CC06DD0}"/>
              </a:ext>
            </a:extLst>
          </p:cNvPr>
          <p:cNvSpPr/>
          <p:nvPr/>
        </p:nvSpPr>
        <p:spPr>
          <a:xfrm>
            <a:off x="671803" y="1497044"/>
            <a:ext cx="10524930" cy="52209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3023118" y="140013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Reading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14604" y="912269"/>
            <a:ext cx="784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Letter-join Plus 36" panose="02000505000000020003" pitchFamily="50" charset="0"/>
              </a:rPr>
              <a:t>Day 5 = Reading Plus 30 Mins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598" y="137198"/>
            <a:ext cx="1290798" cy="12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20EA5-858C-8FF7-2723-2E163010B1FA}"/>
              </a:ext>
            </a:extLst>
          </p:cNvPr>
          <p:cNvSpPr txBox="1"/>
          <p:nvPr/>
        </p:nvSpPr>
        <p:spPr>
          <a:xfrm>
            <a:off x="1091681" y="1711959"/>
            <a:ext cx="9664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Children to complete one of their 30 minute Reading Plus Sessions. (2 x 30 minute sessions to be done elsewhere in the week).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Go on your class overview.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Click on ‘Usage’ and then click on ‘Real Time Activity.’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This allows you to monitor what the children are doing whilst they are on the device and also who is struggling and may need some support during the lesson.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FBA086-5232-7D7D-8519-C5D7C05A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23" y="3512539"/>
            <a:ext cx="4823927" cy="1422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4B269-9BBD-A544-0FBC-7BE72D179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077" y="3512539"/>
            <a:ext cx="4823928" cy="13626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4C40F7-AB2D-B58E-3FA2-9687F8693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516" y="5146041"/>
            <a:ext cx="8565503" cy="14506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D77F3D-93CA-AAAA-86E7-0D0F297785DB}"/>
              </a:ext>
            </a:extLst>
          </p:cNvPr>
          <p:cNvSpPr/>
          <p:nvPr/>
        </p:nvSpPr>
        <p:spPr>
          <a:xfrm>
            <a:off x="1651516" y="5146041"/>
            <a:ext cx="1782148" cy="2123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392809B-9A59-67F6-84B2-73488AC4168F}"/>
              </a:ext>
            </a:extLst>
          </p:cNvPr>
          <p:cNvSpPr/>
          <p:nvPr/>
        </p:nvSpPr>
        <p:spPr>
          <a:xfrm>
            <a:off x="4324739" y="3034477"/>
            <a:ext cx="331237" cy="4625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6176C89C-0076-F926-622C-858467F4B54A}"/>
              </a:ext>
            </a:extLst>
          </p:cNvPr>
          <p:cNvSpPr/>
          <p:nvPr/>
        </p:nvSpPr>
        <p:spPr>
          <a:xfrm>
            <a:off x="8974491" y="3265770"/>
            <a:ext cx="331237" cy="4625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940AFA1F-9C17-4E02-9CAA-36081953E10C}"/>
</file>

<file path=customXml/itemProps2.xml><?xml version="1.0" encoding="utf-8"?>
<ds:datastoreItem xmlns:ds="http://schemas.openxmlformats.org/officeDocument/2006/customXml" ds:itemID="{7274DC95-73EF-4FDC-886B-0819D288433D}"/>
</file>

<file path=customXml/itemProps3.xml><?xml version="1.0" encoding="utf-8"?>
<ds:datastoreItem xmlns:ds="http://schemas.openxmlformats.org/officeDocument/2006/customXml" ds:itemID="{96195E70-2654-425A-B559-4838CC511022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1156</Words>
  <Application>Microsoft Office PowerPoint</Application>
  <PresentationFormat>Widescreen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Letter-join Plus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Watson</dc:creator>
  <cp:lastModifiedBy>Jodie Watson</cp:lastModifiedBy>
  <cp:revision>1</cp:revision>
  <dcterms:created xsi:type="dcterms:W3CDTF">2023-01-07T15:36:41Z</dcterms:created>
  <dcterms:modified xsi:type="dcterms:W3CDTF">2024-10-28T07:57:43Z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</Properties>
</file>