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69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62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7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61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8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28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2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63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40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49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80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7B353-E512-4E3F-96A8-BBC995461478}" type="datetimeFigureOut">
              <a:rPr lang="en-GB" smtClean="0"/>
              <a:t>10/06/2022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E25F8-F97A-416B-B0D6-F1EF6815A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67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0" name="Picture 36" descr="Image result for electricity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842" y="5470477"/>
            <a:ext cx="866619" cy="61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evolution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53" r="52678" b="29312"/>
          <a:stretch/>
        </p:blipFill>
        <p:spPr bwMode="auto">
          <a:xfrm>
            <a:off x="4008811" y="5978119"/>
            <a:ext cx="660337" cy="47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animal and human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276" y="5874189"/>
            <a:ext cx="538886" cy="53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Image result for microscope black and white clipa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881" y="1078598"/>
            <a:ext cx="578997" cy="60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-506246" y="4861483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Plants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80729" y="4871953"/>
            <a:ext cx="2094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Animals,</a:t>
            </a:r>
          </a:p>
          <a:p>
            <a:pPr algn="ctr"/>
            <a:r>
              <a:rPr lang="en-GB" dirty="0"/>
              <a:t> including </a:t>
            </a:r>
          </a:p>
          <a:p>
            <a:pPr algn="ctr"/>
            <a:r>
              <a:rPr lang="en-GB" dirty="0"/>
              <a:t>Humans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61835" y="5766744"/>
            <a:ext cx="1173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Materials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47" y="5420738"/>
            <a:ext cx="1580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Seasonal </a:t>
            </a:r>
          </a:p>
          <a:p>
            <a:pPr algn="ctr"/>
            <a:r>
              <a:rPr lang="en-GB" dirty="0"/>
              <a:t>Changes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84426" y="5541837"/>
            <a:ext cx="172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Living Things </a:t>
            </a:r>
          </a:p>
          <a:p>
            <a:pPr algn="ctr"/>
            <a:r>
              <a:rPr lang="en-GB" dirty="0"/>
              <a:t>and their </a:t>
            </a:r>
          </a:p>
          <a:p>
            <a:pPr algn="ctr"/>
            <a:r>
              <a:rPr lang="en-GB" dirty="0"/>
              <a:t>Habitats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92684" y="5507935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Rocks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78928" y="4985521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Light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54194" y="3644614"/>
            <a:ext cx="20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Building Knowledge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9184963" y="3083612"/>
            <a:ext cx="2433270" cy="1022387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525050" y="1650824"/>
            <a:ext cx="50066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Working Scientifically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120582" y="853429"/>
            <a:ext cx="5815599" cy="2023795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9560542" y="1477263"/>
            <a:ext cx="16060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Uses and Implications – now and in the future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133419" y="853428"/>
            <a:ext cx="2433270" cy="2023795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10403379" y="4090259"/>
            <a:ext cx="201" cy="35283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438532" y="198239"/>
            <a:ext cx="4935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/>
              <a:t>Middlethorpe</a:t>
            </a:r>
            <a:r>
              <a:rPr lang="en-GB" b="1" dirty="0"/>
              <a:t> Primary Academy Science Big Ideas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2133" y="2388031"/>
            <a:ext cx="9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Ask &amp; Answer Questions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021621" y="2354455"/>
            <a:ext cx="8880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Select Information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9374" y="1684900"/>
            <a:ext cx="1188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Communicate Scientifically</a:t>
            </a:r>
          </a:p>
        </p:txBody>
      </p:sp>
      <p:pic>
        <p:nvPicPr>
          <p:cNvPr id="4" name="Picture 2" descr="Image result for communicate ic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198" y="1222710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/>
          <p:cNvCxnSpPr/>
          <p:nvPr/>
        </p:nvCxnSpPr>
        <p:spPr>
          <a:xfrm flipH="1" flipV="1">
            <a:off x="1121743" y="1408210"/>
            <a:ext cx="269081" cy="27669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94461" y="996586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Informed responses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1149985" y="1960853"/>
            <a:ext cx="240839" cy="41879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325634" y="2018699"/>
            <a:ext cx="102220" cy="36095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2070383" y="1408210"/>
            <a:ext cx="249295" cy="30510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491298" y="853430"/>
            <a:ext cx="2433270" cy="2023795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2093851" y="972486"/>
            <a:ext cx="884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Scientific Vocabulary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78928" y="2142984"/>
            <a:ext cx="19036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Reporting, Presenting and Communicating data/findings</a:t>
            </a:r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6623273" y="1317526"/>
            <a:ext cx="462068" cy="26187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749792" y="933624"/>
            <a:ext cx="997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Performing Tests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6854307" y="1414270"/>
            <a:ext cx="980788" cy="29700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328178" y="2133296"/>
            <a:ext cx="12744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Observing and Measuring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6879794" y="1905372"/>
            <a:ext cx="580602" cy="250963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3328178" y="983383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Asking Questions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9502226" y="1267322"/>
            <a:ext cx="427721" cy="32030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9216355" y="1000716"/>
            <a:ext cx="628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Need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4159836" y="1374311"/>
            <a:ext cx="922823" cy="33696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274210" y="5370473"/>
            <a:ext cx="1316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Forces (and Magnets)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171238" y="4889608"/>
            <a:ext cx="209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States of </a:t>
            </a:r>
          </a:p>
          <a:p>
            <a:pPr algn="ctr"/>
            <a:r>
              <a:rPr lang="en-GB" dirty="0"/>
              <a:t>Matter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0298766" y="5697737"/>
            <a:ext cx="1033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Sound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882544" y="4895506"/>
            <a:ext cx="209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Electricity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0596800" y="4916360"/>
            <a:ext cx="209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Earth and </a:t>
            </a:r>
          </a:p>
          <a:p>
            <a:pPr algn="ctr"/>
            <a:r>
              <a:rPr lang="en-GB" dirty="0"/>
              <a:t>Space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351016" y="4825695"/>
            <a:ext cx="2094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r>
              <a:rPr lang="en-GB" dirty="0"/>
              <a:t>Evolution </a:t>
            </a:r>
          </a:p>
          <a:p>
            <a:pPr algn="ctr"/>
            <a:r>
              <a:rPr lang="en-GB" dirty="0"/>
              <a:t>and</a:t>
            </a:r>
          </a:p>
          <a:p>
            <a:pPr algn="ctr"/>
            <a:r>
              <a:rPr lang="en-GB" dirty="0"/>
              <a:t>inheritance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26316" y="919300"/>
            <a:ext cx="18342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Planning and setting up different types of enquiry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835095" y="929594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Using Equipment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44028" y="2146402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Identifying and classifying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867776" y="2149486"/>
            <a:ext cx="13966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Gathering and Recording Data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5224585" y="1337173"/>
            <a:ext cx="180947" cy="33105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279313" y="1965103"/>
            <a:ext cx="14891" cy="23005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59" idx="0"/>
          </p:cNvCxnSpPr>
          <p:nvPr/>
        </p:nvCxnSpPr>
        <p:spPr>
          <a:xfrm flipH="1">
            <a:off x="5067753" y="1965103"/>
            <a:ext cx="526836" cy="18129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3830750" y="1898965"/>
            <a:ext cx="1377248" cy="24951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0596800" y="1055878"/>
            <a:ext cx="835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Solution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H="1">
            <a:off x="10791702" y="1347832"/>
            <a:ext cx="85131" cy="29016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9647740" y="2170252"/>
            <a:ext cx="555767" cy="20545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9333509" y="2392944"/>
            <a:ext cx="8699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Adaptability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0290705" y="2365430"/>
            <a:ext cx="1029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Generalisation</a:t>
            </a:r>
          </a:p>
        </p:txBody>
      </p:sp>
      <p:pic>
        <p:nvPicPr>
          <p:cNvPr id="1034" name="Picture 10" descr="Image result for brain icon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89"/>
          <a:stretch/>
        </p:blipFill>
        <p:spPr bwMode="auto">
          <a:xfrm>
            <a:off x="10077587" y="3153623"/>
            <a:ext cx="571978" cy="53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plants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59" y="5492368"/>
            <a:ext cx="502822" cy="50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sunic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865" y="5214271"/>
            <a:ext cx="587085" cy="58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Image result for habitats icon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73"/>
          <a:stretch/>
        </p:blipFill>
        <p:spPr bwMode="auto">
          <a:xfrm>
            <a:off x="3020049" y="5140341"/>
            <a:ext cx="794557" cy="69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Image result for materials ic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64" b="67566"/>
          <a:stretch/>
        </p:blipFill>
        <p:spPr bwMode="auto">
          <a:xfrm>
            <a:off x="4946655" y="5564158"/>
            <a:ext cx="598250" cy="56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Image result for states of matter icon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22" t="17554" r="23398" b="34731"/>
          <a:stretch/>
        </p:blipFill>
        <p:spPr bwMode="auto">
          <a:xfrm>
            <a:off x="5869520" y="5775136"/>
            <a:ext cx="664156" cy="637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Image result for rocks ic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889" y="5289246"/>
            <a:ext cx="454467" cy="47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Image result for light ic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065" y="5553395"/>
            <a:ext cx="758768" cy="758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Image result for forces ic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111" y="5242054"/>
            <a:ext cx="443898" cy="41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Image result for sound icon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936" y="5291491"/>
            <a:ext cx="748675" cy="74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Image result for space icon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9475" y="5730743"/>
            <a:ext cx="648494" cy="648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7" name="Straight Connector 86"/>
          <p:cNvCxnSpPr>
            <a:endCxn id="106" idx="0"/>
          </p:cNvCxnSpPr>
          <p:nvPr/>
        </p:nvCxnSpPr>
        <p:spPr>
          <a:xfrm>
            <a:off x="10648326" y="2164173"/>
            <a:ext cx="157075" cy="201257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2413268" y="4427615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3427121" y="4434801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4407228" y="4438644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309853" y="4430059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6170678" y="4430059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7087102" y="4430060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>
            <a:off x="575081" y="4426406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>
            <a:off x="1405119" y="4431477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H="1">
            <a:off x="8961747" y="4427615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8024850" y="4440645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H="1">
            <a:off x="9978820" y="4430873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11702721" y="4427615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550170" y="4388551"/>
            <a:ext cx="11211312" cy="4014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0829694" y="4417856"/>
            <a:ext cx="5205" cy="72949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5" name="Picture 114">
            <a:extLst>
              <a:ext uri="{FF2B5EF4-FFF2-40B4-BE49-F238E27FC236}">
                <a16:creationId xmlns:a16="http://schemas.microsoft.com/office/drawing/2014/main" id="{D6DB74A9-F254-4C5E-8E6E-E289DEB8FCDA}"/>
              </a:ext>
            </a:extLst>
          </p:cNvPr>
          <p:cNvPicPr/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8635" y="138651"/>
            <a:ext cx="662847" cy="62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45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1" ma:contentTypeDescription="Create a new document." ma:contentTypeScope="" ma:versionID="6ef894ea2f98ceb6c36657d083fdb135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7ead7337484936f069c14d5e9ac0eaa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26E8F7E3-9C0B-440B-9D4E-2E58BFEDEBCA}"/>
</file>

<file path=customXml/itemProps2.xml><?xml version="1.0" encoding="utf-8"?>
<ds:datastoreItem xmlns:ds="http://schemas.openxmlformats.org/officeDocument/2006/customXml" ds:itemID="{F996A309-EC07-4025-9024-2DE1F06EA5B7}"/>
</file>

<file path=customXml/itemProps3.xml><?xml version="1.0" encoding="utf-8"?>
<ds:datastoreItem xmlns:ds="http://schemas.openxmlformats.org/officeDocument/2006/customXml" ds:itemID="{C666E2BA-1885-4CC9-BD03-D25B63E1E652}"/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99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Claybourn, Steven</dc:creator>
  <cp:lastModifiedBy>Annabel Atkin</cp:lastModifiedBy>
  <cp:revision>3</cp:revision>
  <dcterms:created xsi:type="dcterms:W3CDTF">2022-04-19T13:15:28Z</dcterms:created>
  <dcterms:modified xsi:type="dcterms:W3CDTF">2022-06-10T11:05:00Z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325400</vt:r8>
  </property>
</Properties>
</file>